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6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9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0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8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3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1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0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2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1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2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1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72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94" y="116632"/>
            <a:ext cx="8784976" cy="158417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How being active influences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brain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" y="4792250"/>
            <a:ext cx="3115557" cy="2065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18465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09569"/>
            <a:ext cx="8966770" cy="1143000"/>
          </a:xfrm>
        </p:spPr>
        <p:txBody>
          <a:bodyPr>
            <a:normAutofit fontScale="90000"/>
          </a:bodyPr>
          <a:lstStyle/>
          <a:p>
            <a:r>
              <a:rPr lang="en-US" cap="all" dirty="0">
                <a:solidFill>
                  <a:srgbClr val="FF0000"/>
                </a:solidFill>
              </a:rPr>
              <a:t>*UKRAINE*</a:t>
            </a:r>
            <a:br>
              <a:rPr lang="en-US" cap="all" dirty="0">
                <a:solidFill>
                  <a:srgbClr val="FF0000"/>
                </a:solidFill>
              </a:rPr>
            </a:br>
            <a:r>
              <a:rPr lang="en-US" sz="4000" cap="all" dirty="0">
                <a:solidFill>
                  <a:srgbClr val="FF0000"/>
                </a:solidFill>
              </a:rPr>
              <a:t>(KALUSH SPECIALIZED ENGLISH SCHOOL #2)</a:t>
            </a:r>
            <a:endParaRPr lang="uk-UA" sz="40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" y="4199"/>
            <a:ext cx="2061049" cy="115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8"/>
            <a:ext cx="2636393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066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3672408" cy="236926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During physical activity, increases circulation, nourishes the brain with nutrients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52" y="1196752"/>
            <a:ext cx="5661248" cy="566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60218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" y="1700808"/>
            <a:ext cx="4289680" cy="25786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Increased and active respiration supplies the oxygen to the brain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246328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3112970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5518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Sport and physical activity help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to weaken intense intellectual load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38" y="1700808"/>
            <a:ext cx="6519523" cy="4690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21926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868"/>
            <a:ext cx="619268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Nice physical activity causes 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positive emotions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74" y="1772816"/>
            <a:ext cx="2792560" cy="22368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09" y="4725144"/>
            <a:ext cx="3781425" cy="135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38776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149080"/>
            <a:ext cx="7272808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Physical activity stimulates the development and growth of neural processes, which is a prerequisite for high-quality intellectual development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487"/>
            <a:ext cx="6552728" cy="2978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32790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Appropriate types of physical activity: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22133"/>
            <a:ext cx="2664295" cy="17830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22130"/>
            <a:ext cx="2552700" cy="17576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cy;&amp;mcy;&amp;ncy;&amp;acy;&amp;scy;&amp;tcy;&amp;icy;&amp;kcy;&amp;acy; &amp;dcy;&amp;lcy;&amp;yacy; &amp;ncy;&amp;acy;&amp;chcy;&amp;icy;&amp;ncy;&amp;acy;&amp;yucy;&amp;shchcy;&amp;icy;&amp;khcy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32494"/>
            <a:ext cx="2664295" cy="18478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tcy;&amp;acy;&amp;ncy;&amp;tscy;&amp;iukcy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922085"/>
            <a:ext cx="2552700" cy="1865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2495"/>
            <a:ext cx="2733675" cy="18547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09403"/>
            <a:ext cx="2733675" cy="17830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12235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You should avoid!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1" y="1813466"/>
            <a:ext cx="1664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Traumatic sports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14908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Tedious sports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41" y="1469212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Extreme sports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164528"/>
            <a:ext cx="2736304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72" y="2708920"/>
            <a:ext cx="213360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8" y="4725144"/>
            <a:ext cx="261937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7144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1" y="1268760"/>
            <a:ext cx="9166447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970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203</TotalTime>
  <Words>75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La mente</vt:lpstr>
      <vt:lpstr>How being active influences the brain</vt:lpstr>
      <vt:lpstr>During physical activity, increases circulation, nourishes the brain with nutrients</vt:lpstr>
      <vt:lpstr>Increased and active respiration supplies the oxygen to the brain</vt:lpstr>
      <vt:lpstr>Sport and physical activity help  to weaken intense intellectual load</vt:lpstr>
      <vt:lpstr>Nice physical activity causes  positive emotions</vt:lpstr>
      <vt:lpstr>Physical activity stimulates the development and growth of neural processes, which is a prerequisite for high-quality intellectual development</vt:lpstr>
      <vt:lpstr>Appropriate types of physical activity:</vt:lpstr>
      <vt:lpstr>You should avoid!</vt:lpstr>
      <vt:lpstr>Презентация PowerPoint</vt:lpstr>
      <vt:lpstr>*UKRAINE* (KALUSH SPECIALIZED ENGLISH SCHOOL #2)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been active influence the brain?</dc:title>
  <dc:creator>Надя</dc:creator>
  <cp:lastModifiedBy>Olha Melnyk</cp:lastModifiedBy>
  <cp:revision>13</cp:revision>
  <dcterms:created xsi:type="dcterms:W3CDTF">2017-02-07T15:43:06Z</dcterms:created>
  <dcterms:modified xsi:type="dcterms:W3CDTF">2017-02-21T19:37:19Z</dcterms:modified>
</cp:coreProperties>
</file>