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0" r:id="rId4"/>
    <p:sldId id="261" r:id="rId5"/>
    <p:sldId id="264" r:id="rId6"/>
  </p:sldIdLst>
  <p:sldSz cx="12192000" cy="6858000"/>
  <p:notesSz cx="6881813" cy="96615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3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61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50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97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38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96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04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54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31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32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049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D3C5-4EEB-4D7D-AA2A-C5193FDF1D0E}" type="datetimeFigureOut">
              <a:rPr lang="el-GR" smtClean="0"/>
              <a:t>13/6/2017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F811-96C8-4AC7-AD4E-C81322EE6A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05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 b="7284"/>
          <a:stretch/>
        </p:blipFill>
        <p:spPr>
          <a:xfrm>
            <a:off x="219354" y="137156"/>
            <a:ext cx="5830751" cy="6782100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999759" y="3086218"/>
            <a:ext cx="4269939" cy="7511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Monotype Corsiva" panose="03010101010201010101" pitchFamily="66" charset="0"/>
              </a:rPr>
              <a:t>Yes, I can !</a:t>
            </a:r>
            <a:br>
              <a:rPr lang="en-US" sz="2400" dirty="0">
                <a:latin typeface="Monotype Corsiva" panose="03010101010201010101" pitchFamily="66" charset="0"/>
              </a:rPr>
            </a:br>
            <a:r>
              <a:rPr lang="en-US" sz="2400" dirty="0">
                <a:latin typeface="Monotype Corsiva" panose="03010101010201010101" pitchFamily="66" charset="0"/>
              </a:rPr>
              <a:t> Motivation in the classroom</a:t>
            </a:r>
            <a:endParaRPr lang="el-GR" sz="24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368" y="4060116"/>
            <a:ext cx="4802722" cy="6771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Katerina </a:t>
            </a:r>
            <a:r>
              <a:rPr lang="en-US" sz="2000" dirty="0" err="1"/>
              <a:t>Velesiotou</a:t>
            </a:r>
            <a:r>
              <a:rPr lang="en-US" sz="2000" dirty="0"/>
              <a:t> -   </a:t>
            </a:r>
            <a:r>
              <a:rPr lang="en-US" sz="2000" dirty="0" err="1"/>
              <a:t>Gkitersou</a:t>
            </a:r>
            <a:r>
              <a:rPr lang="en-US" sz="2000" dirty="0"/>
              <a:t> </a:t>
            </a:r>
            <a:r>
              <a:rPr lang="en-US" sz="2000" dirty="0" err="1"/>
              <a:t>Athanasia</a:t>
            </a:r>
            <a:endParaRPr lang="en-US" sz="2000" dirty="0"/>
          </a:p>
          <a:p>
            <a:pPr algn="ctr"/>
            <a:r>
              <a:rPr lang="en-US" dirty="0"/>
              <a:t>Teacher of Music -  Teacher of English</a:t>
            </a:r>
            <a:endParaRPr lang="el-GR" dirty="0"/>
          </a:p>
        </p:txBody>
      </p:sp>
      <p:pic>
        <p:nvPicPr>
          <p:cNvPr id="7" name="Θέση περιεχομένου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7"/>
          <a:stretch/>
        </p:blipFill>
        <p:spPr>
          <a:xfrm>
            <a:off x="3002507" y="5690909"/>
            <a:ext cx="2861595" cy="5508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Ορθογώνιο 8"/>
          <p:cNvSpPr/>
          <p:nvPr/>
        </p:nvSpPr>
        <p:spPr>
          <a:xfrm>
            <a:off x="648761" y="4882748"/>
            <a:ext cx="4971936" cy="615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E</a:t>
            </a:r>
            <a:r>
              <a:rPr lang="en-US" sz="1600" dirty="0"/>
              <a:t>’ class  of the 16</a:t>
            </a:r>
            <a:r>
              <a:rPr lang="en-US" sz="1600" baseline="30000" dirty="0"/>
              <a:t>th</a:t>
            </a:r>
            <a:r>
              <a:rPr lang="en-US" sz="1600" dirty="0"/>
              <a:t> Primary School of Larissa ,Greece</a:t>
            </a:r>
          </a:p>
          <a:p>
            <a:pPr algn="ctr"/>
            <a:r>
              <a:rPr lang="en-US" dirty="0"/>
              <a:t>2016-2017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65"/>
          <a:stretch/>
        </p:blipFill>
        <p:spPr>
          <a:xfrm>
            <a:off x="6235212" y="5466344"/>
            <a:ext cx="5619529" cy="137862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12" y="0"/>
            <a:ext cx="5804848" cy="542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0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11472" b="9554"/>
          <a:stretch/>
        </p:blipFill>
        <p:spPr>
          <a:xfrm>
            <a:off x="245661" y="0"/>
            <a:ext cx="5117909" cy="390326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3" y="0"/>
            <a:ext cx="5595580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10767" r="12768" b="18810"/>
          <a:stretch/>
        </p:blipFill>
        <p:spPr>
          <a:xfrm>
            <a:off x="136479" y="3807725"/>
            <a:ext cx="5117909" cy="2924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46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3405116"/>
            <a:ext cx="4585647" cy="3350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2674961"/>
            <a:ext cx="5186149" cy="408068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2101" r="12587" b="13060"/>
          <a:stretch/>
        </p:blipFill>
        <p:spPr>
          <a:xfrm>
            <a:off x="757450" y="122830"/>
            <a:ext cx="3862316" cy="3002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8" y="232766"/>
            <a:ext cx="5022376" cy="22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7" y="0"/>
            <a:ext cx="5653297" cy="674199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980" r="3431"/>
          <a:stretch/>
        </p:blipFill>
        <p:spPr>
          <a:xfrm>
            <a:off x="6496337" y="129740"/>
            <a:ext cx="5404512" cy="577974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9"/>
          <a:stretch/>
        </p:blipFill>
        <p:spPr>
          <a:xfrm>
            <a:off x="6755643" y="6052867"/>
            <a:ext cx="4885900" cy="68912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31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1" y="218364"/>
            <a:ext cx="4860594" cy="6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924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</Words>
  <Application>Microsoft Office PowerPoint</Application>
  <PresentationFormat>Ευρεία οθόνη</PresentationFormat>
  <Paragraphs>5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ΚΑΤΕΡΙΝΑ</dc:creator>
  <cp:lastModifiedBy>ΚΑΤΕΡΙΝΑ</cp:lastModifiedBy>
  <cp:revision>39</cp:revision>
  <cp:lastPrinted>2017-06-13T17:45:03Z</cp:lastPrinted>
  <dcterms:created xsi:type="dcterms:W3CDTF">2017-06-13T17:06:29Z</dcterms:created>
  <dcterms:modified xsi:type="dcterms:W3CDTF">2017-06-13T18:48:38Z</dcterms:modified>
</cp:coreProperties>
</file>