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E956-57A5-42CA-B14B-3E3E86F9259A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FDE0-E8D7-4E58-820F-C866EC94760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E956-57A5-42CA-B14B-3E3E86F9259A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FDE0-E8D7-4E58-820F-C866EC947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E956-57A5-42CA-B14B-3E3E86F9259A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FDE0-E8D7-4E58-820F-C866EC947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E956-57A5-42CA-B14B-3E3E86F9259A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FDE0-E8D7-4E58-820F-C866EC947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E956-57A5-42CA-B14B-3E3E86F9259A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38FDE0-E8D7-4E58-820F-C866EC94760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E956-57A5-42CA-B14B-3E3E86F9259A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FDE0-E8D7-4E58-820F-C866EC947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E956-57A5-42CA-B14B-3E3E86F9259A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FDE0-E8D7-4E58-820F-C866EC947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E956-57A5-42CA-B14B-3E3E86F9259A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FDE0-E8D7-4E58-820F-C866EC947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E956-57A5-42CA-B14B-3E3E86F9259A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FDE0-E8D7-4E58-820F-C866EC947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E956-57A5-42CA-B14B-3E3E86F9259A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FDE0-E8D7-4E58-820F-C866EC947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E956-57A5-42CA-B14B-3E3E86F9259A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FDE0-E8D7-4E58-820F-C866EC947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1DE956-57A5-42CA-B14B-3E3E86F9259A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38FDE0-E8D7-4E58-820F-C866EC94760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013176"/>
            <a:ext cx="6400800" cy="864096"/>
          </a:xfrm>
        </p:spPr>
        <p:txBody>
          <a:bodyPr>
            <a:normAutofit/>
          </a:bodyPr>
          <a:lstStyle/>
          <a:p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being active influence the brain?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Mar'9na\Desktop\презентація з англійської\df1a2dcc69b27b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92696"/>
            <a:ext cx="6299200" cy="38884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293096"/>
            <a:ext cx="8507288" cy="201626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/>
              <a:t>    Exercise is good for human health. </a:t>
            </a:r>
          </a:p>
          <a:p>
            <a:pPr algn="ctr">
              <a:buNone/>
            </a:pPr>
            <a:r>
              <a:rPr lang="en-US" dirty="0"/>
              <a:t>This statement is known to all. </a:t>
            </a:r>
          </a:p>
          <a:p>
            <a:pPr algn="ctr">
              <a:buNone/>
            </a:pPr>
            <a:r>
              <a:rPr lang="en-US" dirty="0"/>
              <a:t>But we do not even imagine, as sports and exercise can affect the human brain. </a:t>
            </a:r>
          </a:p>
          <a:p>
            <a:pPr algn="ctr">
              <a:buNone/>
            </a:pPr>
            <a:r>
              <a:rPr lang="en-US" dirty="0"/>
              <a:t>Sports Activities positive effect on the human brain.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 descr="C:\Users\Mar'9na\Desktop\презентація з англійської\mini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33872">
            <a:off x="342161" y="528433"/>
            <a:ext cx="3806193" cy="31634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Users\Mar'9na\Desktop\презентація з англійської\da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64932">
            <a:off x="5029182" y="606961"/>
            <a:ext cx="3517416" cy="3206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509120"/>
            <a:ext cx="8291264" cy="1800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    Scientists confirm, that people who have a habit   to perform a number of sports exercise and physical activity, have higher intellectual abilities.</a:t>
            </a:r>
            <a:endParaRPr lang="ru-RU" dirty="0"/>
          </a:p>
          <a:p>
            <a:endParaRPr lang="ru-RU" dirty="0"/>
          </a:p>
        </p:txBody>
      </p:sp>
      <p:pic>
        <p:nvPicPr>
          <p:cNvPr id="3074" name="Picture 2" descr="C:\Users\Mar'9na\Desktop\презентація з англійської\atlan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4248472" cy="28294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Mar'9na\Desktop\презентація з англійської\лікарі-300x207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8784" y="1772816"/>
            <a:ext cx="3588016" cy="24757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692696"/>
            <a:ext cx="5410944" cy="5832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     Sports exercise and physical activity stimulates the metabolic processes in the body, so that nutrients and oxygen reach the brain in sufficient quantity. </a:t>
            </a:r>
          </a:p>
          <a:p>
            <a:pPr algn="ctr">
              <a:buNone/>
            </a:pPr>
            <a:r>
              <a:rPr lang="en-US" dirty="0"/>
              <a:t>Our brain with good blood circulation powered oxygen, which stimulates higher brain activity.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098" name="Picture 2" descr="C:\Users\Mar'9na\Desktop\презентація з англійської\mama_s_dochkoy_fit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3475038" cy="46085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04296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    </a:t>
            </a:r>
          </a:p>
          <a:p>
            <a:pPr algn="ctr">
              <a:buNone/>
            </a:pPr>
            <a:r>
              <a:rPr lang="en-US" dirty="0"/>
              <a:t>Running relieves depression, </a:t>
            </a:r>
          </a:p>
          <a:p>
            <a:pPr algn="ctr">
              <a:buNone/>
            </a:pPr>
            <a:r>
              <a:rPr lang="en-US" dirty="0"/>
              <a:t>overcomes laziness and fatigue.</a:t>
            </a:r>
            <a:endParaRPr lang="ru-RU" dirty="0"/>
          </a:p>
        </p:txBody>
      </p:sp>
      <p:pic>
        <p:nvPicPr>
          <p:cNvPr id="5122" name="Picture 2" descr="C:\Users\Mar'9na\Desktop\презентація з англійської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3992" y="908720"/>
            <a:ext cx="4716016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4437112"/>
            <a:ext cx="7067128" cy="1368192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Power load </a:t>
            </a:r>
          </a:p>
          <a:p>
            <a:pPr algn="ctr">
              <a:buNone/>
            </a:pPr>
            <a:r>
              <a:rPr lang="en-US" dirty="0"/>
              <a:t>increases concentration.</a:t>
            </a:r>
            <a:endParaRPr lang="ru-RU" dirty="0"/>
          </a:p>
        </p:txBody>
      </p:sp>
      <p:pic>
        <p:nvPicPr>
          <p:cNvPr id="6148" name="Picture 4" descr="C:\Users\Mar'9na\Desktop\презентація з англійської\si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692696"/>
            <a:ext cx="4878379" cy="325387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437112"/>
            <a:ext cx="7355160" cy="1872248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Swimming in the morning </a:t>
            </a:r>
          </a:p>
          <a:p>
            <a:pPr algn="ctr">
              <a:buNone/>
            </a:pPr>
            <a:r>
              <a:rPr lang="en-US" dirty="0"/>
              <a:t>gives us courage. </a:t>
            </a:r>
          </a:p>
          <a:p>
            <a:pPr algn="ctr">
              <a:buNone/>
            </a:pPr>
            <a:r>
              <a:rPr lang="en-US" dirty="0"/>
              <a:t>In the evening, calms nerves.</a:t>
            </a:r>
            <a:endParaRPr lang="ru-RU" dirty="0"/>
          </a:p>
        </p:txBody>
      </p:sp>
      <p:pic>
        <p:nvPicPr>
          <p:cNvPr id="7170" name="Picture 2" descr="C:\Users\Mar'9na\Desktop\презентація з англійської\original-13276739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3720414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3" descr="C:\Users\Mar'9na\Desktop\презентація з англійської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204864"/>
            <a:ext cx="4375486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196752"/>
            <a:ext cx="7211144" cy="27363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/>
              <a:t>Train your brain!</a:t>
            </a:r>
          </a:p>
          <a:p>
            <a:pPr>
              <a:buNone/>
            </a:pPr>
            <a:endParaRPr lang="en-US" sz="4000" dirty="0"/>
          </a:p>
          <a:p>
            <a:pPr algn="ctr">
              <a:buNone/>
            </a:pPr>
            <a:r>
              <a:rPr lang="en-US" sz="4000" dirty="0"/>
              <a:t>Go in for sports!</a:t>
            </a:r>
          </a:p>
          <a:p>
            <a:pPr>
              <a:buNone/>
            </a:pPr>
            <a:r>
              <a:rPr lang="en-US" sz="4000" dirty="0"/>
              <a:t>               </a:t>
            </a:r>
          </a:p>
          <a:p>
            <a:pPr algn="r">
              <a:buNone/>
            </a:pPr>
            <a:r>
              <a:rPr lang="en-US" sz="4000" dirty="0"/>
              <a:t>Stay healthy !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085184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b="0" cap="all" dirty="0">
                <a:solidFill>
                  <a:srgbClr val="FFFF00"/>
                </a:solidFill>
                <a:effectLst/>
              </a:rPr>
              <a:t>*UKRAINE* </a:t>
            </a:r>
            <a:br>
              <a:rPr lang="en-US" sz="2000" b="0" cap="all" dirty="0">
                <a:solidFill>
                  <a:srgbClr val="FFFF00"/>
                </a:solidFill>
                <a:effectLst/>
              </a:rPr>
            </a:br>
            <a:r>
              <a:rPr lang="en-US" sz="2000" b="0" cap="all" dirty="0">
                <a:solidFill>
                  <a:srgbClr val="FFFF00"/>
                </a:solidFill>
                <a:effectLst/>
              </a:rPr>
              <a:t>(KALUSH SPECIALIZED ENGLISH SCHOOL #2)</a:t>
            </a:r>
            <a:endParaRPr lang="uk-UA" sz="2000" dirty="0">
              <a:solidFill>
                <a:srgbClr val="FFFF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04664"/>
            <a:ext cx="4136132" cy="327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88640"/>
            <a:ext cx="1792199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32564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98</TotalTime>
  <Words>162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*UKRAINE*  (KALUSH SPECIALIZED ENGLISH SCHOOL #2)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Mar'9na</dc:creator>
  <cp:lastModifiedBy>Olha Melnyk</cp:lastModifiedBy>
  <cp:revision>10</cp:revision>
  <dcterms:created xsi:type="dcterms:W3CDTF">2017-02-07T19:22:47Z</dcterms:created>
  <dcterms:modified xsi:type="dcterms:W3CDTF">2017-02-21T14:43:18Z</dcterms:modified>
</cp:coreProperties>
</file>