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58" r:id="rId4"/>
    <p:sldId id="262" r:id="rId5"/>
    <p:sldId id="264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8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1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74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35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7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99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1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2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96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02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BA20B35-385A-4DBD-B8AA-AA98DE19F80A}" type="datetimeFigureOut">
              <a:rPr lang="el-GR" smtClean="0"/>
              <a:t>18/12/2016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61735B9-0775-4552-9D1D-4920D8A9D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7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smurfs villag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908638">
            <a:off x="6558475" y="1727055"/>
            <a:ext cx="4458916" cy="10772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Our Brainfood </a:t>
            </a:r>
            <a:r>
              <a:rPr lang="en-US" sz="3200" b="1" dirty="0" err="1">
                <a:solidFill>
                  <a:srgbClr val="C00000"/>
                </a:solidFill>
              </a:rPr>
              <a:t>Smurfstory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Larissa team, Greece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3" t="33295" r="22945" b="8039"/>
          <a:stretch/>
        </p:blipFill>
        <p:spPr>
          <a:xfrm>
            <a:off x="805219" y="313898"/>
            <a:ext cx="11041038" cy="620973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89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30288" r="22525" b="21686"/>
          <a:stretch/>
        </p:blipFill>
        <p:spPr>
          <a:xfrm>
            <a:off x="423082" y="245660"/>
            <a:ext cx="10986446" cy="645539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665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5062" r="23993" b="6049"/>
          <a:stretch/>
        </p:blipFill>
        <p:spPr>
          <a:xfrm>
            <a:off x="409432" y="354841"/>
            <a:ext cx="11354937" cy="615514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7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23868" r="24328" b="34827"/>
          <a:stretch/>
        </p:blipFill>
        <p:spPr>
          <a:xfrm>
            <a:off x="532262" y="395786"/>
            <a:ext cx="8093123" cy="289033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 t="23470" r="23208" b="8437"/>
          <a:stretch/>
        </p:blipFill>
        <p:spPr>
          <a:xfrm>
            <a:off x="3171825" y="2714625"/>
            <a:ext cx="8258175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39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25263" r="22873" b="24564"/>
          <a:stretch/>
        </p:blipFill>
        <p:spPr>
          <a:xfrm>
            <a:off x="204716" y="341194"/>
            <a:ext cx="6469039" cy="343923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41101" r="22537" b="9235"/>
          <a:stretch/>
        </p:blipFill>
        <p:spPr>
          <a:xfrm>
            <a:off x="4421876" y="3305104"/>
            <a:ext cx="7199928" cy="34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t="41604" r="22873" b="7616"/>
          <a:stretch/>
        </p:blipFill>
        <p:spPr>
          <a:xfrm>
            <a:off x="182670" y="182880"/>
            <a:ext cx="7787623" cy="417390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2" t="29442" r="28024" b="13216"/>
          <a:stretch/>
        </p:blipFill>
        <p:spPr>
          <a:xfrm>
            <a:off x="5745707" y="3835020"/>
            <a:ext cx="6197790" cy="31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4786"/>
      </p:ext>
    </p:extLst>
  </p:cSld>
  <p:clrMapOvr>
    <a:masterClrMapping/>
  </p:clrMapOvr>
</p:sld>
</file>

<file path=ppt/theme/theme1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TM03457491[[fn=Μητροπολιτικό]]</Template>
  <TotalTime>30</TotalTime>
  <Words>7</Words>
  <Application>Microsoft Office PowerPoint</Application>
  <PresentationFormat>Ευρεία οθόνη</PresentationFormat>
  <Paragraphs>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Μητροπολιτικό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ΚΑΤΕΡΙΝΑ</dc:creator>
  <cp:lastModifiedBy>ΚΑΤΕΡΙΝΑ</cp:lastModifiedBy>
  <cp:revision>34</cp:revision>
  <dcterms:created xsi:type="dcterms:W3CDTF">2016-12-18T13:47:32Z</dcterms:created>
  <dcterms:modified xsi:type="dcterms:W3CDTF">2016-12-18T14:40:11Z</dcterms:modified>
</cp:coreProperties>
</file>