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70" r:id="rId8"/>
    <p:sldId id="269" r:id="rId9"/>
    <p:sldId id="268" r:id="rId10"/>
    <p:sldId id="267" r:id="rId11"/>
    <p:sldId id="266" r:id="rId12"/>
    <p:sldId id="265" r:id="rId13"/>
    <p:sldId id="25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BA6A7A-6CE2-53C9-A8BF-1573618698A0}" v="140" dt="2020-03-18T10:16:21.019"/>
    <p1510:client id="{B87BAF97-94F4-5416-6967-7D2A6DA1AC34}" v="1552" dt="2020-03-18T09:45:59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76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13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1.svg"/><Relationship Id="rId1" Type="http://schemas.openxmlformats.org/officeDocument/2006/relationships/image" Target="../media/image12.png"/><Relationship Id="rId6" Type="http://schemas.openxmlformats.org/officeDocument/2006/relationships/image" Target="../media/image25.svg"/><Relationship Id="rId5" Type="http://schemas.openxmlformats.org/officeDocument/2006/relationships/image" Target="../media/image14.png"/><Relationship Id="rId4" Type="http://schemas.openxmlformats.org/officeDocument/2006/relationships/image" Target="../media/image23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7.svg"/><Relationship Id="rId1" Type="http://schemas.openxmlformats.org/officeDocument/2006/relationships/image" Target="../media/image15.png"/><Relationship Id="rId6" Type="http://schemas.openxmlformats.org/officeDocument/2006/relationships/image" Target="../media/image31.svg"/><Relationship Id="rId5" Type="http://schemas.openxmlformats.org/officeDocument/2006/relationships/image" Target="../media/image17.png"/><Relationship Id="rId4" Type="http://schemas.openxmlformats.org/officeDocument/2006/relationships/image" Target="../media/image29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3.svg"/><Relationship Id="rId1" Type="http://schemas.openxmlformats.org/officeDocument/2006/relationships/image" Target="../media/image18.png"/><Relationship Id="rId4" Type="http://schemas.openxmlformats.org/officeDocument/2006/relationships/image" Target="../media/image3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6.png"/><Relationship Id="rId6" Type="http://schemas.openxmlformats.org/officeDocument/2006/relationships/image" Target="../media/image13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1.svg"/><Relationship Id="rId1" Type="http://schemas.openxmlformats.org/officeDocument/2006/relationships/image" Target="../media/image12.png"/><Relationship Id="rId6" Type="http://schemas.openxmlformats.org/officeDocument/2006/relationships/image" Target="../media/image25.svg"/><Relationship Id="rId5" Type="http://schemas.openxmlformats.org/officeDocument/2006/relationships/image" Target="../media/image14.png"/><Relationship Id="rId4" Type="http://schemas.openxmlformats.org/officeDocument/2006/relationships/image" Target="../media/image23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7.svg"/><Relationship Id="rId1" Type="http://schemas.openxmlformats.org/officeDocument/2006/relationships/image" Target="../media/image15.png"/><Relationship Id="rId6" Type="http://schemas.openxmlformats.org/officeDocument/2006/relationships/image" Target="../media/image31.svg"/><Relationship Id="rId5" Type="http://schemas.openxmlformats.org/officeDocument/2006/relationships/image" Target="../media/image17.png"/><Relationship Id="rId4" Type="http://schemas.openxmlformats.org/officeDocument/2006/relationships/image" Target="../media/image29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3.svg"/><Relationship Id="rId1" Type="http://schemas.openxmlformats.org/officeDocument/2006/relationships/image" Target="../media/image18.png"/><Relationship Id="rId4" Type="http://schemas.openxmlformats.org/officeDocument/2006/relationships/image" Target="../media/image3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F88A2-F5BD-4603-BA14-89C8A877266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58C57BC7-915C-4755-8AA5-3AB4D5CACF5E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>
              <a:solidFill>
                <a:schemeClr val="bg1"/>
              </a:solidFill>
            </a:rPr>
            <a:t>The first </a:t>
          </a:r>
          <a:r>
            <a:rPr lang="fr-FR" dirty="0" err="1">
              <a:solidFill>
                <a:schemeClr val="bg1"/>
              </a:solidFill>
            </a:rPr>
            <a:t>industrial</a:t>
          </a:r>
          <a:r>
            <a:rPr lang="fr-FR" dirty="0">
              <a:solidFill>
                <a:schemeClr val="bg1"/>
              </a:solidFill>
            </a:rPr>
            <a:t> </a:t>
          </a:r>
          <a:r>
            <a:rPr lang="fr-FR" dirty="0" err="1">
              <a:solidFill>
                <a:schemeClr val="bg1"/>
              </a:solidFill>
            </a:rPr>
            <a:t>revolution</a:t>
          </a:r>
          <a:r>
            <a:rPr lang="fr-FR" dirty="0">
              <a:solidFill>
                <a:schemeClr val="bg1"/>
              </a:solidFill>
            </a:rPr>
            <a:t> </a:t>
          </a:r>
          <a:r>
            <a:rPr lang="fr-FR" dirty="0" smtClean="0">
              <a:solidFill>
                <a:schemeClr val="bg1"/>
              </a:solidFill>
            </a:rPr>
            <a:t>dates from1780s</a:t>
          </a:r>
          <a:endParaRPr lang="en-US" dirty="0">
            <a:solidFill>
              <a:schemeClr val="bg1"/>
            </a:solidFill>
          </a:endParaRPr>
        </a:p>
      </dgm:t>
    </dgm:pt>
    <dgm:pt modelId="{4BA28DD7-CD0E-4DA2-82BE-5B621F48218B}" type="parTrans" cxnId="{88F9121B-7AF8-4FCC-A908-3C17348ED428}">
      <dgm:prSet/>
      <dgm:spPr/>
      <dgm:t>
        <a:bodyPr/>
        <a:lstStyle/>
        <a:p>
          <a:endParaRPr lang="en-US"/>
        </a:p>
      </dgm:t>
    </dgm:pt>
    <dgm:pt modelId="{3D1194E3-34A7-4122-BA9F-18318E9DF391}" type="sibTrans" cxnId="{88F9121B-7AF8-4FCC-A908-3C17348ED428}">
      <dgm:prSet/>
      <dgm:spPr/>
      <dgm:t>
        <a:bodyPr/>
        <a:lstStyle/>
        <a:p>
          <a:endParaRPr lang="en-US"/>
        </a:p>
      </dgm:t>
    </dgm:pt>
    <dgm:pt modelId="{D96D645B-1CC6-4623-AF35-6E816535D1C4}">
      <dgm:prSet/>
      <dgm:spPr/>
      <dgm:t>
        <a:bodyPr/>
        <a:lstStyle/>
        <a:p>
          <a:pPr>
            <a:lnSpc>
              <a:spcPct val="100000"/>
            </a:lnSpc>
          </a:pPr>
          <a:r>
            <a:rPr lang="fr-FR">
              <a:solidFill>
                <a:schemeClr val="bg1"/>
              </a:solidFill>
            </a:rPr>
            <a:t>Coal, </a:t>
          </a:r>
          <a:r>
            <a:rPr lang="fr-FR" err="1">
              <a:solidFill>
                <a:schemeClr val="bg1"/>
              </a:solidFill>
            </a:rPr>
            <a:t>Iron</a:t>
          </a:r>
          <a:r>
            <a:rPr lang="fr-FR">
              <a:solidFill>
                <a:schemeClr val="bg1"/>
              </a:solidFill>
            </a:rPr>
            <a:t>, Textiles, Transport and </a:t>
          </a:r>
          <a:r>
            <a:rPr lang="fr-FR" err="1">
              <a:solidFill>
                <a:schemeClr val="bg1"/>
              </a:solidFill>
            </a:rPr>
            <a:t>Pottery</a:t>
          </a:r>
          <a:r>
            <a:rPr lang="fr-FR">
              <a:solidFill>
                <a:schemeClr val="bg1"/>
              </a:solidFill>
            </a:rPr>
            <a:t> </a:t>
          </a:r>
          <a:r>
            <a:rPr lang="fr-FR" err="1">
              <a:solidFill>
                <a:schemeClr val="bg1"/>
              </a:solidFill>
            </a:rPr>
            <a:t>contributed</a:t>
          </a:r>
          <a:r>
            <a:rPr lang="fr-FR">
              <a:solidFill>
                <a:schemeClr val="bg1"/>
              </a:solidFill>
            </a:rPr>
            <a:t> to the out break</a:t>
          </a:r>
          <a:endParaRPr lang="en-US">
            <a:solidFill>
              <a:schemeClr val="bg1"/>
            </a:solidFill>
          </a:endParaRPr>
        </a:p>
      </dgm:t>
    </dgm:pt>
    <dgm:pt modelId="{F7B17675-C62B-47F5-9487-84B27A63E8C7}" type="parTrans" cxnId="{9C2D12FA-B4B0-4CD3-83AD-F343D737986E}">
      <dgm:prSet/>
      <dgm:spPr/>
      <dgm:t>
        <a:bodyPr/>
        <a:lstStyle/>
        <a:p>
          <a:endParaRPr lang="en-US"/>
        </a:p>
      </dgm:t>
    </dgm:pt>
    <dgm:pt modelId="{EDC3CD64-0AB4-4382-8E07-1C0FD8946D2A}" type="sibTrans" cxnId="{9C2D12FA-B4B0-4CD3-83AD-F343D737986E}">
      <dgm:prSet/>
      <dgm:spPr/>
      <dgm:t>
        <a:bodyPr/>
        <a:lstStyle/>
        <a:p>
          <a:endParaRPr lang="en-US"/>
        </a:p>
      </dgm:t>
    </dgm:pt>
    <dgm:pt modelId="{745BED72-3027-4119-AECD-314A34C69ADE}" type="pres">
      <dgm:prSet presAssocID="{D96F88A2-F5BD-4603-BA14-89C8A877266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3E283C7-4DEC-41D2-9B3E-7F4338D39A61}" type="pres">
      <dgm:prSet presAssocID="{58C57BC7-915C-4755-8AA5-3AB4D5CACF5E}" presName="compNode" presStyleCnt="0"/>
      <dgm:spPr/>
    </dgm:pt>
    <dgm:pt modelId="{82971A24-9729-4507-83F8-82C3E8484BFB}" type="pres">
      <dgm:prSet presAssocID="{58C57BC7-915C-4755-8AA5-3AB4D5CACF5E}" presName="bgRect" presStyleLbl="bgShp" presStyleIdx="0" presStyleCnt="2"/>
      <dgm:spPr/>
    </dgm:pt>
    <dgm:pt modelId="{05EBDD2E-0003-48DD-8575-DE3AA509E3F2}" type="pres">
      <dgm:prSet presAssocID="{58C57BC7-915C-4755-8AA5-3AB4D5CACF5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4BD38491-F365-446C-AD5E-489071A03C09}" type="pres">
      <dgm:prSet presAssocID="{58C57BC7-915C-4755-8AA5-3AB4D5CACF5E}" presName="spaceRect" presStyleCnt="0"/>
      <dgm:spPr/>
    </dgm:pt>
    <dgm:pt modelId="{E4166099-06C5-4587-B753-B6D3A499EEE5}" type="pres">
      <dgm:prSet presAssocID="{58C57BC7-915C-4755-8AA5-3AB4D5CACF5E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C433303D-1163-4440-8082-24F90EA1576C}" type="pres">
      <dgm:prSet presAssocID="{3D1194E3-34A7-4122-BA9F-18318E9DF391}" presName="sibTrans" presStyleCnt="0"/>
      <dgm:spPr/>
    </dgm:pt>
    <dgm:pt modelId="{C27A65CA-060B-4113-BA0F-68B3FDDC87B8}" type="pres">
      <dgm:prSet presAssocID="{D96D645B-1CC6-4623-AF35-6E816535D1C4}" presName="compNode" presStyleCnt="0"/>
      <dgm:spPr/>
    </dgm:pt>
    <dgm:pt modelId="{EBB2274E-27C1-4638-8CB2-87DAD5348546}" type="pres">
      <dgm:prSet presAssocID="{D96D645B-1CC6-4623-AF35-6E816535D1C4}" presName="bgRect" presStyleLbl="bgShp" presStyleIdx="1" presStyleCnt="2"/>
      <dgm:spPr/>
    </dgm:pt>
    <dgm:pt modelId="{ABBBAAC1-2FAC-40F0-A169-EA0EBDE91A41}" type="pres">
      <dgm:prSet presAssocID="{D96D645B-1CC6-4623-AF35-6E816535D1C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xcavator"/>
        </a:ext>
      </dgm:extLst>
    </dgm:pt>
    <dgm:pt modelId="{E63B45DC-A954-431C-BC08-C9EE6A52B6A8}" type="pres">
      <dgm:prSet presAssocID="{D96D645B-1CC6-4623-AF35-6E816535D1C4}" presName="spaceRect" presStyleCnt="0"/>
      <dgm:spPr/>
    </dgm:pt>
    <dgm:pt modelId="{575E09D9-D18D-4911-9AC4-20B593FC66A8}" type="pres">
      <dgm:prSet presAssocID="{D96D645B-1CC6-4623-AF35-6E816535D1C4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A21EFA2C-34BB-4240-9910-6FDBA2E9624C}" type="presOf" srcId="{D96F88A2-F5BD-4603-BA14-89C8A877266A}" destId="{745BED72-3027-4119-AECD-314A34C69ADE}" srcOrd="0" destOrd="0" presId="urn:microsoft.com/office/officeart/2018/2/layout/IconVerticalSolidList"/>
    <dgm:cxn modelId="{FBBF6F33-2AC3-41E6-BDAB-FC410E1EA0B2}" type="presOf" srcId="{58C57BC7-915C-4755-8AA5-3AB4D5CACF5E}" destId="{E4166099-06C5-4587-B753-B6D3A499EEE5}" srcOrd="0" destOrd="0" presId="urn:microsoft.com/office/officeart/2018/2/layout/IconVerticalSolidList"/>
    <dgm:cxn modelId="{9C2D12FA-B4B0-4CD3-83AD-F343D737986E}" srcId="{D96F88A2-F5BD-4603-BA14-89C8A877266A}" destId="{D96D645B-1CC6-4623-AF35-6E816535D1C4}" srcOrd="1" destOrd="0" parTransId="{F7B17675-C62B-47F5-9487-84B27A63E8C7}" sibTransId="{EDC3CD64-0AB4-4382-8E07-1C0FD8946D2A}"/>
    <dgm:cxn modelId="{88F9121B-7AF8-4FCC-A908-3C17348ED428}" srcId="{D96F88A2-F5BD-4603-BA14-89C8A877266A}" destId="{58C57BC7-915C-4755-8AA5-3AB4D5CACF5E}" srcOrd="0" destOrd="0" parTransId="{4BA28DD7-CD0E-4DA2-82BE-5B621F48218B}" sibTransId="{3D1194E3-34A7-4122-BA9F-18318E9DF391}"/>
    <dgm:cxn modelId="{338CE654-21A8-4E5F-8DD4-66D5AC092A36}" type="presOf" srcId="{D96D645B-1CC6-4623-AF35-6E816535D1C4}" destId="{575E09D9-D18D-4911-9AC4-20B593FC66A8}" srcOrd="0" destOrd="0" presId="urn:microsoft.com/office/officeart/2018/2/layout/IconVerticalSolidList"/>
    <dgm:cxn modelId="{372F84FC-241A-486F-BD3B-8A538EE7926F}" type="presParOf" srcId="{745BED72-3027-4119-AECD-314A34C69ADE}" destId="{53E283C7-4DEC-41D2-9B3E-7F4338D39A61}" srcOrd="0" destOrd="0" presId="urn:microsoft.com/office/officeart/2018/2/layout/IconVerticalSolidList"/>
    <dgm:cxn modelId="{4C6456A1-FCB4-40BA-A6CF-19CCFEC567E3}" type="presParOf" srcId="{53E283C7-4DEC-41D2-9B3E-7F4338D39A61}" destId="{82971A24-9729-4507-83F8-82C3E8484BFB}" srcOrd="0" destOrd="0" presId="urn:microsoft.com/office/officeart/2018/2/layout/IconVerticalSolidList"/>
    <dgm:cxn modelId="{B0B84E93-1FA6-4347-B2AB-CE006B504BC9}" type="presParOf" srcId="{53E283C7-4DEC-41D2-9B3E-7F4338D39A61}" destId="{05EBDD2E-0003-48DD-8575-DE3AA509E3F2}" srcOrd="1" destOrd="0" presId="urn:microsoft.com/office/officeart/2018/2/layout/IconVerticalSolidList"/>
    <dgm:cxn modelId="{BF1259B2-5D54-49AC-8D6F-3BB3A91860D4}" type="presParOf" srcId="{53E283C7-4DEC-41D2-9B3E-7F4338D39A61}" destId="{4BD38491-F365-446C-AD5E-489071A03C09}" srcOrd="2" destOrd="0" presId="urn:microsoft.com/office/officeart/2018/2/layout/IconVerticalSolidList"/>
    <dgm:cxn modelId="{34D972E7-98D0-4040-B844-C12E7C13FEF8}" type="presParOf" srcId="{53E283C7-4DEC-41D2-9B3E-7F4338D39A61}" destId="{E4166099-06C5-4587-B753-B6D3A499EEE5}" srcOrd="3" destOrd="0" presId="urn:microsoft.com/office/officeart/2018/2/layout/IconVerticalSolidList"/>
    <dgm:cxn modelId="{3D578D62-430F-4913-BE79-D4635EF2444F}" type="presParOf" srcId="{745BED72-3027-4119-AECD-314A34C69ADE}" destId="{C433303D-1163-4440-8082-24F90EA1576C}" srcOrd="1" destOrd="0" presId="urn:microsoft.com/office/officeart/2018/2/layout/IconVerticalSolidList"/>
    <dgm:cxn modelId="{57808818-FC70-409A-9140-4078EF8DCA7F}" type="presParOf" srcId="{745BED72-3027-4119-AECD-314A34C69ADE}" destId="{C27A65CA-060B-4113-BA0F-68B3FDDC87B8}" srcOrd="2" destOrd="0" presId="urn:microsoft.com/office/officeart/2018/2/layout/IconVerticalSolidList"/>
    <dgm:cxn modelId="{EB232D84-26B2-4407-9141-7C4319783A57}" type="presParOf" srcId="{C27A65CA-060B-4113-BA0F-68B3FDDC87B8}" destId="{EBB2274E-27C1-4638-8CB2-87DAD5348546}" srcOrd="0" destOrd="0" presId="urn:microsoft.com/office/officeart/2018/2/layout/IconVerticalSolidList"/>
    <dgm:cxn modelId="{B85F0DD9-7EB3-4907-884D-A189267198E3}" type="presParOf" srcId="{C27A65CA-060B-4113-BA0F-68B3FDDC87B8}" destId="{ABBBAAC1-2FAC-40F0-A169-EA0EBDE91A41}" srcOrd="1" destOrd="0" presId="urn:microsoft.com/office/officeart/2018/2/layout/IconVerticalSolidList"/>
    <dgm:cxn modelId="{F753424F-CBF7-4C33-BE40-125F023ABBC2}" type="presParOf" srcId="{C27A65CA-060B-4113-BA0F-68B3FDDC87B8}" destId="{E63B45DC-A954-431C-BC08-C9EE6A52B6A8}" srcOrd="2" destOrd="0" presId="urn:microsoft.com/office/officeart/2018/2/layout/IconVerticalSolidList"/>
    <dgm:cxn modelId="{0EB2FF0F-7CB1-4103-85CD-9BCD914AC8C7}" type="presParOf" srcId="{C27A65CA-060B-4113-BA0F-68B3FDDC87B8}" destId="{575E09D9-D18D-4911-9AC4-20B593FC66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B4C635-D838-46B1-A150-1CFA5F4DA5AB}" type="doc">
      <dgm:prSet loTypeId="urn:microsoft.com/office/officeart/2005/8/layout/vProcess5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76939A0-4BE0-4091-BE2B-53157752AA74}">
      <dgm:prSet/>
      <dgm:spPr/>
      <dgm:t>
        <a:bodyPr/>
        <a:lstStyle/>
        <a:p>
          <a:pPr rtl="0"/>
          <a:r>
            <a:rPr lang="fr-FR" dirty="0"/>
            <a:t>By the transition </a:t>
          </a:r>
          <a:r>
            <a:rPr lang="fr-FR" dirty="0" err="1"/>
            <a:t>from</a:t>
          </a:r>
          <a:r>
            <a:rPr lang="fr-FR" dirty="0"/>
            <a:t> a stable agricultural and commercial society</a:t>
          </a:r>
          <a:endParaRPr lang="en-US" dirty="0"/>
        </a:p>
      </dgm:t>
    </dgm:pt>
    <dgm:pt modelId="{BEE8678A-06BF-4289-9E48-466DCF7197FB}" type="parTrans" cxnId="{1335959E-3D2C-4C26-81E1-9C4378DAAB3B}">
      <dgm:prSet/>
      <dgm:spPr/>
      <dgm:t>
        <a:bodyPr/>
        <a:lstStyle/>
        <a:p>
          <a:endParaRPr lang="en-US"/>
        </a:p>
      </dgm:t>
    </dgm:pt>
    <dgm:pt modelId="{EB7B64C5-6A02-400A-985F-1DFDAB28474D}" type="sibTrans" cxnId="{1335959E-3D2C-4C26-81E1-9C4378DAAB3B}">
      <dgm:prSet/>
      <dgm:spPr/>
      <dgm:t>
        <a:bodyPr/>
        <a:lstStyle/>
        <a:p>
          <a:endParaRPr lang="en-US"/>
        </a:p>
      </dgm:t>
    </dgm:pt>
    <dgm:pt modelId="{9569C768-FC1F-45FA-8BEE-F8764B4D7CC7}">
      <dgm:prSet/>
      <dgm:spPr/>
      <dgm:t>
        <a:bodyPr/>
        <a:lstStyle/>
        <a:p>
          <a:pPr rtl="0"/>
          <a:r>
            <a:rPr lang="fr-FR" dirty="0" smtClean="0"/>
            <a:t>To a modern</a:t>
          </a:r>
          <a:r>
            <a:rPr lang="fr-FR" dirty="0"/>
            <a:t>  </a:t>
          </a:r>
          <a:r>
            <a:rPr lang="fr-FR" dirty="0" err="1"/>
            <a:t>industrial</a:t>
          </a:r>
          <a:r>
            <a:rPr lang="fr-FR" dirty="0"/>
            <a:t> society </a:t>
          </a:r>
          <a:r>
            <a:rPr lang="fr-FR" dirty="0" err="1"/>
            <a:t>relying</a:t>
          </a:r>
          <a:r>
            <a:rPr lang="fr-FR" dirty="0"/>
            <a:t> on </a:t>
          </a:r>
          <a:r>
            <a:rPr lang="fr-FR" dirty="0" err="1"/>
            <a:t>complex</a:t>
          </a:r>
          <a:r>
            <a:rPr lang="fr-FR" dirty="0"/>
            <a:t> </a:t>
          </a:r>
          <a:r>
            <a:rPr lang="fr-FR" dirty="0" err="1"/>
            <a:t>machinery</a:t>
          </a:r>
          <a:r>
            <a:rPr lang="fr-FR" dirty="0"/>
            <a:t> </a:t>
          </a:r>
          <a:r>
            <a:rPr lang="fr-FR" dirty="0" err="1"/>
            <a:t>rather</a:t>
          </a:r>
          <a:r>
            <a:rPr lang="fr-FR" dirty="0"/>
            <a:t> </a:t>
          </a:r>
          <a:r>
            <a:rPr lang="fr-FR" dirty="0" err="1"/>
            <a:t>than</a:t>
          </a:r>
          <a:r>
            <a:rPr lang="fr-FR" dirty="0"/>
            <a:t> </a:t>
          </a:r>
          <a:r>
            <a:rPr lang="fr-FR" dirty="0" err="1" smtClean="0"/>
            <a:t>tools</a:t>
          </a:r>
          <a:r>
            <a:rPr lang="fr-FR" dirty="0" smtClean="0"/>
            <a:t> and </a:t>
          </a:r>
          <a:r>
            <a:rPr lang="fr-FR" dirty="0" err="1" smtClean="0"/>
            <a:t>human</a:t>
          </a:r>
          <a:r>
            <a:rPr lang="fr-FR" dirty="0" smtClean="0"/>
            <a:t> force </a:t>
          </a:r>
          <a:r>
            <a:rPr lang="fr-FR" dirty="0"/>
            <a:t>(</a:t>
          </a:r>
          <a:r>
            <a:rPr lang="fr-FR" dirty="0" err="1"/>
            <a:t>industrialization</a:t>
          </a:r>
          <a:r>
            <a:rPr lang="fr-FR" dirty="0"/>
            <a:t> and rural </a:t>
          </a:r>
          <a:r>
            <a:rPr lang="fr-FR" dirty="0" err="1"/>
            <a:t>exodus</a:t>
          </a:r>
          <a:r>
            <a:rPr lang="fr-FR" dirty="0"/>
            <a:t>)</a:t>
          </a:r>
          <a:endParaRPr lang="en-US" dirty="0"/>
        </a:p>
      </dgm:t>
    </dgm:pt>
    <dgm:pt modelId="{49ED339A-12D4-4D27-8C39-6EAADE52F158}" type="parTrans" cxnId="{8B808F4E-3CD1-4D0A-8863-71F4CC9ECA88}">
      <dgm:prSet/>
      <dgm:spPr/>
      <dgm:t>
        <a:bodyPr/>
        <a:lstStyle/>
        <a:p>
          <a:endParaRPr lang="en-US"/>
        </a:p>
      </dgm:t>
    </dgm:pt>
    <dgm:pt modelId="{40B636F5-4ABF-408D-930D-D4E839DE4EF5}" type="sibTrans" cxnId="{8B808F4E-3CD1-4D0A-8863-71F4CC9ECA88}">
      <dgm:prSet/>
      <dgm:spPr/>
      <dgm:t>
        <a:bodyPr/>
        <a:lstStyle/>
        <a:p>
          <a:endParaRPr lang="en-US"/>
        </a:p>
      </dgm:t>
    </dgm:pt>
    <dgm:pt modelId="{2F6D6007-E8A9-4C1A-A7AD-EC448EB4AB82}">
      <dgm:prSet/>
      <dgm:spPr/>
      <dgm:t>
        <a:bodyPr/>
        <a:lstStyle/>
        <a:p>
          <a:r>
            <a:rPr lang="fr-FR" dirty="0" err="1" smtClean="0"/>
            <a:t>Factories</a:t>
          </a:r>
          <a:r>
            <a:rPr lang="fr-FR" dirty="0"/>
            <a:t> </a:t>
          </a:r>
          <a:r>
            <a:rPr lang="fr-FR" dirty="0" err="1"/>
            <a:t>produce</a:t>
          </a:r>
          <a:r>
            <a:rPr lang="fr-FR" dirty="0"/>
            <a:t> </a:t>
          </a:r>
          <a:r>
            <a:rPr lang="fr-FR" dirty="0" err="1"/>
            <a:t>goods</a:t>
          </a:r>
          <a:r>
            <a:rPr lang="fr-FR" dirty="0"/>
            <a:t> in </a:t>
          </a:r>
          <a:r>
            <a:rPr lang="fr-FR" dirty="0" err="1"/>
            <a:t>greater</a:t>
          </a:r>
          <a:r>
            <a:rPr lang="fr-FR" dirty="0"/>
            <a:t> </a:t>
          </a:r>
          <a:r>
            <a:rPr lang="fr-FR" dirty="0" err="1" smtClean="0"/>
            <a:t>quantities</a:t>
          </a:r>
          <a:r>
            <a:rPr lang="fr-FR" dirty="0"/>
            <a:t> </a:t>
          </a:r>
          <a:r>
            <a:rPr lang="fr-FR" dirty="0" err="1"/>
            <a:t>at</a:t>
          </a:r>
          <a:r>
            <a:rPr lang="fr-FR" dirty="0"/>
            <a:t> a </a:t>
          </a:r>
          <a:r>
            <a:rPr lang="fr-FR" dirty="0" err="1"/>
            <a:t>cheaper</a:t>
          </a:r>
          <a:r>
            <a:rPr lang="fr-FR" dirty="0"/>
            <a:t> </a:t>
          </a:r>
          <a:r>
            <a:rPr lang="fr-FR" dirty="0" err="1"/>
            <a:t>price</a:t>
          </a:r>
          <a:endParaRPr lang="en-US" dirty="0"/>
        </a:p>
      </dgm:t>
    </dgm:pt>
    <dgm:pt modelId="{DBE528E8-C37C-41F5-B546-1F64B29A946F}" type="parTrans" cxnId="{FCC5E174-EB84-4F53-B329-D68B3832BDC7}">
      <dgm:prSet/>
      <dgm:spPr/>
      <dgm:t>
        <a:bodyPr/>
        <a:lstStyle/>
        <a:p>
          <a:endParaRPr lang="en-US"/>
        </a:p>
      </dgm:t>
    </dgm:pt>
    <dgm:pt modelId="{CDAEBEE9-62EC-4EE9-9674-3C774FB0823A}" type="sibTrans" cxnId="{FCC5E174-EB84-4F53-B329-D68B3832BDC7}">
      <dgm:prSet/>
      <dgm:spPr/>
      <dgm:t>
        <a:bodyPr/>
        <a:lstStyle/>
        <a:p>
          <a:endParaRPr lang="en-US"/>
        </a:p>
      </dgm:t>
    </dgm:pt>
    <dgm:pt modelId="{6258EE3A-88DA-47E4-A15D-2569085019F0}" type="pres">
      <dgm:prSet presAssocID="{05B4C635-D838-46B1-A150-1CFA5F4DA5A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D54856B-931C-4528-8D5F-921B1F4C70BB}" type="pres">
      <dgm:prSet presAssocID="{05B4C635-D838-46B1-A150-1CFA5F4DA5AB}" presName="dummyMaxCanvas" presStyleCnt="0">
        <dgm:presLayoutVars/>
      </dgm:prSet>
      <dgm:spPr/>
    </dgm:pt>
    <dgm:pt modelId="{03621D39-567E-4CC8-B4AB-7434487975EC}" type="pres">
      <dgm:prSet presAssocID="{05B4C635-D838-46B1-A150-1CFA5F4DA5A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02436F-94DC-4BEE-B343-E12A92B29090}" type="pres">
      <dgm:prSet presAssocID="{05B4C635-D838-46B1-A150-1CFA5F4DA5A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E11BE9-ADF5-48BD-97FA-E15D518A1FC7}" type="pres">
      <dgm:prSet presAssocID="{05B4C635-D838-46B1-A150-1CFA5F4DA5A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515E99-C743-4A86-8A49-F28C9F0A17DA}" type="pres">
      <dgm:prSet presAssocID="{05B4C635-D838-46B1-A150-1CFA5F4DA5A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2C3826-2EB5-48E0-B261-5FF8A65CC2A5}" type="pres">
      <dgm:prSet presAssocID="{05B4C635-D838-46B1-A150-1CFA5F4DA5A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60EE5D-F6DD-4ED7-BAE5-5D3F43249295}" type="pres">
      <dgm:prSet presAssocID="{05B4C635-D838-46B1-A150-1CFA5F4DA5A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67C512-870E-4469-9B26-833F02187BB0}" type="pres">
      <dgm:prSet presAssocID="{05B4C635-D838-46B1-A150-1CFA5F4DA5A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C7F295-7444-40D8-8289-C461B4801440}" type="pres">
      <dgm:prSet presAssocID="{05B4C635-D838-46B1-A150-1CFA5F4DA5A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335959E-3D2C-4C26-81E1-9C4378DAAB3B}" srcId="{05B4C635-D838-46B1-A150-1CFA5F4DA5AB}" destId="{476939A0-4BE0-4091-BE2B-53157752AA74}" srcOrd="0" destOrd="0" parTransId="{BEE8678A-06BF-4289-9E48-466DCF7197FB}" sibTransId="{EB7B64C5-6A02-400A-985F-1DFDAB28474D}"/>
    <dgm:cxn modelId="{8B808F4E-3CD1-4D0A-8863-71F4CC9ECA88}" srcId="{05B4C635-D838-46B1-A150-1CFA5F4DA5AB}" destId="{9569C768-FC1F-45FA-8BEE-F8764B4D7CC7}" srcOrd="1" destOrd="0" parTransId="{49ED339A-12D4-4D27-8C39-6EAADE52F158}" sibTransId="{40B636F5-4ABF-408D-930D-D4E839DE4EF5}"/>
    <dgm:cxn modelId="{921FB85D-61FC-45D0-B877-97CFA01F61D9}" type="presOf" srcId="{05B4C635-D838-46B1-A150-1CFA5F4DA5AB}" destId="{6258EE3A-88DA-47E4-A15D-2569085019F0}" srcOrd="0" destOrd="0" presId="urn:microsoft.com/office/officeart/2005/8/layout/vProcess5"/>
    <dgm:cxn modelId="{EDFB038C-55AF-4C51-80D4-D086624E603C}" type="presOf" srcId="{476939A0-4BE0-4091-BE2B-53157752AA74}" destId="{03621D39-567E-4CC8-B4AB-7434487975EC}" srcOrd="0" destOrd="0" presId="urn:microsoft.com/office/officeart/2005/8/layout/vProcess5"/>
    <dgm:cxn modelId="{5BB525E0-A1D0-4149-8672-1A1C849E0510}" type="presOf" srcId="{476939A0-4BE0-4091-BE2B-53157752AA74}" destId="{9D60EE5D-F6DD-4ED7-BAE5-5D3F43249295}" srcOrd="1" destOrd="0" presId="urn:microsoft.com/office/officeart/2005/8/layout/vProcess5"/>
    <dgm:cxn modelId="{AFF7FC24-E477-478A-BD04-CED633719828}" type="presOf" srcId="{2F6D6007-E8A9-4C1A-A7AD-EC448EB4AB82}" destId="{05C7F295-7444-40D8-8289-C461B4801440}" srcOrd="1" destOrd="0" presId="urn:microsoft.com/office/officeart/2005/8/layout/vProcess5"/>
    <dgm:cxn modelId="{C0314C39-5986-4200-A318-8F88B7CEEA6F}" type="presOf" srcId="{9569C768-FC1F-45FA-8BEE-F8764B4D7CC7}" destId="{D402436F-94DC-4BEE-B343-E12A92B29090}" srcOrd="0" destOrd="0" presId="urn:microsoft.com/office/officeart/2005/8/layout/vProcess5"/>
    <dgm:cxn modelId="{2ABF8E64-9FDA-487E-B79D-1D6EE0D18A2C}" type="presOf" srcId="{9569C768-FC1F-45FA-8BEE-F8764B4D7CC7}" destId="{CB67C512-870E-4469-9B26-833F02187BB0}" srcOrd="1" destOrd="0" presId="urn:microsoft.com/office/officeart/2005/8/layout/vProcess5"/>
    <dgm:cxn modelId="{FCC5E174-EB84-4F53-B329-D68B3832BDC7}" srcId="{05B4C635-D838-46B1-A150-1CFA5F4DA5AB}" destId="{2F6D6007-E8A9-4C1A-A7AD-EC448EB4AB82}" srcOrd="2" destOrd="0" parTransId="{DBE528E8-C37C-41F5-B546-1F64B29A946F}" sibTransId="{CDAEBEE9-62EC-4EE9-9674-3C774FB0823A}"/>
    <dgm:cxn modelId="{657CE97C-C2E2-418D-A67A-4A5647EE0AB3}" type="presOf" srcId="{EB7B64C5-6A02-400A-985F-1DFDAB28474D}" destId="{64515E99-C743-4A86-8A49-F28C9F0A17DA}" srcOrd="0" destOrd="0" presId="urn:microsoft.com/office/officeart/2005/8/layout/vProcess5"/>
    <dgm:cxn modelId="{719DDB13-9456-442D-87DA-BDC15C89150E}" type="presOf" srcId="{40B636F5-4ABF-408D-930D-D4E839DE4EF5}" destId="{152C3826-2EB5-48E0-B261-5FF8A65CC2A5}" srcOrd="0" destOrd="0" presId="urn:microsoft.com/office/officeart/2005/8/layout/vProcess5"/>
    <dgm:cxn modelId="{A597910C-0405-4139-A7B8-DFB6C283EDB7}" type="presOf" srcId="{2F6D6007-E8A9-4C1A-A7AD-EC448EB4AB82}" destId="{CAE11BE9-ADF5-48BD-97FA-E15D518A1FC7}" srcOrd="0" destOrd="0" presId="urn:microsoft.com/office/officeart/2005/8/layout/vProcess5"/>
    <dgm:cxn modelId="{C56016F1-84B3-44C0-9A1D-58BE725B0222}" type="presParOf" srcId="{6258EE3A-88DA-47E4-A15D-2569085019F0}" destId="{2D54856B-931C-4528-8D5F-921B1F4C70BB}" srcOrd="0" destOrd="0" presId="urn:microsoft.com/office/officeart/2005/8/layout/vProcess5"/>
    <dgm:cxn modelId="{CBFBD034-DBB6-4DD4-8E49-D07C33CA09D2}" type="presParOf" srcId="{6258EE3A-88DA-47E4-A15D-2569085019F0}" destId="{03621D39-567E-4CC8-B4AB-7434487975EC}" srcOrd="1" destOrd="0" presId="urn:microsoft.com/office/officeart/2005/8/layout/vProcess5"/>
    <dgm:cxn modelId="{78DBA58A-C133-4963-AE75-F0A3F115429E}" type="presParOf" srcId="{6258EE3A-88DA-47E4-A15D-2569085019F0}" destId="{D402436F-94DC-4BEE-B343-E12A92B29090}" srcOrd="2" destOrd="0" presId="urn:microsoft.com/office/officeart/2005/8/layout/vProcess5"/>
    <dgm:cxn modelId="{10FFF41C-F225-4128-AE19-3508330B424C}" type="presParOf" srcId="{6258EE3A-88DA-47E4-A15D-2569085019F0}" destId="{CAE11BE9-ADF5-48BD-97FA-E15D518A1FC7}" srcOrd="3" destOrd="0" presId="urn:microsoft.com/office/officeart/2005/8/layout/vProcess5"/>
    <dgm:cxn modelId="{79DB2837-8E02-4AC7-AB4E-EA5FACE78A7B}" type="presParOf" srcId="{6258EE3A-88DA-47E4-A15D-2569085019F0}" destId="{64515E99-C743-4A86-8A49-F28C9F0A17DA}" srcOrd="4" destOrd="0" presId="urn:microsoft.com/office/officeart/2005/8/layout/vProcess5"/>
    <dgm:cxn modelId="{E5824EE8-B2E6-4C83-9B37-E4F3D530ACCD}" type="presParOf" srcId="{6258EE3A-88DA-47E4-A15D-2569085019F0}" destId="{152C3826-2EB5-48E0-B261-5FF8A65CC2A5}" srcOrd="5" destOrd="0" presId="urn:microsoft.com/office/officeart/2005/8/layout/vProcess5"/>
    <dgm:cxn modelId="{8E787E5C-0895-44C1-8016-460D26DEA1E1}" type="presParOf" srcId="{6258EE3A-88DA-47E4-A15D-2569085019F0}" destId="{9D60EE5D-F6DD-4ED7-BAE5-5D3F43249295}" srcOrd="6" destOrd="0" presId="urn:microsoft.com/office/officeart/2005/8/layout/vProcess5"/>
    <dgm:cxn modelId="{64FF4128-0726-4757-8622-4C6AE737C8E0}" type="presParOf" srcId="{6258EE3A-88DA-47E4-A15D-2569085019F0}" destId="{CB67C512-870E-4469-9B26-833F02187BB0}" srcOrd="7" destOrd="0" presId="urn:microsoft.com/office/officeart/2005/8/layout/vProcess5"/>
    <dgm:cxn modelId="{EB52B139-3951-4BBD-91BC-26096E557DD8}" type="presParOf" srcId="{6258EE3A-88DA-47E4-A15D-2569085019F0}" destId="{05C7F295-7444-40D8-8289-C461B480144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E7D25A-6CAA-4B0A-846C-E2C2C7CE56C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4564BF8-D699-4F93-9B42-6E6585811FC0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u="none" dirty="0">
              <a:latin typeface="MS Reference Sans Serif"/>
              <a:cs typeface="Arial"/>
            </a:rPr>
            <a:t>3 </a:t>
          </a:r>
          <a:r>
            <a:rPr lang="fr-FR" b="0" u="none" dirty="0" err="1">
              <a:latin typeface="MS Reference Sans Serif"/>
              <a:cs typeface="Arial"/>
            </a:rPr>
            <a:t>companies</a:t>
          </a:r>
          <a:r>
            <a:rPr lang="fr-FR" b="0" u="none" dirty="0">
              <a:latin typeface="MS Reference Sans Serif"/>
              <a:cs typeface="Arial"/>
            </a:rPr>
            <a:t> </a:t>
          </a:r>
          <a:r>
            <a:rPr lang="fr-FR" b="0" u="none" dirty="0" err="1">
              <a:latin typeface="MS Reference Sans Serif"/>
              <a:cs typeface="Arial"/>
            </a:rPr>
            <a:t>which</a:t>
          </a:r>
          <a:r>
            <a:rPr lang="fr-FR" b="0" u="none" dirty="0">
              <a:latin typeface="MS Reference Sans Serif"/>
              <a:cs typeface="Arial"/>
            </a:rPr>
            <a:t> are </a:t>
          </a:r>
          <a:r>
            <a:rPr lang="fr-FR" b="0" u="none" dirty="0" err="1">
              <a:latin typeface="MS Reference Sans Serif"/>
              <a:cs typeface="Arial"/>
            </a:rPr>
            <a:t>specialized</a:t>
          </a:r>
          <a:r>
            <a:rPr lang="fr-FR" b="0" u="none" dirty="0">
              <a:latin typeface="MS Reference Sans Serif"/>
              <a:cs typeface="Arial"/>
            </a:rPr>
            <a:t> to design/manufacture </a:t>
          </a:r>
          <a:r>
            <a:rPr lang="fr-FR" b="0" u="none" dirty="0" err="1">
              <a:latin typeface="MS Reference Sans Serif"/>
              <a:cs typeface="Arial"/>
            </a:rPr>
            <a:t>cloud</a:t>
          </a:r>
          <a:r>
            <a:rPr lang="fr-FR" b="0" u="none" dirty="0">
              <a:latin typeface="MS Reference Sans Serif"/>
              <a:cs typeface="Arial"/>
            </a:rPr>
            <a:t> </a:t>
          </a:r>
          <a:r>
            <a:rPr lang="fr-FR" b="0" u="none" dirty="0" err="1">
              <a:latin typeface="MS Reference Sans Serif"/>
              <a:cs typeface="Arial"/>
            </a:rPr>
            <a:t>technology</a:t>
          </a:r>
          <a:r>
            <a:rPr lang="fr-FR" b="0" u="none" dirty="0">
              <a:latin typeface="MS Reference Sans Serif"/>
              <a:cs typeface="Arial"/>
            </a:rPr>
            <a:t> </a:t>
          </a:r>
          <a:r>
            <a:rPr lang="fr-FR" b="0" u="none" dirty="0" err="1">
              <a:latin typeface="MS Reference Sans Serif"/>
              <a:cs typeface="Arial"/>
            </a:rPr>
            <a:t>based</a:t>
          </a:r>
          <a:r>
            <a:rPr lang="fr-FR" b="0" u="none" dirty="0">
              <a:latin typeface="MS Reference Sans Serif"/>
              <a:cs typeface="Arial"/>
            </a:rPr>
            <a:t> items.</a:t>
          </a:r>
          <a:endParaRPr lang="en-US" b="0" u="none" dirty="0">
            <a:latin typeface="MS Reference Sans Serif"/>
            <a:cs typeface="Arial"/>
          </a:endParaRPr>
        </a:p>
      </dgm:t>
    </dgm:pt>
    <dgm:pt modelId="{7707B31D-4440-482D-99CF-5AF05519EF02}" type="parTrans" cxnId="{176C4423-7D79-4D81-8328-A7CFA20C7B00}">
      <dgm:prSet/>
      <dgm:spPr/>
      <dgm:t>
        <a:bodyPr/>
        <a:lstStyle/>
        <a:p>
          <a:endParaRPr lang="en-US"/>
        </a:p>
      </dgm:t>
    </dgm:pt>
    <dgm:pt modelId="{83E3642F-7EFE-4BEA-BA31-6CBD9D32A35C}" type="sibTrans" cxnId="{176C4423-7D79-4D81-8328-A7CFA20C7B00}">
      <dgm:prSet/>
      <dgm:spPr/>
      <dgm:t>
        <a:bodyPr/>
        <a:lstStyle/>
        <a:p>
          <a:endParaRPr lang="en-US"/>
        </a:p>
      </dgm:t>
    </dgm:pt>
    <dgm:pt modelId="{52EB2E5E-755F-4E71-883D-4E99651E2E9B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u="none">
              <a:latin typeface="MS Reference Sans Serif"/>
              <a:cs typeface="Arial"/>
            </a:rPr>
            <a:t>3 in-</a:t>
          </a:r>
          <a:r>
            <a:rPr lang="fr-FR" b="0" u="none" err="1">
              <a:latin typeface="MS Reference Sans Serif"/>
              <a:cs typeface="Arial"/>
            </a:rPr>
            <a:t>ear</a:t>
          </a:r>
          <a:r>
            <a:rPr lang="fr-FR" b="0" u="none">
              <a:latin typeface="MS Reference Sans Serif"/>
              <a:cs typeface="Arial"/>
            </a:rPr>
            <a:t> </a:t>
          </a:r>
          <a:r>
            <a:rPr lang="fr-FR" b="0" u="none" err="1">
              <a:latin typeface="MS Reference Sans Serif"/>
              <a:cs typeface="Arial"/>
            </a:rPr>
            <a:t>wearable</a:t>
          </a:r>
          <a:r>
            <a:rPr lang="fr-FR" b="0" u="none">
              <a:latin typeface="MS Reference Sans Serif"/>
              <a:cs typeface="Arial"/>
            </a:rPr>
            <a:t> </a:t>
          </a:r>
          <a:r>
            <a:rPr lang="fr-FR" b="0" u="none" err="1">
              <a:latin typeface="MS Reference Sans Serif"/>
              <a:cs typeface="Arial"/>
            </a:rPr>
            <a:t>devices</a:t>
          </a:r>
          <a:r>
            <a:rPr lang="fr-FR" b="0" u="none">
              <a:latin typeface="MS Reference Sans Serif"/>
              <a:cs typeface="Arial"/>
            </a:rPr>
            <a:t> </a:t>
          </a:r>
          <a:r>
            <a:rPr lang="fr-FR" b="0" u="none" err="1">
              <a:latin typeface="MS Reference Sans Serif"/>
              <a:cs typeface="Arial"/>
            </a:rPr>
            <a:t>which</a:t>
          </a:r>
          <a:r>
            <a:rPr lang="fr-FR" b="0" u="none">
              <a:latin typeface="MS Reference Sans Serif"/>
              <a:cs typeface="Arial"/>
            </a:rPr>
            <a:t> are </a:t>
          </a:r>
          <a:r>
            <a:rPr lang="fr-FR" b="0" u="none" err="1">
              <a:latin typeface="MS Reference Sans Serif"/>
              <a:cs typeface="Arial"/>
            </a:rPr>
            <a:t>used</a:t>
          </a:r>
          <a:r>
            <a:rPr lang="fr-FR" b="0" u="none">
              <a:latin typeface="MS Reference Sans Serif"/>
              <a:cs typeface="Arial"/>
            </a:rPr>
            <a:t> by endurance </a:t>
          </a:r>
          <a:r>
            <a:rPr lang="fr-FR" b="0" u="none" err="1">
              <a:latin typeface="MS Reference Sans Serif"/>
              <a:cs typeface="Arial"/>
            </a:rPr>
            <a:t>athletes</a:t>
          </a:r>
          <a:r>
            <a:rPr lang="fr-FR" b="0" u="none">
              <a:latin typeface="MS Reference Sans Serif"/>
              <a:cs typeface="Arial"/>
            </a:rPr>
            <a:t>.</a:t>
          </a:r>
          <a:endParaRPr lang="en-US" b="0" u="none">
            <a:latin typeface="MS Reference Sans Serif"/>
            <a:cs typeface="Arial"/>
          </a:endParaRPr>
        </a:p>
      </dgm:t>
    </dgm:pt>
    <dgm:pt modelId="{7F69EBC3-ED1F-4170-ABC2-2CF3BC56743C}" type="parTrans" cxnId="{78CB1081-0FFE-4D32-9931-A69108E0B072}">
      <dgm:prSet/>
      <dgm:spPr/>
      <dgm:t>
        <a:bodyPr/>
        <a:lstStyle/>
        <a:p>
          <a:endParaRPr lang="en-US"/>
        </a:p>
      </dgm:t>
    </dgm:pt>
    <dgm:pt modelId="{42E2DCA2-70FE-4D4E-963F-507D746C8D07}" type="sibTrans" cxnId="{78CB1081-0FFE-4D32-9931-A69108E0B072}">
      <dgm:prSet/>
      <dgm:spPr/>
      <dgm:t>
        <a:bodyPr/>
        <a:lstStyle/>
        <a:p>
          <a:endParaRPr lang="en-US"/>
        </a:p>
      </dgm:t>
    </dgm:pt>
    <dgm:pt modelId="{C025C40B-0723-4647-820A-01A7ACCBB804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u="none">
              <a:latin typeface="MS Reference Sans Serif"/>
              <a:cs typeface="Arial"/>
            </a:rPr>
            <a:t>Cloud </a:t>
          </a:r>
          <a:r>
            <a:rPr lang="fr-FR" b="0" u="none" err="1">
              <a:latin typeface="MS Reference Sans Serif"/>
              <a:cs typeface="Arial"/>
            </a:rPr>
            <a:t>technology</a:t>
          </a:r>
          <a:r>
            <a:rPr lang="fr-FR" b="0" u="none">
              <a:latin typeface="MS Reference Sans Serif"/>
              <a:cs typeface="Arial"/>
            </a:rPr>
            <a:t> </a:t>
          </a:r>
          <a:r>
            <a:rPr lang="fr-FR" b="0" u="none" err="1">
              <a:latin typeface="MS Reference Sans Serif"/>
              <a:cs typeface="Arial"/>
            </a:rPr>
            <a:t>helps</a:t>
          </a:r>
          <a:r>
            <a:rPr lang="fr-FR" b="0" u="none">
              <a:latin typeface="MS Reference Sans Serif"/>
              <a:cs typeface="Arial"/>
            </a:rPr>
            <a:t> non-pro </a:t>
          </a:r>
          <a:r>
            <a:rPr lang="fr-FR" b="0" u="none" err="1">
              <a:latin typeface="MS Reference Sans Serif"/>
              <a:cs typeface="Arial"/>
            </a:rPr>
            <a:t>athletes</a:t>
          </a:r>
          <a:r>
            <a:rPr lang="fr-FR" b="0" u="none">
              <a:latin typeface="MS Reference Sans Serif"/>
              <a:cs typeface="Arial"/>
            </a:rPr>
            <a:t>.</a:t>
          </a:r>
          <a:endParaRPr lang="en-US" b="0" u="none">
            <a:latin typeface="MS Reference Sans Serif"/>
            <a:cs typeface="Arial"/>
          </a:endParaRPr>
        </a:p>
      </dgm:t>
    </dgm:pt>
    <dgm:pt modelId="{5B48B905-0FE9-42E8-9B8E-7E3E95AD762E}" type="parTrans" cxnId="{AC5AD6D8-5F4C-4F2A-9E7D-D25071590A7F}">
      <dgm:prSet/>
      <dgm:spPr/>
      <dgm:t>
        <a:bodyPr/>
        <a:lstStyle/>
        <a:p>
          <a:endParaRPr lang="en-US"/>
        </a:p>
      </dgm:t>
    </dgm:pt>
    <dgm:pt modelId="{D1B47F74-C03A-4440-A43C-50026F1D131C}" type="sibTrans" cxnId="{AC5AD6D8-5F4C-4F2A-9E7D-D25071590A7F}">
      <dgm:prSet/>
      <dgm:spPr/>
      <dgm:t>
        <a:bodyPr/>
        <a:lstStyle/>
        <a:p>
          <a:endParaRPr lang="en-US"/>
        </a:p>
      </dgm:t>
    </dgm:pt>
    <dgm:pt modelId="{69E3473C-CDF8-41CE-818B-974E93BFD358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u="none">
              <a:latin typeface="MS Reference Sans Serif"/>
              <a:cs typeface="Arial"/>
            </a:rPr>
            <a:t>Cloud </a:t>
          </a:r>
          <a:r>
            <a:rPr lang="fr-FR" b="0" u="none" err="1">
              <a:latin typeface="MS Reference Sans Serif"/>
              <a:cs typeface="Arial"/>
            </a:rPr>
            <a:t>technology</a:t>
          </a:r>
          <a:r>
            <a:rPr lang="fr-FR" b="0" u="none">
              <a:latin typeface="MS Reference Sans Serif"/>
              <a:cs typeface="Arial"/>
            </a:rPr>
            <a:t> </a:t>
          </a:r>
          <a:r>
            <a:rPr lang="fr-FR" b="0" u="none" err="1">
              <a:latin typeface="MS Reference Sans Serif"/>
              <a:cs typeface="Arial"/>
            </a:rPr>
            <a:t>democratised</a:t>
          </a:r>
          <a:r>
            <a:rPr lang="fr-FR" b="0" u="none">
              <a:latin typeface="MS Reference Sans Serif"/>
              <a:cs typeface="Arial"/>
            </a:rPr>
            <a:t> sports broadcasting</a:t>
          </a:r>
          <a:endParaRPr lang="en-US" b="0" u="none">
            <a:latin typeface="MS Reference Sans Serif"/>
            <a:cs typeface="Arial"/>
          </a:endParaRPr>
        </a:p>
      </dgm:t>
    </dgm:pt>
    <dgm:pt modelId="{C0B7B740-731E-428D-8D8E-FDE7E03F46C7}" type="parTrans" cxnId="{277B0D61-EF6E-4ACF-B818-527BF34F8B1E}">
      <dgm:prSet/>
      <dgm:spPr/>
      <dgm:t>
        <a:bodyPr/>
        <a:lstStyle/>
        <a:p>
          <a:endParaRPr lang="en-US"/>
        </a:p>
      </dgm:t>
    </dgm:pt>
    <dgm:pt modelId="{DE2E3437-220D-4E77-9515-2656F30203AC}" type="sibTrans" cxnId="{277B0D61-EF6E-4ACF-B818-527BF34F8B1E}">
      <dgm:prSet/>
      <dgm:spPr/>
      <dgm:t>
        <a:bodyPr/>
        <a:lstStyle/>
        <a:p>
          <a:endParaRPr lang="en-US"/>
        </a:p>
      </dgm:t>
    </dgm:pt>
    <dgm:pt modelId="{48AF9B9B-53D2-43E7-AF0D-DD8D6B79A145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u="none">
              <a:latin typeface="MS Reference Sans Serif"/>
              <a:cs typeface="Arial"/>
            </a:rPr>
            <a:t>Sport gadgets.</a:t>
          </a:r>
          <a:endParaRPr lang="en-US" b="0" u="none">
            <a:latin typeface="MS Reference Sans Serif"/>
            <a:cs typeface="Arial"/>
          </a:endParaRPr>
        </a:p>
      </dgm:t>
    </dgm:pt>
    <dgm:pt modelId="{40A482A1-EDD0-4711-B540-126F1EFFE5A7}" type="parTrans" cxnId="{356A9EB5-24EB-4843-9E40-FD76C443A2A2}">
      <dgm:prSet/>
      <dgm:spPr/>
      <dgm:t>
        <a:bodyPr/>
        <a:lstStyle/>
        <a:p>
          <a:endParaRPr lang="en-US"/>
        </a:p>
      </dgm:t>
    </dgm:pt>
    <dgm:pt modelId="{851A9FE6-2E95-4632-9690-75D762777826}" type="sibTrans" cxnId="{356A9EB5-24EB-4843-9E40-FD76C443A2A2}">
      <dgm:prSet/>
      <dgm:spPr/>
      <dgm:t>
        <a:bodyPr/>
        <a:lstStyle/>
        <a:p>
          <a:endParaRPr lang="en-US"/>
        </a:p>
      </dgm:t>
    </dgm:pt>
    <dgm:pt modelId="{50AA2C41-02C7-47CD-B69B-94C3EE5B141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u="none" dirty="0">
              <a:latin typeface="MS Reference Sans Serif"/>
              <a:cs typeface="Arial"/>
            </a:rPr>
            <a:t>The </a:t>
          </a:r>
          <a:r>
            <a:rPr lang="fr-FR" b="0" u="none" dirty="0" err="1">
              <a:latin typeface="MS Reference Sans Serif"/>
              <a:cs typeface="Arial"/>
            </a:rPr>
            <a:t>effect</a:t>
          </a:r>
          <a:r>
            <a:rPr lang="fr-FR" b="0" u="none" dirty="0">
              <a:latin typeface="MS Reference Sans Serif"/>
              <a:cs typeface="Arial"/>
            </a:rPr>
            <a:t> on sport, </a:t>
          </a:r>
          <a:r>
            <a:rPr lang="fr-FR" b="0" u="none" dirty="0" err="1" smtClean="0">
              <a:latin typeface="MS Reference Sans Serif"/>
              <a:cs typeface="Arial"/>
            </a:rPr>
            <a:t>using</a:t>
          </a:r>
          <a:r>
            <a:rPr lang="fr-FR" b="0" u="none" dirty="0">
              <a:latin typeface="MS Reference Sans Serif"/>
              <a:cs typeface="Arial"/>
            </a:rPr>
            <a:t> </a:t>
          </a:r>
          <a:r>
            <a:rPr lang="fr-FR" b="0" u="none" dirty="0" err="1" smtClean="0">
              <a:latin typeface="MS Reference Sans Serif"/>
              <a:cs typeface="Arial"/>
            </a:rPr>
            <a:t>these</a:t>
          </a:r>
          <a:r>
            <a:rPr lang="fr-FR" b="0" u="none" dirty="0" smtClean="0">
              <a:latin typeface="MS Reference Sans Serif"/>
              <a:cs typeface="Arial"/>
            </a:rPr>
            <a:t> new </a:t>
          </a:r>
          <a:r>
            <a:rPr lang="fr-FR" b="0" u="none" dirty="0" err="1">
              <a:latin typeface="MS Reference Sans Serif"/>
              <a:cs typeface="Arial"/>
            </a:rPr>
            <a:t>cloud</a:t>
          </a:r>
          <a:r>
            <a:rPr lang="fr-FR" b="0" u="none" dirty="0">
              <a:latin typeface="MS Reference Sans Serif"/>
              <a:cs typeface="Arial"/>
            </a:rPr>
            <a:t> gadgets.</a:t>
          </a:r>
          <a:endParaRPr lang="en-US" b="0" u="none" dirty="0">
            <a:latin typeface="MS Reference Sans Serif"/>
            <a:cs typeface="Arial"/>
          </a:endParaRPr>
        </a:p>
      </dgm:t>
    </dgm:pt>
    <dgm:pt modelId="{5164148E-7DBE-4846-9D43-BD3BA35E24F4}" type="parTrans" cxnId="{98E1102E-8054-44A5-B01E-AC4659024BE8}">
      <dgm:prSet/>
      <dgm:spPr/>
      <dgm:t>
        <a:bodyPr/>
        <a:lstStyle/>
        <a:p>
          <a:endParaRPr lang="en-US"/>
        </a:p>
      </dgm:t>
    </dgm:pt>
    <dgm:pt modelId="{674FAB97-114F-4D65-860F-7360C56EB724}" type="sibTrans" cxnId="{98E1102E-8054-44A5-B01E-AC4659024BE8}">
      <dgm:prSet/>
      <dgm:spPr/>
      <dgm:t>
        <a:bodyPr/>
        <a:lstStyle/>
        <a:p>
          <a:endParaRPr lang="en-US"/>
        </a:p>
      </dgm:t>
    </dgm:pt>
    <dgm:pt modelId="{085B82D6-CB2D-4E1E-94A0-37BD86640861}" type="pres">
      <dgm:prSet presAssocID="{B5E7D25A-6CAA-4B0A-846C-E2C2C7CE56C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912078F-74B8-456A-AE7B-8224C8EA276E}" type="pres">
      <dgm:prSet presAssocID="{74564BF8-D699-4F93-9B42-6E6585811FC0}" presName="compNode" presStyleCnt="0"/>
      <dgm:spPr/>
    </dgm:pt>
    <dgm:pt modelId="{87F6E783-CBD3-46A7-A57D-119A6F36A17E}" type="pres">
      <dgm:prSet presAssocID="{74564BF8-D699-4F93-9B42-6E6585811FC0}" presName="bgRect" presStyleLbl="bgShp" presStyleIdx="0" presStyleCnt="6"/>
      <dgm:spPr/>
    </dgm:pt>
    <dgm:pt modelId="{6BCF53EC-068E-43A2-806F-B2641AEF2069}" type="pres">
      <dgm:prSet presAssocID="{74564BF8-D699-4F93-9B42-6E6585811FC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55115447-7BB8-4AC1-8E28-1FCA5F2F2899}" type="pres">
      <dgm:prSet presAssocID="{74564BF8-D699-4F93-9B42-6E6585811FC0}" presName="spaceRect" presStyleCnt="0"/>
      <dgm:spPr/>
    </dgm:pt>
    <dgm:pt modelId="{E019ABBC-12A6-41A7-8E38-1F5779E184BD}" type="pres">
      <dgm:prSet presAssocID="{74564BF8-D699-4F93-9B42-6E6585811FC0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6F55967A-4BF8-4EEE-8E4A-E1FC85EC3A0A}" type="pres">
      <dgm:prSet presAssocID="{83E3642F-7EFE-4BEA-BA31-6CBD9D32A35C}" presName="sibTrans" presStyleCnt="0"/>
      <dgm:spPr/>
    </dgm:pt>
    <dgm:pt modelId="{8813CF16-396A-453B-9012-EC39B5FC9E15}" type="pres">
      <dgm:prSet presAssocID="{52EB2E5E-755F-4E71-883D-4E99651E2E9B}" presName="compNode" presStyleCnt="0"/>
      <dgm:spPr/>
    </dgm:pt>
    <dgm:pt modelId="{EFA67BC2-88F8-4A10-83F5-06726FF5F241}" type="pres">
      <dgm:prSet presAssocID="{52EB2E5E-755F-4E71-883D-4E99651E2E9B}" presName="bgRect" presStyleLbl="bgShp" presStyleIdx="1" presStyleCnt="6"/>
      <dgm:spPr/>
    </dgm:pt>
    <dgm:pt modelId="{9597EEFC-D421-4EF5-893A-3076E295A361}" type="pres">
      <dgm:prSet presAssocID="{52EB2E5E-755F-4E71-883D-4E99651E2E9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Écouteurs"/>
        </a:ext>
      </dgm:extLst>
    </dgm:pt>
    <dgm:pt modelId="{70058970-5178-43BC-890C-D72974890B36}" type="pres">
      <dgm:prSet presAssocID="{52EB2E5E-755F-4E71-883D-4E99651E2E9B}" presName="spaceRect" presStyleCnt="0"/>
      <dgm:spPr/>
    </dgm:pt>
    <dgm:pt modelId="{F36A2F30-56EB-45A0-A3D7-8CB66E99B3BC}" type="pres">
      <dgm:prSet presAssocID="{52EB2E5E-755F-4E71-883D-4E99651E2E9B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84F6F8CC-C8C0-4AD0-BC57-94338C6ABC76}" type="pres">
      <dgm:prSet presAssocID="{42E2DCA2-70FE-4D4E-963F-507D746C8D07}" presName="sibTrans" presStyleCnt="0"/>
      <dgm:spPr/>
    </dgm:pt>
    <dgm:pt modelId="{0854E046-32ED-427A-BD81-FFBC5544DB72}" type="pres">
      <dgm:prSet presAssocID="{C025C40B-0723-4647-820A-01A7ACCBB804}" presName="compNode" presStyleCnt="0"/>
      <dgm:spPr/>
    </dgm:pt>
    <dgm:pt modelId="{4BF8CBEB-950D-43B8-8488-F7C67432B204}" type="pres">
      <dgm:prSet presAssocID="{C025C40B-0723-4647-820A-01A7ACCBB804}" presName="bgRect" presStyleLbl="bgShp" presStyleIdx="2" presStyleCnt="6"/>
      <dgm:spPr/>
    </dgm:pt>
    <dgm:pt modelId="{CFB16ADA-688B-43D9-B67B-F51B7CC76F64}" type="pres">
      <dgm:prSet presAssocID="{C025C40B-0723-4647-820A-01A7ACCBB804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D6E60357-BCE5-483A-AE64-CA87C70CE44F}" type="pres">
      <dgm:prSet presAssocID="{C025C40B-0723-4647-820A-01A7ACCBB804}" presName="spaceRect" presStyleCnt="0"/>
      <dgm:spPr/>
    </dgm:pt>
    <dgm:pt modelId="{27654465-D455-4DD0-BF69-2365EFBF3C6B}" type="pres">
      <dgm:prSet presAssocID="{C025C40B-0723-4647-820A-01A7ACCBB804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0C2BB0F8-B8D8-48B6-AACD-64677E6E41DA}" type="pres">
      <dgm:prSet presAssocID="{D1B47F74-C03A-4440-A43C-50026F1D131C}" presName="sibTrans" presStyleCnt="0"/>
      <dgm:spPr/>
    </dgm:pt>
    <dgm:pt modelId="{BB96A6B2-A0F9-4E04-B539-FD6EE3254F3E}" type="pres">
      <dgm:prSet presAssocID="{69E3473C-CDF8-41CE-818B-974E93BFD358}" presName="compNode" presStyleCnt="0"/>
      <dgm:spPr/>
    </dgm:pt>
    <dgm:pt modelId="{DB1976EF-D0B1-4E2E-8096-6509EE79045C}" type="pres">
      <dgm:prSet presAssocID="{69E3473C-CDF8-41CE-818B-974E93BFD358}" presName="bgRect" presStyleLbl="bgShp" presStyleIdx="3" presStyleCnt="6"/>
      <dgm:spPr/>
    </dgm:pt>
    <dgm:pt modelId="{B60EC058-E34A-4A43-9E6F-B33021882CDB}" type="pres">
      <dgm:prSet presAssocID="{69E3473C-CDF8-41CE-818B-974E93BFD35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"/>
        </a:ext>
      </dgm:extLst>
    </dgm:pt>
    <dgm:pt modelId="{1DC2DD46-DBE3-4622-8003-6EDCE8591ED9}" type="pres">
      <dgm:prSet presAssocID="{69E3473C-CDF8-41CE-818B-974E93BFD358}" presName="spaceRect" presStyleCnt="0"/>
      <dgm:spPr/>
    </dgm:pt>
    <dgm:pt modelId="{4639A9CA-B264-4D8D-9B02-CF18A55A9285}" type="pres">
      <dgm:prSet presAssocID="{69E3473C-CDF8-41CE-818B-974E93BFD358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893FFA45-46FD-478B-B375-5444752167CA}" type="pres">
      <dgm:prSet presAssocID="{DE2E3437-220D-4E77-9515-2656F30203AC}" presName="sibTrans" presStyleCnt="0"/>
      <dgm:spPr/>
    </dgm:pt>
    <dgm:pt modelId="{14C101BA-F13F-48C4-985D-9AEDFEA9F73D}" type="pres">
      <dgm:prSet presAssocID="{48AF9B9B-53D2-43E7-AF0D-DD8D6B79A145}" presName="compNode" presStyleCnt="0"/>
      <dgm:spPr/>
    </dgm:pt>
    <dgm:pt modelId="{EE7538CC-BE70-4407-97A6-5AA101BAEC31}" type="pres">
      <dgm:prSet presAssocID="{48AF9B9B-53D2-43E7-AF0D-DD8D6B79A145}" presName="bgRect" presStyleLbl="bgShp" presStyleIdx="4" presStyleCnt="6"/>
      <dgm:spPr/>
    </dgm:pt>
    <dgm:pt modelId="{B3B2D828-248C-4818-B87A-D9DFA401A09C}" type="pres">
      <dgm:prSet presAssocID="{48AF9B9B-53D2-43E7-AF0D-DD8D6B79A145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ltère"/>
        </a:ext>
      </dgm:extLst>
    </dgm:pt>
    <dgm:pt modelId="{36ED0EE6-6F78-4043-B67D-69CCBBE6F3A4}" type="pres">
      <dgm:prSet presAssocID="{48AF9B9B-53D2-43E7-AF0D-DD8D6B79A145}" presName="spaceRect" presStyleCnt="0"/>
      <dgm:spPr/>
    </dgm:pt>
    <dgm:pt modelId="{9E4B0CF2-58D6-4CBC-9343-29AD70828E11}" type="pres">
      <dgm:prSet presAssocID="{48AF9B9B-53D2-43E7-AF0D-DD8D6B79A145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B0434457-8394-4402-BBD4-76A266522AE7}" type="pres">
      <dgm:prSet presAssocID="{851A9FE6-2E95-4632-9690-75D762777826}" presName="sibTrans" presStyleCnt="0"/>
      <dgm:spPr/>
    </dgm:pt>
    <dgm:pt modelId="{9FEAAD2E-5F16-4ECC-8FDF-D29B3E80003D}" type="pres">
      <dgm:prSet presAssocID="{50AA2C41-02C7-47CD-B69B-94C3EE5B1417}" presName="compNode" presStyleCnt="0"/>
      <dgm:spPr/>
    </dgm:pt>
    <dgm:pt modelId="{2F0CDA78-75DB-4D43-8E46-36F4E2195184}" type="pres">
      <dgm:prSet presAssocID="{50AA2C41-02C7-47CD-B69B-94C3EE5B1417}" presName="bgRect" presStyleLbl="bgShp" presStyleIdx="5" presStyleCnt="6"/>
      <dgm:spPr/>
    </dgm:pt>
    <dgm:pt modelId="{0B8148E2-E387-4CA9-8AF3-AA7B9AC4538C}" type="pres">
      <dgm:prSet presAssocID="{50AA2C41-02C7-47CD-B69B-94C3EE5B141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icket bat and ball"/>
        </a:ext>
      </dgm:extLst>
    </dgm:pt>
    <dgm:pt modelId="{B2DAE47A-6463-409F-A92A-23C623040E85}" type="pres">
      <dgm:prSet presAssocID="{50AA2C41-02C7-47CD-B69B-94C3EE5B1417}" presName="spaceRect" presStyleCnt="0"/>
      <dgm:spPr/>
    </dgm:pt>
    <dgm:pt modelId="{E20D9EBA-3433-457B-8D29-B5D47C157DA1}" type="pres">
      <dgm:prSet presAssocID="{50AA2C41-02C7-47CD-B69B-94C3EE5B1417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356A9EB5-24EB-4843-9E40-FD76C443A2A2}" srcId="{B5E7D25A-6CAA-4B0A-846C-E2C2C7CE56C8}" destId="{48AF9B9B-53D2-43E7-AF0D-DD8D6B79A145}" srcOrd="4" destOrd="0" parTransId="{40A482A1-EDD0-4711-B540-126F1EFFE5A7}" sibTransId="{851A9FE6-2E95-4632-9690-75D762777826}"/>
    <dgm:cxn modelId="{98E1102E-8054-44A5-B01E-AC4659024BE8}" srcId="{B5E7D25A-6CAA-4B0A-846C-E2C2C7CE56C8}" destId="{50AA2C41-02C7-47CD-B69B-94C3EE5B1417}" srcOrd="5" destOrd="0" parTransId="{5164148E-7DBE-4846-9D43-BD3BA35E24F4}" sibTransId="{674FAB97-114F-4D65-860F-7360C56EB724}"/>
    <dgm:cxn modelId="{176C4423-7D79-4D81-8328-A7CFA20C7B00}" srcId="{B5E7D25A-6CAA-4B0A-846C-E2C2C7CE56C8}" destId="{74564BF8-D699-4F93-9B42-6E6585811FC0}" srcOrd="0" destOrd="0" parTransId="{7707B31D-4440-482D-99CF-5AF05519EF02}" sibTransId="{83E3642F-7EFE-4BEA-BA31-6CBD9D32A35C}"/>
    <dgm:cxn modelId="{B7A08D1B-9972-48E8-9778-09DA8A029FD5}" type="presOf" srcId="{C025C40B-0723-4647-820A-01A7ACCBB804}" destId="{27654465-D455-4DD0-BF69-2365EFBF3C6B}" srcOrd="0" destOrd="0" presId="urn:microsoft.com/office/officeart/2018/2/layout/IconVerticalSolidList"/>
    <dgm:cxn modelId="{4D8464D7-98A7-4B01-9D70-22E5119EC5F2}" type="presOf" srcId="{74564BF8-D699-4F93-9B42-6E6585811FC0}" destId="{E019ABBC-12A6-41A7-8E38-1F5779E184BD}" srcOrd="0" destOrd="0" presId="urn:microsoft.com/office/officeart/2018/2/layout/IconVerticalSolidList"/>
    <dgm:cxn modelId="{78CB1081-0FFE-4D32-9931-A69108E0B072}" srcId="{B5E7D25A-6CAA-4B0A-846C-E2C2C7CE56C8}" destId="{52EB2E5E-755F-4E71-883D-4E99651E2E9B}" srcOrd="1" destOrd="0" parTransId="{7F69EBC3-ED1F-4170-ABC2-2CF3BC56743C}" sibTransId="{42E2DCA2-70FE-4D4E-963F-507D746C8D07}"/>
    <dgm:cxn modelId="{AE4E9C60-5492-45D0-AEBE-5D66A2F814DA}" type="presOf" srcId="{69E3473C-CDF8-41CE-818B-974E93BFD358}" destId="{4639A9CA-B264-4D8D-9B02-CF18A55A9285}" srcOrd="0" destOrd="0" presId="urn:microsoft.com/office/officeart/2018/2/layout/IconVerticalSolidList"/>
    <dgm:cxn modelId="{277B0D61-EF6E-4ACF-B818-527BF34F8B1E}" srcId="{B5E7D25A-6CAA-4B0A-846C-E2C2C7CE56C8}" destId="{69E3473C-CDF8-41CE-818B-974E93BFD358}" srcOrd="3" destOrd="0" parTransId="{C0B7B740-731E-428D-8D8E-FDE7E03F46C7}" sibTransId="{DE2E3437-220D-4E77-9515-2656F30203AC}"/>
    <dgm:cxn modelId="{2ED93714-CDD7-4AD9-B0CA-EE57BB1CA625}" type="presOf" srcId="{48AF9B9B-53D2-43E7-AF0D-DD8D6B79A145}" destId="{9E4B0CF2-58D6-4CBC-9343-29AD70828E11}" srcOrd="0" destOrd="0" presId="urn:microsoft.com/office/officeart/2018/2/layout/IconVerticalSolidList"/>
    <dgm:cxn modelId="{7AC2B090-A8DC-4879-B5D1-CC1CDAC73766}" type="presOf" srcId="{50AA2C41-02C7-47CD-B69B-94C3EE5B1417}" destId="{E20D9EBA-3433-457B-8D29-B5D47C157DA1}" srcOrd="0" destOrd="0" presId="urn:microsoft.com/office/officeart/2018/2/layout/IconVerticalSolidList"/>
    <dgm:cxn modelId="{ABD4FEE2-E8A8-490E-A897-2F6DE4A3A36B}" type="presOf" srcId="{52EB2E5E-755F-4E71-883D-4E99651E2E9B}" destId="{F36A2F30-56EB-45A0-A3D7-8CB66E99B3BC}" srcOrd="0" destOrd="0" presId="urn:microsoft.com/office/officeart/2018/2/layout/IconVerticalSolidList"/>
    <dgm:cxn modelId="{AC5AD6D8-5F4C-4F2A-9E7D-D25071590A7F}" srcId="{B5E7D25A-6CAA-4B0A-846C-E2C2C7CE56C8}" destId="{C025C40B-0723-4647-820A-01A7ACCBB804}" srcOrd="2" destOrd="0" parTransId="{5B48B905-0FE9-42E8-9B8E-7E3E95AD762E}" sibTransId="{D1B47F74-C03A-4440-A43C-50026F1D131C}"/>
    <dgm:cxn modelId="{BD56303F-8A8B-4076-A9BF-896A894531B8}" type="presOf" srcId="{B5E7D25A-6CAA-4B0A-846C-E2C2C7CE56C8}" destId="{085B82D6-CB2D-4E1E-94A0-37BD86640861}" srcOrd="0" destOrd="0" presId="urn:microsoft.com/office/officeart/2018/2/layout/IconVerticalSolidList"/>
    <dgm:cxn modelId="{3C5362AE-9904-4F8F-8F1A-2BEC36B5F475}" type="presParOf" srcId="{085B82D6-CB2D-4E1E-94A0-37BD86640861}" destId="{4912078F-74B8-456A-AE7B-8224C8EA276E}" srcOrd="0" destOrd="0" presId="urn:microsoft.com/office/officeart/2018/2/layout/IconVerticalSolidList"/>
    <dgm:cxn modelId="{B7289D77-EFEF-4FD0-A59C-BF15429B1F5A}" type="presParOf" srcId="{4912078F-74B8-456A-AE7B-8224C8EA276E}" destId="{87F6E783-CBD3-46A7-A57D-119A6F36A17E}" srcOrd="0" destOrd="0" presId="urn:microsoft.com/office/officeart/2018/2/layout/IconVerticalSolidList"/>
    <dgm:cxn modelId="{5EBCF53A-BF48-4F6F-A154-6ED79F74935A}" type="presParOf" srcId="{4912078F-74B8-456A-AE7B-8224C8EA276E}" destId="{6BCF53EC-068E-43A2-806F-B2641AEF2069}" srcOrd="1" destOrd="0" presId="urn:microsoft.com/office/officeart/2018/2/layout/IconVerticalSolidList"/>
    <dgm:cxn modelId="{DAE7AC01-40A9-40D2-A4A1-9FAED5F8ABAC}" type="presParOf" srcId="{4912078F-74B8-456A-AE7B-8224C8EA276E}" destId="{55115447-7BB8-4AC1-8E28-1FCA5F2F2899}" srcOrd="2" destOrd="0" presId="urn:microsoft.com/office/officeart/2018/2/layout/IconVerticalSolidList"/>
    <dgm:cxn modelId="{1D38AD0F-29EC-44D1-8FE4-630CD5418B05}" type="presParOf" srcId="{4912078F-74B8-456A-AE7B-8224C8EA276E}" destId="{E019ABBC-12A6-41A7-8E38-1F5779E184BD}" srcOrd="3" destOrd="0" presId="urn:microsoft.com/office/officeart/2018/2/layout/IconVerticalSolidList"/>
    <dgm:cxn modelId="{526059A9-5A50-4A19-B766-0270C14AE53D}" type="presParOf" srcId="{085B82D6-CB2D-4E1E-94A0-37BD86640861}" destId="{6F55967A-4BF8-4EEE-8E4A-E1FC85EC3A0A}" srcOrd="1" destOrd="0" presId="urn:microsoft.com/office/officeart/2018/2/layout/IconVerticalSolidList"/>
    <dgm:cxn modelId="{0BCF82E5-8D7B-4055-90FE-B8F88EFDA24B}" type="presParOf" srcId="{085B82D6-CB2D-4E1E-94A0-37BD86640861}" destId="{8813CF16-396A-453B-9012-EC39B5FC9E15}" srcOrd="2" destOrd="0" presId="urn:microsoft.com/office/officeart/2018/2/layout/IconVerticalSolidList"/>
    <dgm:cxn modelId="{DF58F3B0-AA40-4691-8AE3-A386F1E6DA81}" type="presParOf" srcId="{8813CF16-396A-453B-9012-EC39B5FC9E15}" destId="{EFA67BC2-88F8-4A10-83F5-06726FF5F241}" srcOrd="0" destOrd="0" presId="urn:microsoft.com/office/officeart/2018/2/layout/IconVerticalSolidList"/>
    <dgm:cxn modelId="{481C80D2-3D61-4409-9656-FAFEB513D095}" type="presParOf" srcId="{8813CF16-396A-453B-9012-EC39B5FC9E15}" destId="{9597EEFC-D421-4EF5-893A-3076E295A361}" srcOrd="1" destOrd="0" presId="urn:microsoft.com/office/officeart/2018/2/layout/IconVerticalSolidList"/>
    <dgm:cxn modelId="{42B1E13B-995D-4B26-B07C-00DEC14533B5}" type="presParOf" srcId="{8813CF16-396A-453B-9012-EC39B5FC9E15}" destId="{70058970-5178-43BC-890C-D72974890B36}" srcOrd="2" destOrd="0" presId="urn:microsoft.com/office/officeart/2018/2/layout/IconVerticalSolidList"/>
    <dgm:cxn modelId="{0B530730-E920-4B05-9B97-3D0828A944AA}" type="presParOf" srcId="{8813CF16-396A-453B-9012-EC39B5FC9E15}" destId="{F36A2F30-56EB-45A0-A3D7-8CB66E99B3BC}" srcOrd="3" destOrd="0" presId="urn:microsoft.com/office/officeart/2018/2/layout/IconVerticalSolidList"/>
    <dgm:cxn modelId="{6B83567D-147A-48CD-9C1E-74F706D523BC}" type="presParOf" srcId="{085B82D6-CB2D-4E1E-94A0-37BD86640861}" destId="{84F6F8CC-C8C0-4AD0-BC57-94338C6ABC76}" srcOrd="3" destOrd="0" presId="urn:microsoft.com/office/officeart/2018/2/layout/IconVerticalSolidList"/>
    <dgm:cxn modelId="{8782B947-AA19-48D7-80CF-5350A7229723}" type="presParOf" srcId="{085B82D6-CB2D-4E1E-94A0-37BD86640861}" destId="{0854E046-32ED-427A-BD81-FFBC5544DB72}" srcOrd="4" destOrd="0" presId="urn:microsoft.com/office/officeart/2018/2/layout/IconVerticalSolidList"/>
    <dgm:cxn modelId="{D8478E9F-575D-4DFF-A542-808FCFC08EDD}" type="presParOf" srcId="{0854E046-32ED-427A-BD81-FFBC5544DB72}" destId="{4BF8CBEB-950D-43B8-8488-F7C67432B204}" srcOrd="0" destOrd="0" presId="urn:microsoft.com/office/officeart/2018/2/layout/IconVerticalSolidList"/>
    <dgm:cxn modelId="{6B9F54C0-CCB0-499A-8D47-3E83F284BEC4}" type="presParOf" srcId="{0854E046-32ED-427A-BD81-FFBC5544DB72}" destId="{CFB16ADA-688B-43D9-B67B-F51B7CC76F64}" srcOrd="1" destOrd="0" presId="urn:microsoft.com/office/officeart/2018/2/layout/IconVerticalSolidList"/>
    <dgm:cxn modelId="{C4588C03-D4BC-41E0-B690-A28FAE7E0617}" type="presParOf" srcId="{0854E046-32ED-427A-BD81-FFBC5544DB72}" destId="{D6E60357-BCE5-483A-AE64-CA87C70CE44F}" srcOrd="2" destOrd="0" presId="urn:microsoft.com/office/officeart/2018/2/layout/IconVerticalSolidList"/>
    <dgm:cxn modelId="{0504B6EF-7C6F-4526-9106-83EFF6D2039C}" type="presParOf" srcId="{0854E046-32ED-427A-BD81-FFBC5544DB72}" destId="{27654465-D455-4DD0-BF69-2365EFBF3C6B}" srcOrd="3" destOrd="0" presId="urn:microsoft.com/office/officeart/2018/2/layout/IconVerticalSolidList"/>
    <dgm:cxn modelId="{1B8E3732-27B8-448C-8240-A58CC8A1AA48}" type="presParOf" srcId="{085B82D6-CB2D-4E1E-94A0-37BD86640861}" destId="{0C2BB0F8-B8D8-48B6-AACD-64677E6E41DA}" srcOrd="5" destOrd="0" presId="urn:microsoft.com/office/officeart/2018/2/layout/IconVerticalSolidList"/>
    <dgm:cxn modelId="{22620DDB-EED7-4747-B38A-8F87A6EE3F48}" type="presParOf" srcId="{085B82D6-CB2D-4E1E-94A0-37BD86640861}" destId="{BB96A6B2-A0F9-4E04-B539-FD6EE3254F3E}" srcOrd="6" destOrd="0" presId="urn:microsoft.com/office/officeart/2018/2/layout/IconVerticalSolidList"/>
    <dgm:cxn modelId="{6B330035-599B-44C6-A64E-30EF5C367820}" type="presParOf" srcId="{BB96A6B2-A0F9-4E04-B539-FD6EE3254F3E}" destId="{DB1976EF-D0B1-4E2E-8096-6509EE79045C}" srcOrd="0" destOrd="0" presId="urn:microsoft.com/office/officeart/2018/2/layout/IconVerticalSolidList"/>
    <dgm:cxn modelId="{72441A07-4172-45B8-82A4-412BF321FEB7}" type="presParOf" srcId="{BB96A6B2-A0F9-4E04-B539-FD6EE3254F3E}" destId="{B60EC058-E34A-4A43-9E6F-B33021882CDB}" srcOrd="1" destOrd="0" presId="urn:microsoft.com/office/officeart/2018/2/layout/IconVerticalSolidList"/>
    <dgm:cxn modelId="{0C14F597-46B7-46F6-890D-F848C30D8D51}" type="presParOf" srcId="{BB96A6B2-A0F9-4E04-B539-FD6EE3254F3E}" destId="{1DC2DD46-DBE3-4622-8003-6EDCE8591ED9}" srcOrd="2" destOrd="0" presId="urn:microsoft.com/office/officeart/2018/2/layout/IconVerticalSolidList"/>
    <dgm:cxn modelId="{0DE8B18B-7C0D-47E7-A63C-2ED478044147}" type="presParOf" srcId="{BB96A6B2-A0F9-4E04-B539-FD6EE3254F3E}" destId="{4639A9CA-B264-4D8D-9B02-CF18A55A9285}" srcOrd="3" destOrd="0" presId="urn:microsoft.com/office/officeart/2018/2/layout/IconVerticalSolidList"/>
    <dgm:cxn modelId="{54E0BC90-4541-4D36-82DA-987236DAE70E}" type="presParOf" srcId="{085B82D6-CB2D-4E1E-94A0-37BD86640861}" destId="{893FFA45-46FD-478B-B375-5444752167CA}" srcOrd="7" destOrd="0" presId="urn:microsoft.com/office/officeart/2018/2/layout/IconVerticalSolidList"/>
    <dgm:cxn modelId="{8E188C00-BB0A-4EE4-A180-5F489F265110}" type="presParOf" srcId="{085B82D6-CB2D-4E1E-94A0-37BD86640861}" destId="{14C101BA-F13F-48C4-985D-9AEDFEA9F73D}" srcOrd="8" destOrd="0" presId="urn:microsoft.com/office/officeart/2018/2/layout/IconVerticalSolidList"/>
    <dgm:cxn modelId="{F27A3B41-6638-43DB-9863-5FDF182591F6}" type="presParOf" srcId="{14C101BA-F13F-48C4-985D-9AEDFEA9F73D}" destId="{EE7538CC-BE70-4407-97A6-5AA101BAEC31}" srcOrd="0" destOrd="0" presId="urn:microsoft.com/office/officeart/2018/2/layout/IconVerticalSolidList"/>
    <dgm:cxn modelId="{C53E8340-3CF3-4426-BCCB-177AF824B45D}" type="presParOf" srcId="{14C101BA-F13F-48C4-985D-9AEDFEA9F73D}" destId="{B3B2D828-248C-4818-B87A-D9DFA401A09C}" srcOrd="1" destOrd="0" presId="urn:microsoft.com/office/officeart/2018/2/layout/IconVerticalSolidList"/>
    <dgm:cxn modelId="{3CD4D4E0-1B3B-4C20-91AB-970D197DF9DD}" type="presParOf" srcId="{14C101BA-F13F-48C4-985D-9AEDFEA9F73D}" destId="{36ED0EE6-6F78-4043-B67D-69CCBBE6F3A4}" srcOrd="2" destOrd="0" presId="urn:microsoft.com/office/officeart/2018/2/layout/IconVerticalSolidList"/>
    <dgm:cxn modelId="{2A717B3A-E434-4F64-BD53-4BC18BBB26E5}" type="presParOf" srcId="{14C101BA-F13F-48C4-985D-9AEDFEA9F73D}" destId="{9E4B0CF2-58D6-4CBC-9343-29AD70828E11}" srcOrd="3" destOrd="0" presId="urn:microsoft.com/office/officeart/2018/2/layout/IconVerticalSolidList"/>
    <dgm:cxn modelId="{38BEDAE0-7693-4421-8B43-52298AC262AB}" type="presParOf" srcId="{085B82D6-CB2D-4E1E-94A0-37BD86640861}" destId="{B0434457-8394-4402-BBD4-76A266522AE7}" srcOrd="9" destOrd="0" presId="urn:microsoft.com/office/officeart/2018/2/layout/IconVerticalSolidList"/>
    <dgm:cxn modelId="{6A8B4CB5-B0FA-4599-A355-9047EA6E1B5B}" type="presParOf" srcId="{085B82D6-CB2D-4E1E-94A0-37BD86640861}" destId="{9FEAAD2E-5F16-4ECC-8FDF-D29B3E80003D}" srcOrd="10" destOrd="0" presId="urn:microsoft.com/office/officeart/2018/2/layout/IconVerticalSolidList"/>
    <dgm:cxn modelId="{93FA63F5-989D-4C37-9435-D8C27E920F90}" type="presParOf" srcId="{9FEAAD2E-5F16-4ECC-8FDF-D29B3E80003D}" destId="{2F0CDA78-75DB-4D43-8E46-36F4E2195184}" srcOrd="0" destOrd="0" presId="urn:microsoft.com/office/officeart/2018/2/layout/IconVerticalSolidList"/>
    <dgm:cxn modelId="{1A8A8207-4596-44F6-84DF-7486A1953CDD}" type="presParOf" srcId="{9FEAAD2E-5F16-4ECC-8FDF-D29B3E80003D}" destId="{0B8148E2-E387-4CA9-8AF3-AA7B9AC4538C}" srcOrd="1" destOrd="0" presId="urn:microsoft.com/office/officeart/2018/2/layout/IconVerticalSolidList"/>
    <dgm:cxn modelId="{334E8EC0-0F29-400B-8960-316403F486F0}" type="presParOf" srcId="{9FEAAD2E-5F16-4ECC-8FDF-D29B3E80003D}" destId="{B2DAE47A-6463-409F-A92A-23C623040E85}" srcOrd="2" destOrd="0" presId="urn:microsoft.com/office/officeart/2018/2/layout/IconVerticalSolidList"/>
    <dgm:cxn modelId="{3A8A5282-7096-4C43-8EBF-DA348A5EE4C2}" type="presParOf" srcId="{9FEAAD2E-5F16-4ECC-8FDF-D29B3E80003D}" destId="{E20D9EBA-3433-457B-8D29-B5D47C157DA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12C4E3-91CF-41E5-B557-B9ED191D481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C14D7EE4-50B6-438D-ABC3-42EA7B7352AE}">
      <dgm:prSet/>
      <dgm:spPr/>
      <dgm:t>
        <a:bodyPr/>
        <a:lstStyle/>
        <a:p>
          <a:pPr>
            <a:defRPr cap="all"/>
          </a:pPr>
          <a:r>
            <a:rPr lang="fr-FR">
              <a:solidFill>
                <a:schemeClr val="tx1"/>
              </a:solidFill>
            </a:rPr>
            <a:t>Like a smartphone applications </a:t>
          </a:r>
          <a:r>
            <a:rPr lang="fr-FR" err="1">
              <a:solidFill>
                <a:schemeClr val="tx1"/>
              </a:solidFill>
            </a:rPr>
            <a:t>which</a:t>
          </a:r>
          <a:r>
            <a:rPr lang="fr-FR">
              <a:solidFill>
                <a:schemeClr val="tx1"/>
              </a:solidFill>
            </a:rPr>
            <a:t> have </a:t>
          </a:r>
          <a:r>
            <a:rPr lang="fr-FR" err="1">
              <a:solidFill>
                <a:schemeClr val="tx1"/>
              </a:solidFill>
            </a:rPr>
            <a:t>step</a:t>
          </a:r>
          <a:r>
            <a:rPr lang="fr-FR">
              <a:solidFill>
                <a:schemeClr val="tx1"/>
              </a:solidFill>
            </a:rPr>
            <a:t> </a:t>
          </a:r>
          <a:r>
            <a:rPr lang="fr-FR" err="1">
              <a:solidFill>
                <a:schemeClr val="tx1"/>
              </a:solidFill>
            </a:rPr>
            <a:t>counter</a:t>
          </a:r>
          <a:r>
            <a:rPr lang="fr-FR">
              <a:solidFill>
                <a:schemeClr val="tx1"/>
              </a:solidFill>
            </a:rPr>
            <a:t>.</a:t>
          </a:r>
          <a:endParaRPr lang="en-US">
            <a:solidFill>
              <a:schemeClr val="tx1"/>
            </a:solidFill>
          </a:endParaRPr>
        </a:p>
      </dgm:t>
    </dgm:pt>
    <dgm:pt modelId="{20BC167C-8097-4AF8-854A-E554AC1D5B75}" type="parTrans" cxnId="{7C28383D-071E-47DF-9847-C538B8C98B71}">
      <dgm:prSet/>
      <dgm:spPr/>
      <dgm:t>
        <a:bodyPr/>
        <a:lstStyle/>
        <a:p>
          <a:endParaRPr lang="en-US"/>
        </a:p>
      </dgm:t>
    </dgm:pt>
    <dgm:pt modelId="{7968A7EE-327B-4240-AD29-A4AF2BDE453B}" type="sibTrans" cxnId="{7C28383D-071E-47DF-9847-C538B8C98B71}">
      <dgm:prSet/>
      <dgm:spPr/>
      <dgm:t>
        <a:bodyPr/>
        <a:lstStyle/>
        <a:p>
          <a:endParaRPr lang="en-US"/>
        </a:p>
      </dgm:t>
    </dgm:pt>
    <dgm:pt modelId="{B03D8B6F-971B-4083-833F-004FCBA80D9D}">
      <dgm:prSet/>
      <dgm:spPr/>
      <dgm:t>
        <a:bodyPr/>
        <a:lstStyle/>
        <a:p>
          <a:pPr>
            <a:defRPr cap="all"/>
          </a:pPr>
          <a:r>
            <a:rPr lang="fr-FR" err="1">
              <a:solidFill>
                <a:schemeClr val="tx1"/>
              </a:solidFill>
            </a:rPr>
            <a:t>Videos</a:t>
          </a:r>
          <a:r>
            <a:rPr lang="fr-FR">
              <a:solidFill>
                <a:schemeClr val="tx1"/>
              </a:solidFill>
            </a:rPr>
            <a:t> of musculation on YouTube for </a:t>
          </a:r>
          <a:r>
            <a:rPr lang="fr-FR" err="1">
              <a:solidFill>
                <a:schemeClr val="tx1"/>
              </a:solidFill>
            </a:rPr>
            <a:t>example</a:t>
          </a:r>
          <a:r>
            <a:rPr lang="fr-FR">
              <a:solidFill>
                <a:schemeClr val="tx1"/>
              </a:solidFill>
            </a:rPr>
            <a:t>.</a:t>
          </a:r>
          <a:endParaRPr lang="en-US">
            <a:solidFill>
              <a:schemeClr val="tx1"/>
            </a:solidFill>
          </a:endParaRPr>
        </a:p>
      </dgm:t>
    </dgm:pt>
    <dgm:pt modelId="{86C86393-C7E6-4356-B005-F131E346ADB9}" type="parTrans" cxnId="{3B87F578-9C83-46C1-897A-B65A37E434CE}">
      <dgm:prSet/>
      <dgm:spPr/>
      <dgm:t>
        <a:bodyPr/>
        <a:lstStyle/>
        <a:p>
          <a:endParaRPr lang="en-US"/>
        </a:p>
      </dgm:t>
    </dgm:pt>
    <dgm:pt modelId="{323F48C7-0091-42AE-BC9B-3DF9C530F103}" type="sibTrans" cxnId="{3B87F578-9C83-46C1-897A-B65A37E434CE}">
      <dgm:prSet/>
      <dgm:spPr/>
      <dgm:t>
        <a:bodyPr/>
        <a:lstStyle/>
        <a:p>
          <a:endParaRPr lang="en-US"/>
        </a:p>
      </dgm:t>
    </dgm:pt>
    <dgm:pt modelId="{FAECD8BF-1DB0-41F6-94A3-BF1EF8742486}">
      <dgm:prSet/>
      <dgm:spPr/>
      <dgm:t>
        <a:bodyPr/>
        <a:lstStyle/>
        <a:p>
          <a:pPr>
            <a:defRPr cap="all"/>
          </a:pPr>
          <a:r>
            <a:rPr lang="fr-FR">
              <a:solidFill>
                <a:schemeClr val="tx1"/>
              </a:solidFill>
            </a:rPr>
            <a:t>An e-coach or </a:t>
          </a:r>
          <a:r>
            <a:rPr lang="fr-FR" err="1">
              <a:solidFill>
                <a:schemeClr val="tx1"/>
              </a:solidFill>
            </a:rPr>
            <a:t>somethings</a:t>
          </a:r>
          <a:r>
            <a:rPr lang="fr-FR">
              <a:solidFill>
                <a:schemeClr val="tx1"/>
              </a:solidFill>
            </a:rPr>
            <a:t> like </a:t>
          </a:r>
          <a:r>
            <a:rPr lang="fr-FR" err="1">
              <a:solidFill>
                <a:schemeClr val="tx1"/>
              </a:solidFill>
            </a:rPr>
            <a:t>that</a:t>
          </a:r>
          <a:r>
            <a:rPr lang="fr-FR">
              <a:solidFill>
                <a:schemeClr val="tx1"/>
              </a:solidFill>
            </a:rPr>
            <a:t>.</a:t>
          </a:r>
          <a:endParaRPr lang="en-US">
            <a:solidFill>
              <a:schemeClr val="tx1"/>
            </a:solidFill>
          </a:endParaRPr>
        </a:p>
      </dgm:t>
    </dgm:pt>
    <dgm:pt modelId="{49E782FE-B718-4ADB-A21F-5D4940D61444}" type="parTrans" cxnId="{BBD18124-B89F-4D2A-B209-A9D516A691E1}">
      <dgm:prSet/>
      <dgm:spPr/>
      <dgm:t>
        <a:bodyPr/>
        <a:lstStyle/>
        <a:p>
          <a:endParaRPr lang="en-US"/>
        </a:p>
      </dgm:t>
    </dgm:pt>
    <dgm:pt modelId="{45AF2DA5-09D9-480D-A4B7-9C2CBB40E843}" type="sibTrans" cxnId="{BBD18124-B89F-4D2A-B209-A9D516A691E1}">
      <dgm:prSet/>
      <dgm:spPr/>
      <dgm:t>
        <a:bodyPr/>
        <a:lstStyle/>
        <a:p>
          <a:endParaRPr lang="en-US"/>
        </a:p>
      </dgm:t>
    </dgm:pt>
    <dgm:pt modelId="{3044095E-0D25-408F-B100-0DFADDB609C8}" type="pres">
      <dgm:prSet presAssocID="{2712C4E3-91CF-41E5-B557-B9ED191D481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E8EB372-18A5-49C5-AC56-07A38296F5BE}" type="pres">
      <dgm:prSet presAssocID="{C14D7EE4-50B6-438D-ABC3-42EA7B7352AE}" presName="compNode" presStyleCnt="0"/>
      <dgm:spPr/>
    </dgm:pt>
    <dgm:pt modelId="{4C805C5F-C79E-47CE-822D-3BA18CFC22F7}" type="pres">
      <dgm:prSet presAssocID="{C14D7EE4-50B6-438D-ABC3-42EA7B7352AE}" presName="iconBgRect" presStyleLbl="bgShp" presStyleIdx="0" presStyleCnt="3"/>
      <dgm:spPr/>
    </dgm:pt>
    <dgm:pt modelId="{044E2AF4-B241-4AF0-94FE-BEF81E0938EA}" type="pres">
      <dgm:prSet presAssocID="{C14D7EE4-50B6-438D-ABC3-42EA7B7352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6ED75E39-9D05-4257-AACE-6251DDB8C775}" type="pres">
      <dgm:prSet presAssocID="{C14D7EE4-50B6-438D-ABC3-42EA7B7352AE}" presName="spaceRect" presStyleCnt="0"/>
      <dgm:spPr/>
    </dgm:pt>
    <dgm:pt modelId="{BA9663D6-5702-4CA7-8B11-69E38A572FEB}" type="pres">
      <dgm:prSet presAssocID="{C14D7EE4-50B6-438D-ABC3-42EA7B7352AE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fr-FR"/>
        </a:p>
      </dgm:t>
    </dgm:pt>
    <dgm:pt modelId="{C9E35257-CFC9-4CF2-AC50-1E8C4C6E665F}" type="pres">
      <dgm:prSet presAssocID="{7968A7EE-327B-4240-AD29-A4AF2BDE453B}" presName="sibTrans" presStyleCnt="0"/>
      <dgm:spPr/>
    </dgm:pt>
    <dgm:pt modelId="{FFA975FE-0A4E-470A-8E77-F113F63457F2}" type="pres">
      <dgm:prSet presAssocID="{B03D8B6F-971B-4083-833F-004FCBA80D9D}" presName="compNode" presStyleCnt="0"/>
      <dgm:spPr/>
    </dgm:pt>
    <dgm:pt modelId="{E794FB73-E88E-4261-A7A8-C1318979ACED}" type="pres">
      <dgm:prSet presAssocID="{B03D8B6F-971B-4083-833F-004FCBA80D9D}" presName="iconBgRect" presStyleLbl="bgShp" presStyleIdx="1" presStyleCnt="3"/>
      <dgm:spPr/>
    </dgm:pt>
    <dgm:pt modelId="{394616BD-DDF1-4CC0-BAAF-1FEDFFCC5A18}" type="pres">
      <dgm:prSet presAssocID="{B03D8B6F-971B-4083-833F-004FCBA80D9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Media"/>
        </a:ext>
      </dgm:extLst>
    </dgm:pt>
    <dgm:pt modelId="{7DEEA2B5-6DE9-439D-9885-E65A64608AD6}" type="pres">
      <dgm:prSet presAssocID="{B03D8B6F-971B-4083-833F-004FCBA80D9D}" presName="spaceRect" presStyleCnt="0"/>
      <dgm:spPr/>
    </dgm:pt>
    <dgm:pt modelId="{D518D7ED-DBA4-4340-98C8-C889457BDF52}" type="pres">
      <dgm:prSet presAssocID="{B03D8B6F-971B-4083-833F-004FCBA80D9D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fr-FR"/>
        </a:p>
      </dgm:t>
    </dgm:pt>
    <dgm:pt modelId="{9D516026-CB05-441B-9516-C314FC918BB0}" type="pres">
      <dgm:prSet presAssocID="{323F48C7-0091-42AE-BC9B-3DF9C530F103}" presName="sibTrans" presStyleCnt="0"/>
      <dgm:spPr/>
    </dgm:pt>
    <dgm:pt modelId="{5D145164-208B-4DC8-9319-897BC858D695}" type="pres">
      <dgm:prSet presAssocID="{FAECD8BF-1DB0-41F6-94A3-BF1EF8742486}" presName="compNode" presStyleCnt="0"/>
      <dgm:spPr/>
    </dgm:pt>
    <dgm:pt modelId="{A36525A6-AF4D-4774-8A0D-27F4294EF381}" type="pres">
      <dgm:prSet presAssocID="{FAECD8BF-1DB0-41F6-94A3-BF1EF8742486}" presName="iconBgRect" presStyleLbl="bgShp" presStyleIdx="2" presStyleCnt="3"/>
      <dgm:spPr/>
    </dgm:pt>
    <dgm:pt modelId="{B3FBED77-DCF0-40FC-B85C-6499DAD91541}" type="pres">
      <dgm:prSet presAssocID="{FAECD8BF-1DB0-41F6-94A3-BF1EF87424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F091196D-3EE5-430D-8497-464CB708D231}" type="pres">
      <dgm:prSet presAssocID="{FAECD8BF-1DB0-41F6-94A3-BF1EF8742486}" presName="spaceRect" presStyleCnt="0"/>
      <dgm:spPr/>
    </dgm:pt>
    <dgm:pt modelId="{266A8F95-5172-4475-826F-504711985A25}" type="pres">
      <dgm:prSet presAssocID="{FAECD8BF-1DB0-41F6-94A3-BF1EF8742486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E7DD7B1-CCBD-4F47-884A-7B32B8F9A0C0}" type="presOf" srcId="{B03D8B6F-971B-4083-833F-004FCBA80D9D}" destId="{D518D7ED-DBA4-4340-98C8-C889457BDF52}" srcOrd="0" destOrd="0" presId="urn:microsoft.com/office/officeart/2018/5/layout/IconCircleLabelList"/>
    <dgm:cxn modelId="{7C28383D-071E-47DF-9847-C538B8C98B71}" srcId="{2712C4E3-91CF-41E5-B557-B9ED191D4814}" destId="{C14D7EE4-50B6-438D-ABC3-42EA7B7352AE}" srcOrd="0" destOrd="0" parTransId="{20BC167C-8097-4AF8-854A-E554AC1D5B75}" sibTransId="{7968A7EE-327B-4240-AD29-A4AF2BDE453B}"/>
    <dgm:cxn modelId="{BBD18124-B89F-4D2A-B209-A9D516A691E1}" srcId="{2712C4E3-91CF-41E5-B557-B9ED191D4814}" destId="{FAECD8BF-1DB0-41F6-94A3-BF1EF8742486}" srcOrd="2" destOrd="0" parTransId="{49E782FE-B718-4ADB-A21F-5D4940D61444}" sibTransId="{45AF2DA5-09D9-480D-A4B7-9C2CBB40E843}"/>
    <dgm:cxn modelId="{1580D9C8-F47A-46AE-AE36-50674BACFFD3}" type="presOf" srcId="{C14D7EE4-50B6-438D-ABC3-42EA7B7352AE}" destId="{BA9663D6-5702-4CA7-8B11-69E38A572FEB}" srcOrd="0" destOrd="0" presId="urn:microsoft.com/office/officeart/2018/5/layout/IconCircleLabelList"/>
    <dgm:cxn modelId="{19C2247D-05E6-4B65-A72F-7BB702FF89B5}" type="presOf" srcId="{2712C4E3-91CF-41E5-B557-B9ED191D4814}" destId="{3044095E-0D25-408F-B100-0DFADDB609C8}" srcOrd="0" destOrd="0" presId="urn:microsoft.com/office/officeart/2018/5/layout/IconCircleLabelList"/>
    <dgm:cxn modelId="{6FEA4933-DD9D-4870-8926-B5CBEC6560D3}" type="presOf" srcId="{FAECD8BF-1DB0-41F6-94A3-BF1EF8742486}" destId="{266A8F95-5172-4475-826F-504711985A25}" srcOrd="0" destOrd="0" presId="urn:microsoft.com/office/officeart/2018/5/layout/IconCircleLabelList"/>
    <dgm:cxn modelId="{3B87F578-9C83-46C1-897A-B65A37E434CE}" srcId="{2712C4E3-91CF-41E5-B557-B9ED191D4814}" destId="{B03D8B6F-971B-4083-833F-004FCBA80D9D}" srcOrd="1" destOrd="0" parTransId="{86C86393-C7E6-4356-B005-F131E346ADB9}" sibTransId="{323F48C7-0091-42AE-BC9B-3DF9C530F103}"/>
    <dgm:cxn modelId="{79A7F493-7A9F-4CE5-806A-9925773EF878}" type="presParOf" srcId="{3044095E-0D25-408F-B100-0DFADDB609C8}" destId="{FE8EB372-18A5-49C5-AC56-07A38296F5BE}" srcOrd="0" destOrd="0" presId="urn:microsoft.com/office/officeart/2018/5/layout/IconCircleLabelList"/>
    <dgm:cxn modelId="{8F43197A-DD61-45FB-86C8-0281A317D3C7}" type="presParOf" srcId="{FE8EB372-18A5-49C5-AC56-07A38296F5BE}" destId="{4C805C5F-C79E-47CE-822D-3BA18CFC22F7}" srcOrd="0" destOrd="0" presId="urn:microsoft.com/office/officeart/2018/5/layout/IconCircleLabelList"/>
    <dgm:cxn modelId="{59F069CE-AEF6-4ACA-A9D8-7B9CB55B3A0F}" type="presParOf" srcId="{FE8EB372-18A5-49C5-AC56-07A38296F5BE}" destId="{044E2AF4-B241-4AF0-94FE-BEF81E0938EA}" srcOrd="1" destOrd="0" presId="urn:microsoft.com/office/officeart/2018/5/layout/IconCircleLabelList"/>
    <dgm:cxn modelId="{12375233-5E41-4CDA-83E9-B837B14F3903}" type="presParOf" srcId="{FE8EB372-18A5-49C5-AC56-07A38296F5BE}" destId="{6ED75E39-9D05-4257-AACE-6251DDB8C775}" srcOrd="2" destOrd="0" presId="urn:microsoft.com/office/officeart/2018/5/layout/IconCircleLabelList"/>
    <dgm:cxn modelId="{598E4F3D-BD6A-4D71-983F-107E12CC0ABF}" type="presParOf" srcId="{FE8EB372-18A5-49C5-AC56-07A38296F5BE}" destId="{BA9663D6-5702-4CA7-8B11-69E38A572FEB}" srcOrd="3" destOrd="0" presId="urn:microsoft.com/office/officeart/2018/5/layout/IconCircleLabelList"/>
    <dgm:cxn modelId="{66CC31CC-34B8-4504-9C34-073593A24DEF}" type="presParOf" srcId="{3044095E-0D25-408F-B100-0DFADDB609C8}" destId="{C9E35257-CFC9-4CF2-AC50-1E8C4C6E665F}" srcOrd="1" destOrd="0" presId="urn:microsoft.com/office/officeart/2018/5/layout/IconCircleLabelList"/>
    <dgm:cxn modelId="{5C9FF2ED-E018-4A35-9605-6365FCC35C24}" type="presParOf" srcId="{3044095E-0D25-408F-B100-0DFADDB609C8}" destId="{FFA975FE-0A4E-470A-8E77-F113F63457F2}" srcOrd="2" destOrd="0" presId="urn:microsoft.com/office/officeart/2018/5/layout/IconCircleLabelList"/>
    <dgm:cxn modelId="{3F1D88B1-58B5-4E73-8213-DD03F7ED9A6C}" type="presParOf" srcId="{FFA975FE-0A4E-470A-8E77-F113F63457F2}" destId="{E794FB73-E88E-4261-A7A8-C1318979ACED}" srcOrd="0" destOrd="0" presId="urn:microsoft.com/office/officeart/2018/5/layout/IconCircleLabelList"/>
    <dgm:cxn modelId="{16C13C88-6A94-4A33-A16C-75F756FDB7C7}" type="presParOf" srcId="{FFA975FE-0A4E-470A-8E77-F113F63457F2}" destId="{394616BD-DDF1-4CC0-BAAF-1FEDFFCC5A18}" srcOrd="1" destOrd="0" presId="urn:microsoft.com/office/officeart/2018/5/layout/IconCircleLabelList"/>
    <dgm:cxn modelId="{6A5B5368-80F8-431A-BEBB-1290C607AC3D}" type="presParOf" srcId="{FFA975FE-0A4E-470A-8E77-F113F63457F2}" destId="{7DEEA2B5-6DE9-439D-9885-E65A64608AD6}" srcOrd="2" destOrd="0" presId="urn:microsoft.com/office/officeart/2018/5/layout/IconCircleLabelList"/>
    <dgm:cxn modelId="{E07CCE75-950B-43D9-8950-8B03B8F8B48A}" type="presParOf" srcId="{FFA975FE-0A4E-470A-8E77-F113F63457F2}" destId="{D518D7ED-DBA4-4340-98C8-C889457BDF52}" srcOrd="3" destOrd="0" presId="urn:microsoft.com/office/officeart/2018/5/layout/IconCircleLabelList"/>
    <dgm:cxn modelId="{662214D4-355B-4DD1-9C20-600F1FB7C8B6}" type="presParOf" srcId="{3044095E-0D25-408F-B100-0DFADDB609C8}" destId="{9D516026-CB05-441B-9516-C314FC918BB0}" srcOrd="3" destOrd="0" presId="urn:microsoft.com/office/officeart/2018/5/layout/IconCircleLabelList"/>
    <dgm:cxn modelId="{4E1B6651-1B67-4CA0-897E-ACA2A7CF9698}" type="presParOf" srcId="{3044095E-0D25-408F-B100-0DFADDB609C8}" destId="{5D145164-208B-4DC8-9319-897BC858D695}" srcOrd="4" destOrd="0" presId="urn:microsoft.com/office/officeart/2018/5/layout/IconCircleLabelList"/>
    <dgm:cxn modelId="{B1E1BD5A-4513-4BD2-AAB0-12C72024D788}" type="presParOf" srcId="{5D145164-208B-4DC8-9319-897BC858D695}" destId="{A36525A6-AF4D-4774-8A0D-27F4294EF381}" srcOrd="0" destOrd="0" presId="urn:microsoft.com/office/officeart/2018/5/layout/IconCircleLabelList"/>
    <dgm:cxn modelId="{1E1F51EA-4F2D-4F1E-B6C4-983811848397}" type="presParOf" srcId="{5D145164-208B-4DC8-9319-897BC858D695}" destId="{B3FBED77-DCF0-40FC-B85C-6499DAD91541}" srcOrd="1" destOrd="0" presId="urn:microsoft.com/office/officeart/2018/5/layout/IconCircleLabelList"/>
    <dgm:cxn modelId="{9F5E9925-10B4-4E05-9158-894053A4A321}" type="presParOf" srcId="{5D145164-208B-4DC8-9319-897BC858D695}" destId="{F091196D-3EE5-430D-8497-464CB708D231}" srcOrd="2" destOrd="0" presId="urn:microsoft.com/office/officeart/2018/5/layout/IconCircleLabelList"/>
    <dgm:cxn modelId="{8A33EE07-3B37-4387-83F8-969BD7D9D23A}" type="presParOf" srcId="{5D145164-208B-4DC8-9319-897BC858D695}" destId="{266A8F95-5172-4475-826F-504711985A2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2683F3-9D53-4147-B112-ED31117E6D3C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fr-FR"/>
        </a:p>
      </dgm:t>
    </dgm:pt>
    <dgm:pt modelId="{587E17DE-59D1-4437-A7F6-FB07B3FBD780}">
      <dgm:prSet/>
      <dgm:spPr/>
      <dgm:t>
        <a:bodyPr/>
        <a:lstStyle/>
        <a:p>
          <a:r>
            <a:rPr lang="fr-FR"/>
            <a:t>A French startup, "VOGO SPORT", allows fans to access, in real time, via their smartphone, the various cameras filming the event. The spectator can then, from his , choose the angle of view of his  choice to see or review an action. </a:t>
          </a:r>
        </a:p>
      </dgm:t>
    </dgm:pt>
    <dgm:pt modelId="{66070861-F93A-47B4-BD49-EFBA64901AA7}" type="parTrans" cxnId="{5D656EE1-349E-4D97-8A87-ED80F6F565E5}">
      <dgm:prSet/>
      <dgm:spPr/>
      <dgm:t>
        <a:bodyPr/>
        <a:lstStyle/>
        <a:p>
          <a:endParaRPr lang="fr-FR"/>
        </a:p>
      </dgm:t>
    </dgm:pt>
    <dgm:pt modelId="{81BD36DF-3077-4D83-A37A-1ECEEDF81181}" type="sibTrans" cxnId="{5D656EE1-349E-4D97-8A87-ED80F6F565E5}">
      <dgm:prSet/>
      <dgm:spPr/>
      <dgm:t>
        <a:bodyPr/>
        <a:lstStyle/>
        <a:p>
          <a:endParaRPr lang="fr-FR"/>
        </a:p>
      </dgm:t>
    </dgm:pt>
    <dgm:pt modelId="{9B822F56-D02B-4D62-91C1-3C33A3394B0C}">
      <dgm:prSet/>
      <dgm:spPr/>
      <dgm:t>
        <a:bodyPr/>
        <a:lstStyle/>
        <a:p>
          <a:r>
            <a:rPr lang="fr-FR"/>
            <a:t>It provides real added value for certain sporting events such as golf competitions or skiing events that take place over vast expanses of land, not always visible to the spectator.</a:t>
          </a:r>
        </a:p>
      </dgm:t>
    </dgm:pt>
    <dgm:pt modelId="{5C84D22F-5FB8-4A0A-BB40-5A7D686BDBF4}" type="parTrans" cxnId="{FAA40299-971C-4930-868A-47FE4C95A46E}">
      <dgm:prSet/>
      <dgm:spPr/>
      <dgm:t>
        <a:bodyPr/>
        <a:lstStyle/>
        <a:p>
          <a:endParaRPr lang="fr-FR"/>
        </a:p>
      </dgm:t>
    </dgm:pt>
    <dgm:pt modelId="{2642B6A7-1E30-471A-BCA6-3E6E688A8911}" type="sibTrans" cxnId="{FAA40299-971C-4930-868A-47FE4C95A46E}">
      <dgm:prSet/>
      <dgm:spPr/>
      <dgm:t>
        <a:bodyPr/>
        <a:lstStyle/>
        <a:p>
          <a:endParaRPr lang="fr-FR"/>
        </a:p>
      </dgm:t>
    </dgm:pt>
    <dgm:pt modelId="{BA0D3DF5-B271-4DA6-9FC4-912F45500927}" type="pres">
      <dgm:prSet presAssocID="{BA2683F3-9D53-4147-B112-ED31117E6D3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33AB326-67E0-4E83-984C-CEFF63CA55A8}" type="pres">
      <dgm:prSet presAssocID="{BA2683F3-9D53-4147-B112-ED31117E6D3C}" presName="dummyMaxCanvas" presStyleCnt="0">
        <dgm:presLayoutVars/>
      </dgm:prSet>
      <dgm:spPr/>
    </dgm:pt>
    <dgm:pt modelId="{B535D72A-BFC1-4604-B3AB-ECE51B38C952}" type="pres">
      <dgm:prSet presAssocID="{BA2683F3-9D53-4147-B112-ED31117E6D3C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965885-1D66-48D8-8DE5-03F8B7B7BAFF}" type="pres">
      <dgm:prSet presAssocID="{BA2683F3-9D53-4147-B112-ED31117E6D3C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08453F-89A7-463E-8997-1C38DBE34A85}" type="pres">
      <dgm:prSet presAssocID="{BA2683F3-9D53-4147-B112-ED31117E6D3C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B86C4F-FEA8-403A-9E0F-2A1D193AF3CD}" type="pres">
      <dgm:prSet presAssocID="{BA2683F3-9D53-4147-B112-ED31117E6D3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9F4C69-F484-4E48-9EF0-9AF307651B59}" type="pres">
      <dgm:prSet presAssocID="{BA2683F3-9D53-4147-B112-ED31117E6D3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656EE1-349E-4D97-8A87-ED80F6F565E5}" srcId="{BA2683F3-9D53-4147-B112-ED31117E6D3C}" destId="{587E17DE-59D1-4437-A7F6-FB07B3FBD780}" srcOrd="0" destOrd="0" parTransId="{66070861-F93A-47B4-BD49-EFBA64901AA7}" sibTransId="{81BD36DF-3077-4D83-A37A-1ECEEDF81181}"/>
    <dgm:cxn modelId="{D86AD547-C436-441D-BB72-1DB0019B78A6}" type="presOf" srcId="{81BD36DF-3077-4D83-A37A-1ECEEDF81181}" destId="{EE08453F-89A7-463E-8997-1C38DBE34A85}" srcOrd="0" destOrd="0" presId="urn:microsoft.com/office/officeart/2005/8/layout/vProcess5"/>
    <dgm:cxn modelId="{A73F4A27-DDD4-4E0C-A3F2-A715F00FF47D}" type="presOf" srcId="{587E17DE-59D1-4437-A7F6-FB07B3FBD780}" destId="{B535D72A-BFC1-4604-B3AB-ECE51B38C952}" srcOrd="0" destOrd="0" presId="urn:microsoft.com/office/officeart/2005/8/layout/vProcess5"/>
    <dgm:cxn modelId="{31778CAA-53B7-450C-8321-847FDD9B0592}" type="presOf" srcId="{9B822F56-D02B-4D62-91C1-3C33A3394B0C}" destId="{6E965885-1D66-48D8-8DE5-03F8B7B7BAFF}" srcOrd="0" destOrd="0" presId="urn:microsoft.com/office/officeart/2005/8/layout/vProcess5"/>
    <dgm:cxn modelId="{A921E1AB-79E2-4FEB-94F4-14945D29317C}" type="presOf" srcId="{9B822F56-D02B-4D62-91C1-3C33A3394B0C}" destId="{119F4C69-F484-4E48-9EF0-9AF307651B59}" srcOrd="1" destOrd="0" presId="urn:microsoft.com/office/officeart/2005/8/layout/vProcess5"/>
    <dgm:cxn modelId="{ACE25AA4-9358-4309-B585-586691784FE0}" type="presOf" srcId="{BA2683F3-9D53-4147-B112-ED31117E6D3C}" destId="{BA0D3DF5-B271-4DA6-9FC4-912F45500927}" srcOrd="0" destOrd="0" presId="urn:microsoft.com/office/officeart/2005/8/layout/vProcess5"/>
    <dgm:cxn modelId="{4305AD90-7703-45E4-A68F-190B2E8AD02D}" type="presOf" srcId="{587E17DE-59D1-4437-A7F6-FB07B3FBD780}" destId="{16B86C4F-FEA8-403A-9E0F-2A1D193AF3CD}" srcOrd="1" destOrd="0" presId="urn:microsoft.com/office/officeart/2005/8/layout/vProcess5"/>
    <dgm:cxn modelId="{FAA40299-971C-4930-868A-47FE4C95A46E}" srcId="{BA2683F3-9D53-4147-B112-ED31117E6D3C}" destId="{9B822F56-D02B-4D62-91C1-3C33A3394B0C}" srcOrd="1" destOrd="0" parTransId="{5C84D22F-5FB8-4A0A-BB40-5A7D686BDBF4}" sibTransId="{2642B6A7-1E30-471A-BCA6-3E6E688A8911}"/>
    <dgm:cxn modelId="{5812E250-D320-4215-A3B9-D9159D4417B5}" type="presParOf" srcId="{BA0D3DF5-B271-4DA6-9FC4-912F45500927}" destId="{E33AB326-67E0-4E83-984C-CEFF63CA55A8}" srcOrd="0" destOrd="0" presId="urn:microsoft.com/office/officeart/2005/8/layout/vProcess5"/>
    <dgm:cxn modelId="{66F9EB4B-6F7A-4FFD-9AD3-CB668D9BAA0C}" type="presParOf" srcId="{BA0D3DF5-B271-4DA6-9FC4-912F45500927}" destId="{B535D72A-BFC1-4604-B3AB-ECE51B38C952}" srcOrd="1" destOrd="0" presId="urn:microsoft.com/office/officeart/2005/8/layout/vProcess5"/>
    <dgm:cxn modelId="{B9E65933-C091-4877-AC79-2FFD19471F63}" type="presParOf" srcId="{BA0D3DF5-B271-4DA6-9FC4-912F45500927}" destId="{6E965885-1D66-48D8-8DE5-03F8B7B7BAFF}" srcOrd="2" destOrd="0" presId="urn:microsoft.com/office/officeart/2005/8/layout/vProcess5"/>
    <dgm:cxn modelId="{61FFD51C-3A40-42A5-A125-708AA4BF17F5}" type="presParOf" srcId="{BA0D3DF5-B271-4DA6-9FC4-912F45500927}" destId="{EE08453F-89A7-463E-8997-1C38DBE34A85}" srcOrd="3" destOrd="0" presId="urn:microsoft.com/office/officeart/2005/8/layout/vProcess5"/>
    <dgm:cxn modelId="{21CCD30C-B884-4852-B5B0-221F012C2435}" type="presParOf" srcId="{BA0D3DF5-B271-4DA6-9FC4-912F45500927}" destId="{16B86C4F-FEA8-403A-9E0F-2A1D193AF3CD}" srcOrd="4" destOrd="0" presId="urn:microsoft.com/office/officeart/2005/8/layout/vProcess5"/>
    <dgm:cxn modelId="{B8D50854-288B-4DF2-9BB1-571C4C3D135B}" type="presParOf" srcId="{BA0D3DF5-B271-4DA6-9FC4-912F45500927}" destId="{119F4C69-F484-4E48-9EF0-9AF307651B5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772D97-8D37-40FA-8102-C545087139B4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F2F80A2-FE6F-435C-9B1D-3846D7F50F6F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Mobil app on smartphone</a:t>
          </a:r>
          <a:endParaRPr lang="en-US"/>
        </a:p>
      </dgm:t>
    </dgm:pt>
    <dgm:pt modelId="{4A33DC88-4320-4825-A7BE-8179B4E1992E}" type="parTrans" cxnId="{4B040C8A-8E0A-40A5-AB58-A3C62B9730DD}">
      <dgm:prSet/>
      <dgm:spPr/>
      <dgm:t>
        <a:bodyPr/>
        <a:lstStyle/>
        <a:p>
          <a:endParaRPr lang="en-US"/>
        </a:p>
      </dgm:t>
    </dgm:pt>
    <dgm:pt modelId="{E47CB8B7-B784-4107-8F9B-88FC43D3C640}" type="sibTrans" cxnId="{4B040C8A-8E0A-40A5-AB58-A3C62B9730DD}">
      <dgm:prSet/>
      <dgm:spPr/>
      <dgm:t>
        <a:bodyPr/>
        <a:lstStyle/>
        <a:p>
          <a:endParaRPr lang="en-US"/>
        </a:p>
      </dgm:t>
    </dgm:pt>
    <dgm:pt modelId="{184CF6E3-240A-4655-88F7-B1EF235EA97A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connected wristband (watch)</a:t>
          </a:r>
          <a:endParaRPr lang="en-US"/>
        </a:p>
      </dgm:t>
    </dgm:pt>
    <dgm:pt modelId="{7E2E6CC3-6B90-4FCE-A355-0CA4935A8422}" type="parTrans" cxnId="{F69B5C84-8A1C-4448-9562-9C4C59D4B764}">
      <dgm:prSet/>
      <dgm:spPr/>
      <dgm:t>
        <a:bodyPr/>
        <a:lstStyle/>
        <a:p>
          <a:endParaRPr lang="en-US"/>
        </a:p>
      </dgm:t>
    </dgm:pt>
    <dgm:pt modelId="{3D57B61E-1414-4E16-906F-C3BFEF74AB29}" type="sibTrans" cxnId="{F69B5C84-8A1C-4448-9562-9C4C59D4B764}">
      <dgm:prSet/>
      <dgm:spPr/>
      <dgm:t>
        <a:bodyPr/>
        <a:lstStyle/>
        <a:p>
          <a:endParaRPr lang="en-US"/>
        </a:p>
      </dgm:t>
    </dgm:pt>
    <dgm:pt modelId="{F36CD0C0-615B-4D21-99A0-F55519BD208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wireless headphones</a:t>
          </a:r>
          <a:endParaRPr lang="en-US"/>
        </a:p>
      </dgm:t>
    </dgm:pt>
    <dgm:pt modelId="{948D6ED3-B53F-4B3E-A5FD-AB9A93AEF986}" type="parTrans" cxnId="{924E8EE1-191E-440D-ADA1-0F0424182FBC}">
      <dgm:prSet/>
      <dgm:spPr/>
      <dgm:t>
        <a:bodyPr/>
        <a:lstStyle/>
        <a:p>
          <a:endParaRPr lang="en-US"/>
        </a:p>
      </dgm:t>
    </dgm:pt>
    <dgm:pt modelId="{B423E1DF-8013-4A7E-AE32-F4B7AC210111}" type="sibTrans" cxnId="{924E8EE1-191E-440D-ADA1-0F0424182FBC}">
      <dgm:prSet/>
      <dgm:spPr/>
      <dgm:t>
        <a:bodyPr/>
        <a:lstStyle/>
        <a:p>
          <a:endParaRPr lang="en-US"/>
        </a:p>
      </dgm:t>
    </dgm:pt>
    <dgm:pt modelId="{FE64AE2E-13C1-400F-9FF3-2D6ACC553CD0}" type="pres">
      <dgm:prSet presAssocID="{DF772D97-8D37-40FA-8102-C545087139B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1E24431-1613-49BC-982C-58E2079C49BA}" type="pres">
      <dgm:prSet presAssocID="{0F2F80A2-FE6F-435C-9B1D-3846D7F50F6F}" presName="compNode" presStyleCnt="0"/>
      <dgm:spPr/>
    </dgm:pt>
    <dgm:pt modelId="{1F7E1561-B5DC-4DC4-A597-5F94C3AA6C1B}" type="pres">
      <dgm:prSet presAssocID="{0F2F80A2-FE6F-435C-9B1D-3846D7F50F6F}" presName="bgRect" presStyleLbl="bgShp" presStyleIdx="0" presStyleCnt="3"/>
      <dgm:spPr/>
    </dgm:pt>
    <dgm:pt modelId="{68D02B36-B146-4FCE-AD11-F80AEB9B4F8E}" type="pres">
      <dgm:prSet presAssocID="{0F2F80A2-FE6F-435C-9B1D-3846D7F50F6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8667785A-AE18-489C-8C1E-37E74B7A2F7F}" type="pres">
      <dgm:prSet presAssocID="{0F2F80A2-FE6F-435C-9B1D-3846D7F50F6F}" presName="spaceRect" presStyleCnt="0"/>
      <dgm:spPr/>
    </dgm:pt>
    <dgm:pt modelId="{B2AC6B39-FAAE-468E-BB31-C24F2E2C435C}" type="pres">
      <dgm:prSet presAssocID="{0F2F80A2-FE6F-435C-9B1D-3846D7F50F6F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96295FBF-DEA7-42D5-914D-7486469B21A0}" type="pres">
      <dgm:prSet presAssocID="{E47CB8B7-B784-4107-8F9B-88FC43D3C640}" presName="sibTrans" presStyleCnt="0"/>
      <dgm:spPr/>
    </dgm:pt>
    <dgm:pt modelId="{9414BFB1-CEBF-4EE5-86B3-F4346D3736E7}" type="pres">
      <dgm:prSet presAssocID="{184CF6E3-240A-4655-88F7-B1EF235EA97A}" presName="compNode" presStyleCnt="0"/>
      <dgm:spPr/>
    </dgm:pt>
    <dgm:pt modelId="{E669A3E6-A69F-4F5D-A3AB-D381860D6BD5}" type="pres">
      <dgm:prSet presAssocID="{184CF6E3-240A-4655-88F7-B1EF235EA97A}" presName="bgRect" presStyleLbl="bgShp" presStyleIdx="1" presStyleCnt="3"/>
      <dgm:spPr/>
    </dgm:pt>
    <dgm:pt modelId="{3A70157D-5D6F-43DC-93E9-BEB90FFE1CF0}" type="pres">
      <dgm:prSet presAssocID="{184CF6E3-240A-4655-88F7-B1EF235EA97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ireless"/>
        </a:ext>
      </dgm:extLst>
    </dgm:pt>
    <dgm:pt modelId="{20161167-BA48-4DAD-93E3-4263AA0EDF58}" type="pres">
      <dgm:prSet presAssocID="{184CF6E3-240A-4655-88F7-B1EF235EA97A}" presName="spaceRect" presStyleCnt="0"/>
      <dgm:spPr/>
    </dgm:pt>
    <dgm:pt modelId="{1E464A68-B63C-4858-8233-ABB9EC59C598}" type="pres">
      <dgm:prSet presAssocID="{184CF6E3-240A-4655-88F7-B1EF235EA97A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094658B0-2A8B-48FA-89B0-9A0CFF5C36EA}" type="pres">
      <dgm:prSet presAssocID="{3D57B61E-1414-4E16-906F-C3BFEF74AB29}" presName="sibTrans" presStyleCnt="0"/>
      <dgm:spPr/>
    </dgm:pt>
    <dgm:pt modelId="{52B544B9-D0DE-47B9-8C69-1399719DA686}" type="pres">
      <dgm:prSet presAssocID="{F36CD0C0-615B-4D21-99A0-F55519BD2087}" presName="compNode" presStyleCnt="0"/>
      <dgm:spPr/>
    </dgm:pt>
    <dgm:pt modelId="{E7A612F7-ED10-49AD-A839-87CA65198435}" type="pres">
      <dgm:prSet presAssocID="{F36CD0C0-615B-4D21-99A0-F55519BD2087}" presName="bgRect" presStyleLbl="bgShp" presStyleIdx="2" presStyleCnt="3"/>
      <dgm:spPr/>
    </dgm:pt>
    <dgm:pt modelId="{BCA9CA1A-7FAA-49AE-A71F-5A94F6B6CB90}" type="pres">
      <dgm:prSet presAssocID="{F36CD0C0-615B-4D21-99A0-F55519BD208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phones"/>
        </a:ext>
      </dgm:extLst>
    </dgm:pt>
    <dgm:pt modelId="{E7AD0FE5-CC8F-4E92-8F2C-FC65C523E027}" type="pres">
      <dgm:prSet presAssocID="{F36CD0C0-615B-4D21-99A0-F55519BD2087}" presName="spaceRect" presStyleCnt="0"/>
      <dgm:spPr/>
    </dgm:pt>
    <dgm:pt modelId="{D3545D26-B707-4C6B-98FF-478C94E7CCA9}" type="pres">
      <dgm:prSet presAssocID="{F36CD0C0-615B-4D21-99A0-F55519BD2087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4B040C8A-8E0A-40A5-AB58-A3C62B9730DD}" srcId="{DF772D97-8D37-40FA-8102-C545087139B4}" destId="{0F2F80A2-FE6F-435C-9B1D-3846D7F50F6F}" srcOrd="0" destOrd="0" parTransId="{4A33DC88-4320-4825-A7BE-8179B4E1992E}" sibTransId="{E47CB8B7-B784-4107-8F9B-88FC43D3C640}"/>
    <dgm:cxn modelId="{EEF472AC-AA33-43E1-8A19-620B8C32EB2D}" type="presOf" srcId="{DF772D97-8D37-40FA-8102-C545087139B4}" destId="{FE64AE2E-13C1-400F-9FF3-2D6ACC553CD0}" srcOrd="0" destOrd="0" presId="urn:microsoft.com/office/officeart/2018/2/layout/IconVerticalSolidList"/>
    <dgm:cxn modelId="{C5D7D4FD-209C-4AE9-8FE5-87F52FB20B71}" type="presOf" srcId="{0F2F80A2-FE6F-435C-9B1D-3846D7F50F6F}" destId="{B2AC6B39-FAAE-468E-BB31-C24F2E2C435C}" srcOrd="0" destOrd="0" presId="urn:microsoft.com/office/officeart/2018/2/layout/IconVerticalSolidList"/>
    <dgm:cxn modelId="{F69B5C84-8A1C-4448-9562-9C4C59D4B764}" srcId="{DF772D97-8D37-40FA-8102-C545087139B4}" destId="{184CF6E3-240A-4655-88F7-B1EF235EA97A}" srcOrd="1" destOrd="0" parTransId="{7E2E6CC3-6B90-4FCE-A355-0CA4935A8422}" sibTransId="{3D57B61E-1414-4E16-906F-C3BFEF74AB29}"/>
    <dgm:cxn modelId="{B2C47429-4033-4D80-8606-31236DE15A8E}" type="presOf" srcId="{F36CD0C0-615B-4D21-99A0-F55519BD2087}" destId="{D3545D26-B707-4C6B-98FF-478C94E7CCA9}" srcOrd="0" destOrd="0" presId="urn:microsoft.com/office/officeart/2018/2/layout/IconVerticalSolidList"/>
    <dgm:cxn modelId="{924E8EE1-191E-440D-ADA1-0F0424182FBC}" srcId="{DF772D97-8D37-40FA-8102-C545087139B4}" destId="{F36CD0C0-615B-4D21-99A0-F55519BD2087}" srcOrd="2" destOrd="0" parTransId="{948D6ED3-B53F-4B3E-A5FD-AB9A93AEF986}" sibTransId="{B423E1DF-8013-4A7E-AE32-F4B7AC210111}"/>
    <dgm:cxn modelId="{ACA3312F-EBF7-48C0-8507-63F434211D97}" type="presOf" srcId="{184CF6E3-240A-4655-88F7-B1EF235EA97A}" destId="{1E464A68-B63C-4858-8233-ABB9EC59C598}" srcOrd="0" destOrd="0" presId="urn:microsoft.com/office/officeart/2018/2/layout/IconVerticalSolidList"/>
    <dgm:cxn modelId="{E5CF1E2F-8C6D-4F37-8159-0D6344D370D3}" type="presParOf" srcId="{FE64AE2E-13C1-400F-9FF3-2D6ACC553CD0}" destId="{41E24431-1613-49BC-982C-58E2079C49BA}" srcOrd="0" destOrd="0" presId="urn:microsoft.com/office/officeart/2018/2/layout/IconVerticalSolidList"/>
    <dgm:cxn modelId="{F248A8EB-DFF7-4B79-8B6D-E66129262479}" type="presParOf" srcId="{41E24431-1613-49BC-982C-58E2079C49BA}" destId="{1F7E1561-B5DC-4DC4-A597-5F94C3AA6C1B}" srcOrd="0" destOrd="0" presId="urn:microsoft.com/office/officeart/2018/2/layout/IconVerticalSolidList"/>
    <dgm:cxn modelId="{2D296561-9F19-4DD9-AB8B-7AE77FEDF478}" type="presParOf" srcId="{41E24431-1613-49BC-982C-58E2079C49BA}" destId="{68D02B36-B146-4FCE-AD11-F80AEB9B4F8E}" srcOrd="1" destOrd="0" presId="urn:microsoft.com/office/officeart/2018/2/layout/IconVerticalSolidList"/>
    <dgm:cxn modelId="{C6E2F870-018B-472F-9575-79173E80D69F}" type="presParOf" srcId="{41E24431-1613-49BC-982C-58E2079C49BA}" destId="{8667785A-AE18-489C-8C1E-37E74B7A2F7F}" srcOrd="2" destOrd="0" presId="urn:microsoft.com/office/officeart/2018/2/layout/IconVerticalSolidList"/>
    <dgm:cxn modelId="{25F2CCCA-3D9C-4ADD-8ED0-1E76BEBEB6CE}" type="presParOf" srcId="{41E24431-1613-49BC-982C-58E2079C49BA}" destId="{B2AC6B39-FAAE-468E-BB31-C24F2E2C435C}" srcOrd="3" destOrd="0" presId="urn:microsoft.com/office/officeart/2018/2/layout/IconVerticalSolidList"/>
    <dgm:cxn modelId="{81188566-6489-4608-85B2-EE457039DA68}" type="presParOf" srcId="{FE64AE2E-13C1-400F-9FF3-2D6ACC553CD0}" destId="{96295FBF-DEA7-42D5-914D-7486469B21A0}" srcOrd="1" destOrd="0" presId="urn:microsoft.com/office/officeart/2018/2/layout/IconVerticalSolidList"/>
    <dgm:cxn modelId="{C39C83B5-B825-40ED-9824-7DDF37DCA39A}" type="presParOf" srcId="{FE64AE2E-13C1-400F-9FF3-2D6ACC553CD0}" destId="{9414BFB1-CEBF-4EE5-86B3-F4346D3736E7}" srcOrd="2" destOrd="0" presId="urn:microsoft.com/office/officeart/2018/2/layout/IconVerticalSolidList"/>
    <dgm:cxn modelId="{BF4BC2E2-004B-4129-A506-06DD17D8E03D}" type="presParOf" srcId="{9414BFB1-CEBF-4EE5-86B3-F4346D3736E7}" destId="{E669A3E6-A69F-4F5D-A3AB-D381860D6BD5}" srcOrd="0" destOrd="0" presId="urn:microsoft.com/office/officeart/2018/2/layout/IconVerticalSolidList"/>
    <dgm:cxn modelId="{24AEBD0B-FD61-41CF-B22D-C720D177B108}" type="presParOf" srcId="{9414BFB1-CEBF-4EE5-86B3-F4346D3736E7}" destId="{3A70157D-5D6F-43DC-93E9-BEB90FFE1CF0}" srcOrd="1" destOrd="0" presId="urn:microsoft.com/office/officeart/2018/2/layout/IconVerticalSolidList"/>
    <dgm:cxn modelId="{74994E36-D56D-4211-8213-E85C839F616C}" type="presParOf" srcId="{9414BFB1-CEBF-4EE5-86B3-F4346D3736E7}" destId="{20161167-BA48-4DAD-93E3-4263AA0EDF58}" srcOrd="2" destOrd="0" presId="urn:microsoft.com/office/officeart/2018/2/layout/IconVerticalSolidList"/>
    <dgm:cxn modelId="{BBB83E64-35D5-4F0E-88B0-63E7461CC62F}" type="presParOf" srcId="{9414BFB1-CEBF-4EE5-86B3-F4346D3736E7}" destId="{1E464A68-B63C-4858-8233-ABB9EC59C598}" srcOrd="3" destOrd="0" presId="urn:microsoft.com/office/officeart/2018/2/layout/IconVerticalSolidList"/>
    <dgm:cxn modelId="{AD21B782-3996-4B03-8145-A678F7612573}" type="presParOf" srcId="{FE64AE2E-13C1-400F-9FF3-2D6ACC553CD0}" destId="{094658B0-2A8B-48FA-89B0-9A0CFF5C36EA}" srcOrd="3" destOrd="0" presId="urn:microsoft.com/office/officeart/2018/2/layout/IconVerticalSolidList"/>
    <dgm:cxn modelId="{66FFE7BC-D532-4BEB-844F-C1FA35A14676}" type="presParOf" srcId="{FE64AE2E-13C1-400F-9FF3-2D6ACC553CD0}" destId="{52B544B9-D0DE-47B9-8C69-1399719DA686}" srcOrd="4" destOrd="0" presId="urn:microsoft.com/office/officeart/2018/2/layout/IconVerticalSolidList"/>
    <dgm:cxn modelId="{B3EEEAE0-6C83-4FFD-BC1B-35EC97644CA6}" type="presParOf" srcId="{52B544B9-D0DE-47B9-8C69-1399719DA686}" destId="{E7A612F7-ED10-49AD-A839-87CA65198435}" srcOrd="0" destOrd="0" presId="urn:microsoft.com/office/officeart/2018/2/layout/IconVerticalSolidList"/>
    <dgm:cxn modelId="{C859EB0C-801C-4F5B-810C-A74AA6F7B214}" type="presParOf" srcId="{52B544B9-D0DE-47B9-8C69-1399719DA686}" destId="{BCA9CA1A-7FAA-49AE-A71F-5A94F6B6CB90}" srcOrd="1" destOrd="0" presId="urn:microsoft.com/office/officeart/2018/2/layout/IconVerticalSolidList"/>
    <dgm:cxn modelId="{74E48F07-EDEE-4AD4-8D2D-7FB11D2273F7}" type="presParOf" srcId="{52B544B9-D0DE-47B9-8C69-1399719DA686}" destId="{E7AD0FE5-CC8F-4E92-8F2C-FC65C523E027}" srcOrd="2" destOrd="0" presId="urn:microsoft.com/office/officeart/2018/2/layout/IconVerticalSolidList"/>
    <dgm:cxn modelId="{04EDFF7C-1ACA-4DB0-A07F-5DF59CE0793B}" type="presParOf" srcId="{52B544B9-D0DE-47B9-8C69-1399719DA686}" destId="{D3545D26-B707-4C6B-98FF-478C94E7CCA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2230AB-BC2E-48CF-9B0E-DF6C97070073}" type="doc">
      <dgm:prSet loTypeId="urn:microsoft.com/office/officeart/2018/2/layout/IconLabelList" loCatId="icon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8A758E-E733-4781-AEEE-9E4FCF4669B1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 err="1" smtClean="0"/>
            <a:t>They</a:t>
          </a:r>
          <a:r>
            <a:rPr lang="fr-FR" dirty="0" smtClean="0"/>
            <a:t> are</a:t>
          </a:r>
          <a:r>
            <a:rPr lang="fr-FR" dirty="0"/>
            <a:t> </a:t>
          </a:r>
          <a:r>
            <a:rPr lang="fr-FR" dirty="0" err="1" smtClean="0"/>
            <a:t>popularizing</a:t>
          </a:r>
          <a:r>
            <a:rPr lang="fr-FR" dirty="0"/>
            <a:t> </a:t>
          </a:r>
          <a:r>
            <a:rPr lang="fr-FR" dirty="0" smtClean="0"/>
            <a:t>sport</a:t>
          </a:r>
          <a:r>
            <a:rPr lang="fr-FR" dirty="0"/>
            <a:t>. </a:t>
          </a:r>
          <a:r>
            <a:rPr lang="fr-FR" dirty="0" smtClean="0"/>
            <a:t>People are </a:t>
          </a:r>
          <a:r>
            <a:rPr lang="fr-FR" dirty="0"/>
            <a:t>more </a:t>
          </a:r>
          <a:r>
            <a:rPr lang="fr-FR" dirty="0" err="1" smtClean="0"/>
            <a:t>motivated</a:t>
          </a:r>
          <a:r>
            <a:rPr lang="fr-FR" dirty="0"/>
            <a:t> to </a:t>
          </a:r>
          <a:r>
            <a:rPr lang="fr-FR" dirty="0" smtClean="0"/>
            <a:t>practice sports</a:t>
          </a:r>
          <a:r>
            <a:rPr lang="fr-FR" dirty="0"/>
            <a:t>, </a:t>
          </a:r>
          <a:r>
            <a:rPr lang="fr-FR" dirty="0" err="1" smtClean="0"/>
            <a:t>even</a:t>
          </a:r>
          <a:r>
            <a:rPr lang="fr-FR" dirty="0"/>
            <a:t> </a:t>
          </a:r>
          <a:r>
            <a:rPr lang="fr-FR" dirty="0" err="1" smtClean="0"/>
            <a:t>alone</a:t>
          </a:r>
          <a:r>
            <a:rPr lang="fr-FR" dirty="0" smtClean="0"/>
            <a:t>. You </a:t>
          </a:r>
          <a:r>
            <a:rPr lang="fr-FR" dirty="0" err="1" smtClean="0"/>
            <a:t>can</a:t>
          </a:r>
          <a:r>
            <a:rPr lang="fr-FR" dirty="0" smtClean="0"/>
            <a:t> have challenges if </a:t>
          </a:r>
          <a:r>
            <a:rPr lang="fr-FR" dirty="0" err="1" smtClean="0"/>
            <a:t>you</a:t>
          </a:r>
          <a:r>
            <a:rPr lang="fr-FR" dirty="0" smtClean="0"/>
            <a:t> </a:t>
          </a:r>
          <a:r>
            <a:rPr lang="fr-FR" dirty="0" err="1" smtClean="0"/>
            <a:t>belong</a:t>
          </a:r>
          <a:r>
            <a:rPr lang="fr-FR" dirty="0" smtClean="0"/>
            <a:t> to a group.</a:t>
          </a:r>
          <a:endParaRPr lang="en-US" dirty="0"/>
        </a:p>
      </dgm:t>
    </dgm:pt>
    <dgm:pt modelId="{CB69F473-C979-429B-AD25-6170D43194EB}" type="parTrans" cxnId="{DC84B0CE-FD50-4ABB-9195-32CFD5CCF315}">
      <dgm:prSet/>
      <dgm:spPr/>
      <dgm:t>
        <a:bodyPr/>
        <a:lstStyle/>
        <a:p>
          <a:endParaRPr lang="en-US"/>
        </a:p>
      </dgm:t>
    </dgm:pt>
    <dgm:pt modelId="{3642D3F6-7000-44A0-A45E-7EC862DC37C9}" type="sibTrans" cxnId="{DC84B0CE-FD50-4ABB-9195-32CFD5CCF315}">
      <dgm:prSet/>
      <dgm:spPr/>
      <dgm:t>
        <a:bodyPr/>
        <a:lstStyle/>
        <a:p>
          <a:endParaRPr lang="en-US"/>
        </a:p>
      </dgm:t>
    </dgm:pt>
    <dgm:pt modelId="{4BBDCC88-CB6E-4BF1-8C98-14D266561A3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600" dirty="0" err="1"/>
            <a:t>They</a:t>
          </a:r>
          <a:r>
            <a:rPr lang="fr-FR" sz="1600" dirty="0"/>
            <a:t> </a:t>
          </a:r>
          <a:r>
            <a:rPr lang="fr-FR" sz="1600" dirty="0" err="1"/>
            <a:t>can</a:t>
          </a:r>
          <a:r>
            <a:rPr lang="fr-FR" sz="1600" dirty="0"/>
            <a:t> </a:t>
          </a:r>
          <a:r>
            <a:rPr lang="fr-FR" sz="1600" dirty="0" err="1"/>
            <a:t>also</a:t>
          </a:r>
          <a:r>
            <a:rPr lang="fr-FR" sz="1600" dirty="0"/>
            <a:t> compare </a:t>
          </a:r>
          <a:r>
            <a:rPr lang="fr-FR" sz="1600" dirty="0" err="1"/>
            <a:t>their</a:t>
          </a:r>
          <a:r>
            <a:rPr lang="fr-FR" sz="1600" dirty="0"/>
            <a:t> </a:t>
          </a:r>
          <a:r>
            <a:rPr lang="fr-FR" sz="1600" dirty="0" err="1"/>
            <a:t>results</a:t>
          </a:r>
          <a:r>
            <a:rPr lang="fr-FR" sz="1600" dirty="0"/>
            <a:t> and </a:t>
          </a:r>
          <a:r>
            <a:rPr lang="fr-FR" sz="1600" dirty="0" err="1"/>
            <a:t>want</a:t>
          </a:r>
          <a:r>
            <a:rPr lang="fr-FR" sz="1600" dirty="0"/>
            <a:t> </a:t>
          </a:r>
          <a:r>
            <a:rPr lang="fr-FR" sz="1600" dirty="0" err="1"/>
            <a:t>improve</a:t>
          </a:r>
          <a:r>
            <a:rPr lang="fr-FR" sz="1600" dirty="0"/>
            <a:t> </a:t>
          </a:r>
          <a:r>
            <a:rPr lang="fr-FR" sz="1600" dirty="0" err="1"/>
            <a:t>them</a:t>
          </a:r>
          <a:r>
            <a:rPr lang="fr-FR" sz="1600" dirty="0"/>
            <a:t>. </a:t>
          </a:r>
          <a:r>
            <a:rPr lang="fr-FR" sz="1600" dirty="0" err="1" smtClean="0"/>
            <a:t>Some</a:t>
          </a:r>
          <a:r>
            <a:rPr lang="fr-FR" sz="1600" dirty="0" smtClean="0"/>
            <a:t> </a:t>
          </a:r>
          <a:r>
            <a:rPr lang="fr-FR" sz="1600" dirty="0" err="1" smtClean="0"/>
            <a:t>tips</a:t>
          </a:r>
          <a:r>
            <a:rPr lang="fr-FR" sz="1600" dirty="0" smtClean="0"/>
            <a:t> and positive feed-back are </a:t>
          </a:r>
          <a:r>
            <a:rPr lang="fr-FR" sz="1600" dirty="0" err="1" smtClean="0"/>
            <a:t>received</a:t>
          </a:r>
          <a:r>
            <a:rPr lang="fr-FR" sz="1600" dirty="0" smtClean="0"/>
            <a:t> </a:t>
          </a:r>
          <a:r>
            <a:rPr lang="fr-FR" sz="1600" dirty="0" err="1" smtClean="0"/>
            <a:t>from</a:t>
          </a:r>
          <a:r>
            <a:rPr lang="fr-FR" sz="1600" dirty="0" smtClean="0"/>
            <a:t> the user.</a:t>
          </a:r>
          <a:endParaRPr lang="en-US" sz="1600" dirty="0"/>
        </a:p>
      </dgm:t>
    </dgm:pt>
    <dgm:pt modelId="{413D7613-D67F-4C66-A8BD-5E129198F870}" type="parTrans" cxnId="{FECEC705-2ED8-4B0A-B0E1-929EAA9773A1}">
      <dgm:prSet/>
      <dgm:spPr/>
      <dgm:t>
        <a:bodyPr/>
        <a:lstStyle/>
        <a:p>
          <a:endParaRPr lang="en-US"/>
        </a:p>
      </dgm:t>
    </dgm:pt>
    <dgm:pt modelId="{BF9ABB11-6037-49FB-9DB4-B263F8AD7096}" type="sibTrans" cxnId="{FECEC705-2ED8-4B0A-B0E1-929EAA9773A1}">
      <dgm:prSet/>
      <dgm:spPr/>
      <dgm:t>
        <a:bodyPr/>
        <a:lstStyle/>
        <a:p>
          <a:endParaRPr lang="en-US"/>
        </a:p>
      </dgm:t>
    </dgm:pt>
    <dgm:pt modelId="{E7312AD9-99F2-499B-B1E4-EAFCBB5643FF}" type="pres">
      <dgm:prSet presAssocID="{DF2230AB-BC2E-48CF-9B0E-DF6C9707007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6142F12-15C4-458E-8718-9A6DD8EA1684}" type="pres">
      <dgm:prSet presAssocID="{B58A758E-E733-4781-AEEE-9E4FCF4669B1}" presName="compNode" presStyleCnt="0"/>
      <dgm:spPr/>
    </dgm:pt>
    <dgm:pt modelId="{DFF96A8C-EECB-4CE8-B58B-20B22711C4B2}" type="pres">
      <dgm:prSet presAssocID="{B58A758E-E733-4781-AEEE-9E4FCF4669B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ymnast - Floor Routine"/>
        </a:ext>
      </dgm:extLst>
    </dgm:pt>
    <dgm:pt modelId="{EF442219-692E-4C8C-B5D4-257C59C13315}" type="pres">
      <dgm:prSet presAssocID="{B58A758E-E733-4781-AEEE-9E4FCF4669B1}" presName="spaceRect" presStyleCnt="0"/>
      <dgm:spPr/>
    </dgm:pt>
    <dgm:pt modelId="{929BBE53-2CD2-441F-A33B-F77E8640014F}" type="pres">
      <dgm:prSet presAssocID="{B58A758E-E733-4781-AEEE-9E4FCF4669B1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fr-FR"/>
        </a:p>
      </dgm:t>
    </dgm:pt>
    <dgm:pt modelId="{80D73D28-5F05-414C-ABDF-58A679EF533C}" type="pres">
      <dgm:prSet presAssocID="{3642D3F6-7000-44A0-A45E-7EC862DC37C9}" presName="sibTrans" presStyleCnt="0"/>
      <dgm:spPr/>
    </dgm:pt>
    <dgm:pt modelId="{30E63877-8BBF-4BEA-8494-CFF9D287C8AA}" type="pres">
      <dgm:prSet presAssocID="{4BBDCC88-CB6E-4BF1-8C98-14D266561A3B}" presName="compNode" presStyleCnt="0"/>
      <dgm:spPr/>
    </dgm:pt>
    <dgm:pt modelId="{5462EDE7-DEA6-45F5-8037-43C17F16DF56}" type="pres">
      <dgm:prSet presAssocID="{4BBDCC88-CB6E-4BF1-8C98-14D266561A3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0795CC60-3A3D-4DEC-A067-0E24FD62C3CC}" type="pres">
      <dgm:prSet presAssocID="{4BBDCC88-CB6E-4BF1-8C98-14D266561A3B}" presName="spaceRect" presStyleCnt="0"/>
      <dgm:spPr/>
    </dgm:pt>
    <dgm:pt modelId="{94B65F66-042E-4DA3-BE96-C79568DD9B17}" type="pres">
      <dgm:prSet presAssocID="{4BBDCC88-CB6E-4BF1-8C98-14D266561A3B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6057ABA-5BD9-4796-8779-DC2BC3DBC5A3}" type="presOf" srcId="{4BBDCC88-CB6E-4BF1-8C98-14D266561A3B}" destId="{94B65F66-042E-4DA3-BE96-C79568DD9B17}" srcOrd="0" destOrd="0" presId="urn:microsoft.com/office/officeart/2018/2/layout/IconLabelList"/>
    <dgm:cxn modelId="{DB5A7101-2411-4A4F-BBA3-DF253E88DB36}" type="presOf" srcId="{DF2230AB-BC2E-48CF-9B0E-DF6C97070073}" destId="{E7312AD9-99F2-499B-B1E4-EAFCBB5643FF}" srcOrd="0" destOrd="0" presId="urn:microsoft.com/office/officeart/2018/2/layout/IconLabelList"/>
    <dgm:cxn modelId="{DC84B0CE-FD50-4ABB-9195-32CFD5CCF315}" srcId="{DF2230AB-BC2E-48CF-9B0E-DF6C97070073}" destId="{B58A758E-E733-4781-AEEE-9E4FCF4669B1}" srcOrd="0" destOrd="0" parTransId="{CB69F473-C979-429B-AD25-6170D43194EB}" sibTransId="{3642D3F6-7000-44A0-A45E-7EC862DC37C9}"/>
    <dgm:cxn modelId="{CE60CCC7-CC98-4AC2-9AE7-A2F8B349BDF3}" type="presOf" srcId="{B58A758E-E733-4781-AEEE-9E4FCF4669B1}" destId="{929BBE53-2CD2-441F-A33B-F77E8640014F}" srcOrd="0" destOrd="0" presId="urn:microsoft.com/office/officeart/2018/2/layout/IconLabelList"/>
    <dgm:cxn modelId="{FECEC705-2ED8-4B0A-B0E1-929EAA9773A1}" srcId="{DF2230AB-BC2E-48CF-9B0E-DF6C97070073}" destId="{4BBDCC88-CB6E-4BF1-8C98-14D266561A3B}" srcOrd="1" destOrd="0" parTransId="{413D7613-D67F-4C66-A8BD-5E129198F870}" sibTransId="{BF9ABB11-6037-49FB-9DB4-B263F8AD7096}"/>
    <dgm:cxn modelId="{C8380682-0998-4B7B-ACD8-C12A8BD472B7}" type="presParOf" srcId="{E7312AD9-99F2-499B-B1E4-EAFCBB5643FF}" destId="{66142F12-15C4-458E-8718-9A6DD8EA1684}" srcOrd="0" destOrd="0" presId="urn:microsoft.com/office/officeart/2018/2/layout/IconLabelList"/>
    <dgm:cxn modelId="{F0271E6B-3789-4413-BC1A-688F5FF0BFF3}" type="presParOf" srcId="{66142F12-15C4-458E-8718-9A6DD8EA1684}" destId="{DFF96A8C-EECB-4CE8-B58B-20B22711C4B2}" srcOrd="0" destOrd="0" presId="urn:microsoft.com/office/officeart/2018/2/layout/IconLabelList"/>
    <dgm:cxn modelId="{D3510717-ABF6-4C6E-9A6F-CCCF7A60D829}" type="presParOf" srcId="{66142F12-15C4-458E-8718-9A6DD8EA1684}" destId="{EF442219-692E-4C8C-B5D4-257C59C13315}" srcOrd="1" destOrd="0" presId="urn:microsoft.com/office/officeart/2018/2/layout/IconLabelList"/>
    <dgm:cxn modelId="{035DFA3C-91BA-4389-AD09-84633EA43706}" type="presParOf" srcId="{66142F12-15C4-458E-8718-9A6DD8EA1684}" destId="{929BBE53-2CD2-441F-A33B-F77E8640014F}" srcOrd="2" destOrd="0" presId="urn:microsoft.com/office/officeart/2018/2/layout/IconLabelList"/>
    <dgm:cxn modelId="{DE277E8C-2FC0-4138-B8FB-9DEF50CC8159}" type="presParOf" srcId="{E7312AD9-99F2-499B-B1E4-EAFCBB5643FF}" destId="{80D73D28-5F05-414C-ABDF-58A679EF533C}" srcOrd="1" destOrd="0" presId="urn:microsoft.com/office/officeart/2018/2/layout/IconLabelList"/>
    <dgm:cxn modelId="{66E30CC4-9407-4D19-B519-12E77EAD78CE}" type="presParOf" srcId="{E7312AD9-99F2-499B-B1E4-EAFCBB5643FF}" destId="{30E63877-8BBF-4BEA-8494-CFF9D287C8AA}" srcOrd="2" destOrd="0" presId="urn:microsoft.com/office/officeart/2018/2/layout/IconLabelList"/>
    <dgm:cxn modelId="{7738CD92-58A8-461E-A6B8-8D8AE2D9C803}" type="presParOf" srcId="{30E63877-8BBF-4BEA-8494-CFF9D287C8AA}" destId="{5462EDE7-DEA6-45F5-8037-43C17F16DF56}" srcOrd="0" destOrd="0" presId="urn:microsoft.com/office/officeart/2018/2/layout/IconLabelList"/>
    <dgm:cxn modelId="{FA5121A5-9910-4B88-B609-7FDCDC4C6453}" type="presParOf" srcId="{30E63877-8BBF-4BEA-8494-CFF9D287C8AA}" destId="{0795CC60-3A3D-4DEC-A067-0E24FD62C3CC}" srcOrd="1" destOrd="0" presId="urn:microsoft.com/office/officeart/2018/2/layout/IconLabelList"/>
    <dgm:cxn modelId="{0A569DC4-4787-45A6-BB7F-0A81DAE3E20C}" type="presParOf" srcId="{30E63877-8BBF-4BEA-8494-CFF9D287C8AA}" destId="{94B65F66-042E-4DA3-BE96-C79568DD9B1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71A24-9729-4507-83F8-82C3E8484BFB}">
      <dsp:nvSpPr>
        <dsp:cNvPr id="0" name=""/>
        <dsp:cNvSpPr/>
      </dsp:nvSpPr>
      <dsp:spPr>
        <a:xfrm>
          <a:off x="0" y="575528"/>
          <a:ext cx="9906000" cy="1062513"/>
        </a:xfrm>
        <a:prstGeom prst="roundRect">
          <a:avLst>
            <a:gd name="adj" fmla="val 1000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BDD2E-0003-48DD-8575-DE3AA509E3F2}">
      <dsp:nvSpPr>
        <dsp:cNvPr id="0" name=""/>
        <dsp:cNvSpPr/>
      </dsp:nvSpPr>
      <dsp:spPr>
        <a:xfrm>
          <a:off x="321410" y="814593"/>
          <a:ext cx="584382" cy="5843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66099-06C5-4587-B753-B6D3A499EEE5}">
      <dsp:nvSpPr>
        <dsp:cNvPr id="0" name=""/>
        <dsp:cNvSpPr/>
      </dsp:nvSpPr>
      <dsp:spPr>
        <a:xfrm>
          <a:off x="1227203" y="575528"/>
          <a:ext cx="8678796" cy="1062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49" tIns="112449" rIns="112449" bIns="112449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>
              <a:solidFill>
                <a:schemeClr val="bg1"/>
              </a:solidFill>
            </a:rPr>
            <a:t>The first </a:t>
          </a:r>
          <a:r>
            <a:rPr lang="fr-FR" sz="2500" kern="1200" dirty="0" err="1">
              <a:solidFill>
                <a:schemeClr val="bg1"/>
              </a:solidFill>
            </a:rPr>
            <a:t>industrial</a:t>
          </a:r>
          <a:r>
            <a:rPr lang="fr-FR" sz="2500" kern="1200" dirty="0">
              <a:solidFill>
                <a:schemeClr val="bg1"/>
              </a:solidFill>
            </a:rPr>
            <a:t> </a:t>
          </a:r>
          <a:r>
            <a:rPr lang="fr-FR" sz="2500" kern="1200" dirty="0" err="1">
              <a:solidFill>
                <a:schemeClr val="bg1"/>
              </a:solidFill>
            </a:rPr>
            <a:t>revolution</a:t>
          </a:r>
          <a:r>
            <a:rPr lang="fr-FR" sz="2500" kern="1200" dirty="0">
              <a:solidFill>
                <a:schemeClr val="bg1"/>
              </a:solidFill>
            </a:rPr>
            <a:t> </a:t>
          </a:r>
          <a:r>
            <a:rPr lang="fr-FR" sz="2500" kern="1200" dirty="0" smtClean="0">
              <a:solidFill>
                <a:schemeClr val="bg1"/>
              </a:solidFill>
            </a:rPr>
            <a:t>dates from1780s</a:t>
          </a:r>
          <a:endParaRPr lang="en-US" sz="2500" kern="1200" dirty="0">
            <a:solidFill>
              <a:schemeClr val="bg1"/>
            </a:solidFill>
          </a:endParaRPr>
        </a:p>
      </dsp:txBody>
      <dsp:txXfrm>
        <a:off x="1227203" y="575528"/>
        <a:ext cx="8678796" cy="1062513"/>
      </dsp:txXfrm>
    </dsp:sp>
    <dsp:sp modelId="{EBB2274E-27C1-4638-8CB2-87DAD5348546}">
      <dsp:nvSpPr>
        <dsp:cNvPr id="0" name=""/>
        <dsp:cNvSpPr/>
      </dsp:nvSpPr>
      <dsp:spPr>
        <a:xfrm>
          <a:off x="0" y="1903670"/>
          <a:ext cx="9906000" cy="1062513"/>
        </a:xfrm>
        <a:prstGeom prst="roundRect">
          <a:avLst>
            <a:gd name="adj" fmla="val 10000"/>
          </a:avLst>
        </a:prstGeom>
        <a:solidFill>
          <a:schemeClr val="accent5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BBAAC1-2FAC-40F0-A169-EA0EBDE91A41}">
      <dsp:nvSpPr>
        <dsp:cNvPr id="0" name=""/>
        <dsp:cNvSpPr/>
      </dsp:nvSpPr>
      <dsp:spPr>
        <a:xfrm>
          <a:off x="321410" y="2142735"/>
          <a:ext cx="584382" cy="5843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E09D9-D18D-4911-9AC4-20B593FC66A8}">
      <dsp:nvSpPr>
        <dsp:cNvPr id="0" name=""/>
        <dsp:cNvSpPr/>
      </dsp:nvSpPr>
      <dsp:spPr>
        <a:xfrm>
          <a:off x="1227203" y="1903670"/>
          <a:ext cx="8678796" cy="10625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449" tIns="112449" rIns="112449" bIns="112449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>
              <a:solidFill>
                <a:schemeClr val="bg1"/>
              </a:solidFill>
            </a:rPr>
            <a:t>Coal, </a:t>
          </a:r>
          <a:r>
            <a:rPr lang="fr-FR" sz="2500" kern="1200" err="1">
              <a:solidFill>
                <a:schemeClr val="bg1"/>
              </a:solidFill>
            </a:rPr>
            <a:t>Iron</a:t>
          </a:r>
          <a:r>
            <a:rPr lang="fr-FR" sz="2500" kern="1200">
              <a:solidFill>
                <a:schemeClr val="bg1"/>
              </a:solidFill>
            </a:rPr>
            <a:t>, Textiles, Transport and </a:t>
          </a:r>
          <a:r>
            <a:rPr lang="fr-FR" sz="2500" kern="1200" err="1">
              <a:solidFill>
                <a:schemeClr val="bg1"/>
              </a:solidFill>
            </a:rPr>
            <a:t>Pottery</a:t>
          </a:r>
          <a:r>
            <a:rPr lang="fr-FR" sz="2500" kern="1200">
              <a:solidFill>
                <a:schemeClr val="bg1"/>
              </a:solidFill>
            </a:rPr>
            <a:t> </a:t>
          </a:r>
          <a:r>
            <a:rPr lang="fr-FR" sz="2500" kern="1200" err="1">
              <a:solidFill>
                <a:schemeClr val="bg1"/>
              </a:solidFill>
            </a:rPr>
            <a:t>contributed</a:t>
          </a:r>
          <a:r>
            <a:rPr lang="fr-FR" sz="2500" kern="1200">
              <a:solidFill>
                <a:schemeClr val="bg1"/>
              </a:solidFill>
            </a:rPr>
            <a:t> to the out break</a:t>
          </a:r>
          <a:endParaRPr lang="en-US" sz="2500" kern="1200">
            <a:solidFill>
              <a:schemeClr val="bg1"/>
            </a:solidFill>
          </a:endParaRPr>
        </a:p>
      </dsp:txBody>
      <dsp:txXfrm>
        <a:off x="1227203" y="1903670"/>
        <a:ext cx="8678796" cy="1062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21D39-567E-4CC8-B4AB-7434487975EC}">
      <dsp:nvSpPr>
        <dsp:cNvPr id="0" name=""/>
        <dsp:cNvSpPr/>
      </dsp:nvSpPr>
      <dsp:spPr>
        <a:xfrm>
          <a:off x="0" y="0"/>
          <a:ext cx="8872266" cy="11239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/>
            <a:t>By the transition </a:t>
          </a:r>
          <a:r>
            <a:rPr lang="fr-FR" sz="1900" kern="1200" dirty="0" err="1"/>
            <a:t>from</a:t>
          </a:r>
          <a:r>
            <a:rPr lang="fr-FR" sz="1900" kern="1200" dirty="0"/>
            <a:t> a stable agricultural and commercial society</a:t>
          </a:r>
          <a:endParaRPr lang="en-US" sz="1900" kern="1200" dirty="0"/>
        </a:p>
      </dsp:txBody>
      <dsp:txXfrm>
        <a:off x="32920" y="32920"/>
        <a:ext cx="7659414" cy="1058130"/>
      </dsp:txXfrm>
    </dsp:sp>
    <dsp:sp modelId="{D402436F-94DC-4BEE-B343-E12A92B29090}">
      <dsp:nvSpPr>
        <dsp:cNvPr id="0" name=""/>
        <dsp:cNvSpPr/>
      </dsp:nvSpPr>
      <dsp:spPr>
        <a:xfrm>
          <a:off x="782847" y="1311299"/>
          <a:ext cx="8872266" cy="11239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To a modern</a:t>
          </a:r>
          <a:r>
            <a:rPr lang="fr-FR" sz="1900" kern="1200" dirty="0"/>
            <a:t>  </a:t>
          </a:r>
          <a:r>
            <a:rPr lang="fr-FR" sz="1900" kern="1200" dirty="0" err="1"/>
            <a:t>industrial</a:t>
          </a:r>
          <a:r>
            <a:rPr lang="fr-FR" sz="1900" kern="1200" dirty="0"/>
            <a:t> society </a:t>
          </a:r>
          <a:r>
            <a:rPr lang="fr-FR" sz="1900" kern="1200" dirty="0" err="1"/>
            <a:t>relying</a:t>
          </a:r>
          <a:r>
            <a:rPr lang="fr-FR" sz="1900" kern="1200" dirty="0"/>
            <a:t> on </a:t>
          </a:r>
          <a:r>
            <a:rPr lang="fr-FR" sz="1900" kern="1200" dirty="0" err="1"/>
            <a:t>complex</a:t>
          </a:r>
          <a:r>
            <a:rPr lang="fr-FR" sz="1900" kern="1200" dirty="0"/>
            <a:t> </a:t>
          </a:r>
          <a:r>
            <a:rPr lang="fr-FR" sz="1900" kern="1200" dirty="0" err="1"/>
            <a:t>machinery</a:t>
          </a:r>
          <a:r>
            <a:rPr lang="fr-FR" sz="1900" kern="1200" dirty="0"/>
            <a:t> </a:t>
          </a:r>
          <a:r>
            <a:rPr lang="fr-FR" sz="1900" kern="1200" dirty="0" err="1"/>
            <a:t>rather</a:t>
          </a:r>
          <a:r>
            <a:rPr lang="fr-FR" sz="1900" kern="1200" dirty="0"/>
            <a:t> </a:t>
          </a:r>
          <a:r>
            <a:rPr lang="fr-FR" sz="1900" kern="1200" dirty="0" err="1"/>
            <a:t>than</a:t>
          </a:r>
          <a:r>
            <a:rPr lang="fr-FR" sz="1900" kern="1200" dirty="0"/>
            <a:t> </a:t>
          </a:r>
          <a:r>
            <a:rPr lang="fr-FR" sz="1900" kern="1200" dirty="0" err="1" smtClean="0"/>
            <a:t>tools</a:t>
          </a:r>
          <a:r>
            <a:rPr lang="fr-FR" sz="1900" kern="1200" dirty="0" smtClean="0"/>
            <a:t> and </a:t>
          </a:r>
          <a:r>
            <a:rPr lang="fr-FR" sz="1900" kern="1200" dirty="0" err="1" smtClean="0"/>
            <a:t>human</a:t>
          </a:r>
          <a:r>
            <a:rPr lang="fr-FR" sz="1900" kern="1200" dirty="0" smtClean="0"/>
            <a:t> force </a:t>
          </a:r>
          <a:r>
            <a:rPr lang="fr-FR" sz="1900" kern="1200" dirty="0"/>
            <a:t>(</a:t>
          </a:r>
          <a:r>
            <a:rPr lang="fr-FR" sz="1900" kern="1200" dirty="0" err="1"/>
            <a:t>industrialization</a:t>
          </a:r>
          <a:r>
            <a:rPr lang="fr-FR" sz="1900" kern="1200" dirty="0"/>
            <a:t> and rural </a:t>
          </a:r>
          <a:r>
            <a:rPr lang="fr-FR" sz="1900" kern="1200" dirty="0" err="1"/>
            <a:t>exodus</a:t>
          </a:r>
          <a:r>
            <a:rPr lang="fr-FR" sz="1900" kern="1200" dirty="0"/>
            <a:t>)</a:t>
          </a:r>
          <a:endParaRPr lang="en-US" sz="1900" kern="1200" dirty="0"/>
        </a:p>
      </dsp:txBody>
      <dsp:txXfrm>
        <a:off x="815767" y="1344219"/>
        <a:ext cx="7292998" cy="1058130"/>
      </dsp:txXfrm>
    </dsp:sp>
    <dsp:sp modelId="{CAE11BE9-ADF5-48BD-97FA-E15D518A1FC7}">
      <dsp:nvSpPr>
        <dsp:cNvPr id="0" name=""/>
        <dsp:cNvSpPr/>
      </dsp:nvSpPr>
      <dsp:spPr>
        <a:xfrm>
          <a:off x="1565694" y="2622598"/>
          <a:ext cx="8872266" cy="11239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err="1" smtClean="0"/>
            <a:t>Factories</a:t>
          </a:r>
          <a:r>
            <a:rPr lang="fr-FR" sz="1900" kern="1200" dirty="0"/>
            <a:t> </a:t>
          </a:r>
          <a:r>
            <a:rPr lang="fr-FR" sz="1900" kern="1200" dirty="0" err="1"/>
            <a:t>produce</a:t>
          </a:r>
          <a:r>
            <a:rPr lang="fr-FR" sz="1900" kern="1200" dirty="0"/>
            <a:t> </a:t>
          </a:r>
          <a:r>
            <a:rPr lang="fr-FR" sz="1900" kern="1200" dirty="0" err="1"/>
            <a:t>goods</a:t>
          </a:r>
          <a:r>
            <a:rPr lang="fr-FR" sz="1900" kern="1200" dirty="0"/>
            <a:t> in </a:t>
          </a:r>
          <a:r>
            <a:rPr lang="fr-FR" sz="1900" kern="1200" dirty="0" err="1"/>
            <a:t>greater</a:t>
          </a:r>
          <a:r>
            <a:rPr lang="fr-FR" sz="1900" kern="1200" dirty="0"/>
            <a:t> </a:t>
          </a:r>
          <a:r>
            <a:rPr lang="fr-FR" sz="1900" kern="1200" dirty="0" err="1" smtClean="0"/>
            <a:t>quantities</a:t>
          </a:r>
          <a:r>
            <a:rPr lang="fr-FR" sz="1900" kern="1200" dirty="0"/>
            <a:t> </a:t>
          </a:r>
          <a:r>
            <a:rPr lang="fr-FR" sz="1900" kern="1200" dirty="0" err="1"/>
            <a:t>at</a:t>
          </a:r>
          <a:r>
            <a:rPr lang="fr-FR" sz="1900" kern="1200" dirty="0"/>
            <a:t> a </a:t>
          </a:r>
          <a:r>
            <a:rPr lang="fr-FR" sz="1900" kern="1200" dirty="0" err="1"/>
            <a:t>cheaper</a:t>
          </a:r>
          <a:r>
            <a:rPr lang="fr-FR" sz="1900" kern="1200" dirty="0"/>
            <a:t> </a:t>
          </a:r>
          <a:r>
            <a:rPr lang="fr-FR" sz="1900" kern="1200" dirty="0" err="1"/>
            <a:t>price</a:t>
          </a:r>
          <a:endParaRPr lang="en-US" sz="1900" kern="1200" dirty="0"/>
        </a:p>
      </dsp:txBody>
      <dsp:txXfrm>
        <a:off x="1598614" y="2655518"/>
        <a:ext cx="7292998" cy="1058130"/>
      </dsp:txXfrm>
    </dsp:sp>
    <dsp:sp modelId="{64515E99-C743-4A86-8A49-F28C9F0A17DA}">
      <dsp:nvSpPr>
        <dsp:cNvPr id="0" name=""/>
        <dsp:cNvSpPr/>
      </dsp:nvSpPr>
      <dsp:spPr>
        <a:xfrm>
          <a:off x="8141685" y="852344"/>
          <a:ext cx="730580" cy="730580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306065" y="852344"/>
        <a:ext cx="401820" cy="549761"/>
      </dsp:txXfrm>
    </dsp:sp>
    <dsp:sp modelId="{152C3826-2EB5-48E0-B261-5FF8A65CC2A5}">
      <dsp:nvSpPr>
        <dsp:cNvPr id="0" name=""/>
        <dsp:cNvSpPr/>
      </dsp:nvSpPr>
      <dsp:spPr>
        <a:xfrm>
          <a:off x="8924532" y="2156150"/>
          <a:ext cx="730580" cy="730580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9088912" y="2156150"/>
        <a:ext cx="401820" cy="5497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6E783-CBD3-46A7-A57D-119A6F36A17E}">
      <dsp:nvSpPr>
        <dsp:cNvPr id="0" name=""/>
        <dsp:cNvSpPr/>
      </dsp:nvSpPr>
      <dsp:spPr>
        <a:xfrm>
          <a:off x="0" y="6073"/>
          <a:ext cx="7986709" cy="82123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F53EC-068E-43A2-806F-B2641AEF2069}">
      <dsp:nvSpPr>
        <dsp:cNvPr id="0" name=""/>
        <dsp:cNvSpPr/>
      </dsp:nvSpPr>
      <dsp:spPr>
        <a:xfrm>
          <a:off x="248424" y="190852"/>
          <a:ext cx="452122" cy="4516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9ABBC-12A6-41A7-8E38-1F5779E184BD}">
      <dsp:nvSpPr>
        <dsp:cNvPr id="0" name=""/>
        <dsp:cNvSpPr/>
      </dsp:nvSpPr>
      <dsp:spPr>
        <a:xfrm>
          <a:off x="948972" y="6073"/>
          <a:ext cx="6415520" cy="873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31" tIns="92431" rIns="92431" bIns="924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u="none" kern="1200" dirty="0">
              <a:latin typeface="MS Reference Sans Serif"/>
              <a:cs typeface="Arial"/>
            </a:rPr>
            <a:t>3 </a:t>
          </a:r>
          <a:r>
            <a:rPr lang="fr-FR" sz="1400" b="0" u="none" kern="1200" dirty="0" err="1">
              <a:latin typeface="MS Reference Sans Serif"/>
              <a:cs typeface="Arial"/>
            </a:rPr>
            <a:t>companies</a:t>
          </a:r>
          <a:r>
            <a:rPr lang="fr-FR" sz="1400" b="0" u="none" kern="1200" dirty="0">
              <a:latin typeface="MS Reference Sans Serif"/>
              <a:cs typeface="Arial"/>
            </a:rPr>
            <a:t> </a:t>
          </a:r>
          <a:r>
            <a:rPr lang="fr-FR" sz="1400" b="0" u="none" kern="1200" dirty="0" err="1">
              <a:latin typeface="MS Reference Sans Serif"/>
              <a:cs typeface="Arial"/>
            </a:rPr>
            <a:t>which</a:t>
          </a:r>
          <a:r>
            <a:rPr lang="fr-FR" sz="1400" b="0" u="none" kern="1200" dirty="0">
              <a:latin typeface="MS Reference Sans Serif"/>
              <a:cs typeface="Arial"/>
            </a:rPr>
            <a:t> are </a:t>
          </a:r>
          <a:r>
            <a:rPr lang="fr-FR" sz="1400" b="0" u="none" kern="1200" dirty="0" err="1">
              <a:latin typeface="MS Reference Sans Serif"/>
              <a:cs typeface="Arial"/>
            </a:rPr>
            <a:t>specialized</a:t>
          </a:r>
          <a:r>
            <a:rPr lang="fr-FR" sz="1400" b="0" u="none" kern="1200" dirty="0">
              <a:latin typeface="MS Reference Sans Serif"/>
              <a:cs typeface="Arial"/>
            </a:rPr>
            <a:t> to design/manufacture </a:t>
          </a:r>
          <a:r>
            <a:rPr lang="fr-FR" sz="1400" b="0" u="none" kern="1200" dirty="0" err="1">
              <a:latin typeface="MS Reference Sans Serif"/>
              <a:cs typeface="Arial"/>
            </a:rPr>
            <a:t>cloud</a:t>
          </a:r>
          <a:r>
            <a:rPr lang="fr-FR" sz="1400" b="0" u="none" kern="1200" dirty="0">
              <a:latin typeface="MS Reference Sans Serif"/>
              <a:cs typeface="Arial"/>
            </a:rPr>
            <a:t> </a:t>
          </a:r>
          <a:r>
            <a:rPr lang="fr-FR" sz="1400" b="0" u="none" kern="1200" dirty="0" err="1">
              <a:latin typeface="MS Reference Sans Serif"/>
              <a:cs typeface="Arial"/>
            </a:rPr>
            <a:t>technology</a:t>
          </a:r>
          <a:r>
            <a:rPr lang="fr-FR" sz="1400" b="0" u="none" kern="1200" dirty="0">
              <a:latin typeface="MS Reference Sans Serif"/>
              <a:cs typeface="Arial"/>
            </a:rPr>
            <a:t> </a:t>
          </a:r>
          <a:r>
            <a:rPr lang="fr-FR" sz="1400" b="0" u="none" kern="1200" dirty="0" err="1">
              <a:latin typeface="MS Reference Sans Serif"/>
              <a:cs typeface="Arial"/>
            </a:rPr>
            <a:t>based</a:t>
          </a:r>
          <a:r>
            <a:rPr lang="fr-FR" sz="1400" b="0" u="none" kern="1200" dirty="0">
              <a:latin typeface="MS Reference Sans Serif"/>
              <a:cs typeface="Arial"/>
            </a:rPr>
            <a:t> items.</a:t>
          </a:r>
          <a:endParaRPr lang="en-US" sz="1400" b="0" u="none" kern="1200" dirty="0">
            <a:latin typeface="MS Reference Sans Serif"/>
            <a:cs typeface="Arial"/>
          </a:endParaRPr>
        </a:p>
      </dsp:txBody>
      <dsp:txXfrm>
        <a:off x="948972" y="6073"/>
        <a:ext cx="6415520" cy="873368"/>
      </dsp:txXfrm>
    </dsp:sp>
    <dsp:sp modelId="{EFA67BC2-88F8-4A10-83F5-06726FF5F241}">
      <dsp:nvSpPr>
        <dsp:cNvPr id="0" name=""/>
        <dsp:cNvSpPr/>
      </dsp:nvSpPr>
      <dsp:spPr>
        <a:xfrm>
          <a:off x="0" y="1091167"/>
          <a:ext cx="7986709" cy="82123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97EEFC-D421-4EF5-893A-3076E295A361}">
      <dsp:nvSpPr>
        <dsp:cNvPr id="0" name=""/>
        <dsp:cNvSpPr/>
      </dsp:nvSpPr>
      <dsp:spPr>
        <a:xfrm>
          <a:off x="248424" y="1275946"/>
          <a:ext cx="452122" cy="4516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A2F30-56EB-45A0-A3D7-8CB66E99B3BC}">
      <dsp:nvSpPr>
        <dsp:cNvPr id="0" name=""/>
        <dsp:cNvSpPr/>
      </dsp:nvSpPr>
      <dsp:spPr>
        <a:xfrm>
          <a:off x="948972" y="1091167"/>
          <a:ext cx="6415520" cy="873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31" tIns="92431" rIns="92431" bIns="924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u="none" kern="1200">
              <a:latin typeface="MS Reference Sans Serif"/>
              <a:cs typeface="Arial"/>
            </a:rPr>
            <a:t>3 in-</a:t>
          </a:r>
          <a:r>
            <a:rPr lang="fr-FR" sz="1400" b="0" u="none" kern="1200" err="1">
              <a:latin typeface="MS Reference Sans Serif"/>
              <a:cs typeface="Arial"/>
            </a:rPr>
            <a:t>ear</a:t>
          </a:r>
          <a:r>
            <a:rPr lang="fr-FR" sz="1400" b="0" u="none" kern="1200">
              <a:latin typeface="MS Reference Sans Serif"/>
              <a:cs typeface="Arial"/>
            </a:rPr>
            <a:t> </a:t>
          </a:r>
          <a:r>
            <a:rPr lang="fr-FR" sz="1400" b="0" u="none" kern="1200" err="1">
              <a:latin typeface="MS Reference Sans Serif"/>
              <a:cs typeface="Arial"/>
            </a:rPr>
            <a:t>wearable</a:t>
          </a:r>
          <a:r>
            <a:rPr lang="fr-FR" sz="1400" b="0" u="none" kern="1200">
              <a:latin typeface="MS Reference Sans Serif"/>
              <a:cs typeface="Arial"/>
            </a:rPr>
            <a:t> </a:t>
          </a:r>
          <a:r>
            <a:rPr lang="fr-FR" sz="1400" b="0" u="none" kern="1200" err="1">
              <a:latin typeface="MS Reference Sans Serif"/>
              <a:cs typeface="Arial"/>
            </a:rPr>
            <a:t>devices</a:t>
          </a:r>
          <a:r>
            <a:rPr lang="fr-FR" sz="1400" b="0" u="none" kern="1200">
              <a:latin typeface="MS Reference Sans Serif"/>
              <a:cs typeface="Arial"/>
            </a:rPr>
            <a:t> </a:t>
          </a:r>
          <a:r>
            <a:rPr lang="fr-FR" sz="1400" b="0" u="none" kern="1200" err="1">
              <a:latin typeface="MS Reference Sans Serif"/>
              <a:cs typeface="Arial"/>
            </a:rPr>
            <a:t>which</a:t>
          </a:r>
          <a:r>
            <a:rPr lang="fr-FR" sz="1400" b="0" u="none" kern="1200">
              <a:latin typeface="MS Reference Sans Serif"/>
              <a:cs typeface="Arial"/>
            </a:rPr>
            <a:t> are </a:t>
          </a:r>
          <a:r>
            <a:rPr lang="fr-FR" sz="1400" b="0" u="none" kern="1200" err="1">
              <a:latin typeface="MS Reference Sans Serif"/>
              <a:cs typeface="Arial"/>
            </a:rPr>
            <a:t>used</a:t>
          </a:r>
          <a:r>
            <a:rPr lang="fr-FR" sz="1400" b="0" u="none" kern="1200">
              <a:latin typeface="MS Reference Sans Serif"/>
              <a:cs typeface="Arial"/>
            </a:rPr>
            <a:t> by endurance </a:t>
          </a:r>
          <a:r>
            <a:rPr lang="fr-FR" sz="1400" b="0" u="none" kern="1200" err="1">
              <a:latin typeface="MS Reference Sans Serif"/>
              <a:cs typeface="Arial"/>
            </a:rPr>
            <a:t>athletes</a:t>
          </a:r>
          <a:r>
            <a:rPr lang="fr-FR" sz="1400" b="0" u="none" kern="1200">
              <a:latin typeface="MS Reference Sans Serif"/>
              <a:cs typeface="Arial"/>
            </a:rPr>
            <a:t>.</a:t>
          </a:r>
          <a:endParaRPr lang="en-US" sz="1400" b="0" u="none" kern="1200">
            <a:latin typeface="MS Reference Sans Serif"/>
            <a:cs typeface="Arial"/>
          </a:endParaRPr>
        </a:p>
      </dsp:txBody>
      <dsp:txXfrm>
        <a:off x="948972" y="1091167"/>
        <a:ext cx="6415520" cy="873368"/>
      </dsp:txXfrm>
    </dsp:sp>
    <dsp:sp modelId="{4BF8CBEB-950D-43B8-8488-F7C67432B204}">
      <dsp:nvSpPr>
        <dsp:cNvPr id="0" name=""/>
        <dsp:cNvSpPr/>
      </dsp:nvSpPr>
      <dsp:spPr>
        <a:xfrm>
          <a:off x="0" y="2176261"/>
          <a:ext cx="7986709" cy="82123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16ADA-688B-43D9-B67B-F51B7CC76F64}">
      <dsp:nvSpPr>
        <dsp:cNvPr id="0" name=""/>
        <dsp:cNvSpPr/>
      </dsp:nvSpPr>
      <dsp:spPr>
        <a:xfrm>
          <a:off x="248424" y="2361040"/>
          <a:ext cx="452122" cy="4516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54465-D455-4DD0-BF69-2365EFBF3C6B}">
      <dsp:nvSpPr>
        <dsp:cNvPr id="0" name=""/>
        <dsp:cNvSpPr/>
      </dsp:nvSpPr>
      <dsp:spPr>
        <a:xfrm>
          <a:off x="948972" y="2176261"/>
          <a:ext cx="6415520" cy="873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31" tIns="92431" rIns="92431" bIns="924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u="none" kern="1200">
              <a:latin typeface="MS Reference Sans Serif"/>
              <a:cs typeface="Arial"/>
            </a:rPr>
            <a:t>Cloud </a:t>
          </a:r>
          <a:r>
            <a:rPr lang="fr-FR" sz="1400" b="0" u="none" kern="1200" err="1">
              <a:latin typeface="MS Reference Sans Serif"/>
              <a:cs typeface="Arial"/>
            </a:rPr>
            <a:t>technology</a:t>
          </a:r>
          <a:r>
            <a:rPr lang="fr-FR" sz="1400" b="0" u="none" kern="1200">
              <a:latin typeface="MS Reference Sans Serif"/>
              <a:cs typeface="Arial"/>
            </a:rPr>
            <a:t> </a:t>
          </a:r>
          <a:r>
            <a:rPr lang="fr-FR" sz="1400" b="0" u="none" kern="1200" err="1">
              <a:latin typeface="MS Reference Sans Serif"/>
              <a:cs typeface="Arial"/>
            </a:rPr>
            <a:t>helps</a:t>
          </a:r>
          <a:r>
            <a:rPr lang="fr-FR" sz="1400" b="0" u="none" kern="1200">
              <a:latin typeface="MS Reference Sans Serif"/>
              <a:cs typeface="Arial"/>
            </a:rPr>
            <a:t> non-pro </a:t>
          </a:r>
          <a:r>
            <a:rPr lang="fr-FR" sz="1400" b="0" u="none" kern="1200" err="1">
              <a:latin typeface="MS Reference Sans Serif"/>
              <a:cs typeface="Arial"/>
            </a:rPr>
            <a:t>athletes</a:t>
          </a:r>
          <a:r>
            <a:rPr lang="fr-FR" sz="1400" b="0" u="none" kern="1200">
              <a:latin typeface="MS Reference Sans Serif"/>
              <a:cs typeface="Arial"/>
            </a:rPr>
            <a:t>.</a:t>
          </a:r>
          <a:endParaRPr lang="en-US" sz="1400" b="0" u="none" kern="1200">
            <a:latin typeface="MS Reference Sans Serif"/>
            <a:cs typeface="Arial"/>
          </a:endParaRPr>
        </a:p>
      </dsp:txBody>
      <dsp:txXfrm>
        <a:off x="948972" y="2176261"/>
        <a:ext cx="6415520" cy="873368"/>
      </dsp:txXfrm>
    </dsp:sp>
    <dsp:sp modelId="{DB1976EF-D0B1-4E2E-8096-6509EE79045C}">
      <dsp:nvSpPr>
        <dsp:cNvPr id="0" name=""/>
        <dsp:cNvSpPr/>
      </dsp:nvSpPr>
      <dsp:spPr>
        <a:xfrm>
          <a:off x="0" y="3261355"/>
          <a:ext cx="7986709" cy="82123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EC058-E34A-4A43-9E6F-B33021882CDB}">
      <dsp:nvSpPr>
        <dsp:cNvPr id="0" name=""/>
        <dsp:cNvSpPr/>
      </dsp:nvSpPr>
      <dsp:spPr>
        <a:xfrm>
          <a:off x="248424" y="3446134"/>
          <a:ext cx="452122" cy="45168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9A9CA-B264-4D8D-9B02-CF18A55A9285}">
      <dsp:nvSpPr>
        <dsp:cNvPr id="0" name=""/>
        <dsp:cNvSpPr/>
      </dsp:nvSpPr>
      <dsp:spPr>
        <a:xfrm>
          <a:off x="948972" y="3261355"/>
          <a:ext cx="6415520" cy="873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31" tIns="92431" rIns="92431" bIns="924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u="none" kern="1200">
              <a:latin typeface="MS Reference Sans Serif"/>
              <a:cs typeface="Arial"/>
            </a:rPr>
            <a:t>Cloud </a:t>
          </a:r>
          <a:r>
            <a:rPr lang="fr-FR" sz="1400" b="0" u="none" kern="1200" err="1">
              <a:latin typeface="MS Reference Sans Serif"/>
              <a:cs typeface="Arial"/>
            </a:rPr>
            <a:t>technology</a:t>
          </a:r>
          <a:r>
            <a:rPr lang="fr-FR" sz="1400" b="0" u="none" kern="1200">
              <a:latin typeface="MS Reference Sans Serif"/>
              <a:cs typeface="Arial"/>
            </a:rPr>
            <a:t> </a:t>
          </a:r>
          <a:r>
            <a:rPr lang="fr-FR" sz="1400" b="0" u="none" kern="1200" err="1">
              <a:latin typeface="MS Reference Sans Serif"/>
              <a:cs typeface="Arial"/>
            </a:rPr>
            <a:t>democratised</a:t>
          </a:r>
          <a:r>
            <a:rPr lang="fr-FR" sz="1400" b="0" u="none" kern="1200">
              <a:latin typeface="MS Reference Sans Serif"/>
              <a:cs typeface="Arial"/>
            </a:rPr>
            <a:t> sports broadcasting</a:t>
          </a:r>
          <a:endParaRPr lang="en-US" sz="1400" b="0" u="none" kern="1200">
            <a:latin typeface="MS Reference Sans Serif"/>
            <a:cs typeface="Arial"/>
          </a:endParaRPr>
        </a:p>
      </dsp:txBody>
      <dsp:txXfrm>
        <a:off x="948972" y="3261355"/>
        <a:ext cx="6415520" cy="873368"/>
      </dsp:txXfrm>
    </dsp:sp>
    <dsp:sp modelId="{EE7538CC-BE70-4407-97A6-5AA101BAEC31}">
      <dsp:nvSpPr>
        <dsp:cNvPr id="0" name=""/>
        <dsp:cNvSpPr/>
      </dsp:nvSpPr>
      <dsp:spPr>
        <a:xfrm>
          <a:off x="0" y="4346449"/>
          <a:ext cx="7986709" cy="82123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2D828-248C-4818-B87A-D9DFA401A09C}">
      <dsp:nvSpPr>
        <dsp:cNvPr id="0" name=""/>
        <dsp:cNvSpPr/>
      </dsp:nvSpPr>
      <dsp:spPr>
        <a:xfrm>
          <a:off x="248424" y="4531228"/>
          <a:ext cx="452122" cy="45168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B0CF2-58D6-4CBC-9343-29AD70828E11}">
      <dsp:nvSpPr>
        <dsp:cNvPr id="0" name=""/>
        <dsp:cNvSpPr/>
      </dsp:nvSpPr>
      <dsp:spPr>
        <a:xfrm>
          <a:off x="948972" y="4346449"/>
          <a:ext cx="6415520" cy="873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31" tIns="92431" rIns="92431" bIns="924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u="none" kern="1200">
              <a:latin typeface="MS Reference Sans Serif"/>
              <a:cs typeface="Arial"/>
            </a:rPr>
            <a:t>Sport gadgets.</a:t>
          </a:r>
          <a:endParaRPr lang="en-US" sz="1400" b="0" u="none" kern="1200">
            <a:latin typeface="MS Reference Sans Serif"/>
            <a:cs typeface="Arial"/>
          </a:endParaRPr>
        </a:p>
      </dsp:txBody>
      <dsp:txXfrm>
        <a:off x="948972" y="4346449"/>
        <a:ext cx="6415520" cy="873368"/>
      </dsp:txXfrm>
    </dsp:sp>
    <dsp:sp modelId="{2F0CDA78-75DB-4D43-8E46-36F4E2195184}">
      <dsp:nvSpPr>
        <dsp:cNvPr id="0" name=""/>
        <dsp:cNvSpPr/>
      </dsp:nvSpPr>
      <dsp:spPr>
        <a:xfrm>
          <a:off x="0" y="5431543"/>
          <a:ext cx="7986709" cy="82123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8148E2-E387-4CA9-8AF3-AA7B9AC4538C}">
      <dsp:nvSpPr>
        <dsp:cNvPr id="0" name=""/>
        <dsp:cNvSpPr/>
      </dsp:nvSpPr>
      <dsp:spPr>
        <a:xfrm>
          <a:off x="248424" y="5616321"/>
          <a:ext cx="452122" cy="45168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0D9EBA-3433-457B-8D29-B5D47C157DA1}">
      <dsp:nvSpPr>
        <dsp:cNvPr id="0" name=""/>
        <dsp:cNvSpPr/>
      </dsp:nvSpPr>
      <dsp:spPr>
        <a:xfrm>
          <a:off x="948972" y="5431543"/>
          <a:ext cx="6415520" cy="873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31" tIns="92431" rIns="92431" bIns="92431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400" b="0" u="none" kern="1200" dirty="0">
              <a:latin typeface="MS Reference Sans Serif"/>
              <a:cs typeface="Arial"/>
            </a:rPr>
            <a:t>The </a:t>
          </a:r>
          <a:r>
            <a:rPr lang="fr-FR" sz="1400" b="0" u="none" kern="1200" dirty="0" err="1">
              <a:latin typeface="MS Reference Sans Serif"/>
              <a:cs typeface="Arial"/>
            </a:rPr>
            <a:t>effect</a:t>
          </a:r>
          <a:r>
            <a:rPr lang="fr-FR" sz="1400" b="0" u="none" kern="1200" dirty="0">
              <a:latin typeface="MS Reference Sans Serif"/>
              <a:cs typeface="Arial"/>
            </a:rPr>
            <a:t> on sport, </a:t>
          </a:r>
          <a:r>
            <a:rPr lang="fr-FR" sz="1400" b="0" u="none" kern="1200" dirty="0" err="1" smtClean="0">
              <a:latin typeface="MS Reference Sans Serif"/>
              <a:cs typeface="Arial"/>
            </a:rPr>
            <a:t>using</a:t>
          </a:r>
          <a:r>
            <a:rPr lang="fr-FR" sz="1400" b="0" u="none" kern="1200" dirty="0">
              <a:latin typeface="MS Reference Sans Serif"/>
              <a:cs typeface="Arial"/>
            </a:rPr>
            <a:t> </a:t>
          </a:r>
          <a:r>
            <a:rPr lang="fr-FR" sz="1400" b="0" u="none" kern="1200" dirty="0" err="1" smtClean="0">
              <a:latin typeface="MS Reference Sans Serif"/>
              <a:cs typeface="Arial"/>
            </a:rPr>
            <a:t>these</a:t>
          </a:r>
          <a:r>
            <a:rPr lang="fr-FR" sz="1400" b="0" u="none" kern="1200" dirty="0" smtClean="0">
              <a:latin typeface="MS Reference Sans Serif"/>
              <a:cs typeface="Arial"/>
            </a:rPr>
            <a:t> new </a:t>
          </a:r>
          <a:r>
            <a:rPr lang="fr-FR" sz="1400" b="0" u="none" kern="1200" dirty="0" err="1">
              <a:latin typeface="MS Reference Sans Serif"/>
              <a:cs typeface="Arial"/>
            </a:rPr>
            <a:t>cloud</a:t>
          </a:r>
          <a:r>
            <a:rPr lang="fr-FR" sz="1400" b="0" u="none" kern="1200" dirty="0">
              <a:latin typeface="MS Reference Sans Serif"/>
              <a:cs typeface="Arial"/>
            </a:rPr>
            <a:t> gadgets.</a:t>
          </a:r>
          <a:endParaRPr lang="en-US" sz="1400" b="0" u="none" kern="1200" dirty="0">
            <a:latin typeface="MS Reference Sans Serif"/>
            <a:cs typeface="Arial"/>
          </a:endParaRPr>
        </a:p>
      </dsp:txBody>
      <dsp:txXfrm>
        <a:off x="948972" y="5431543"/>
        <a:ext cx="6415520" cy="8733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05C5F-C79E-47CE-822D-3BA18CFC22F7}">
      <dsp:nvSpPr>
        <dsp:cNvPr id="0" name=""/>
        <dsp:cNvSpPr/>
      </dsp:nvSpPr>
      <dsp:spPr>
        <a:xfrm>
          <a:off x="604287" y="88878"/>
          <a:ext cx="1887187" cy="18871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4E2AF4-B241-4AF0-94FE-BEF81E0938EA}">
      <dsp:nvSpPr>
        <dsp:cNvPr id="0" name=""/>
        <dsp:cNvSpPr/>
      </dsp:nvSpPr>
      <dsp:spPr>
        <a:xfrm>
          <a:off x="1006474" y="49106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663D6-5702-4CA7-8B11-69E38A572FEB}">
      <dsp:nvSpPr>
        <dsp:cNvPr id="0" name=""/>
        <dsp:cNvSpPr/>
      </dsp:nvSpPr>
      <dsp:spPr>
        <a:xfrm>
          <a:off x="1005" y="256387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fr-FR" sz="1900" kern="1200">
              <a:solidFill>
                <a:schemeClr val="tx1"/>
              </a:solidFill>
            </a:rPr>
            <a:t>Like a smartphone applications </a:t>
          </a:r>
          <a:r>
            <a:rPr lang="fr-FR" sz="1900" kern="1200" err="1">
              <a:solidFill>
                <a:schemeClr val="tx1"/>
              </a:solidFill>
            </a:rPr>
            <a:t>which</a:t>
          </a:r>
          <a:r>
            <a:rPr lang="fr-FR" sz="1900" kern="1200">
              <a:solidFill>
                <a:schemeClr val="tx1"/>
              </a:solidFill>
            </a:rPr>
            <a:t> have </a:t>
          </a:r>
          <a:r>
            <a:rPr lang="fr-FR" sz="1900" kern="1200" err="1">
              <a:solidFill>
                <a:schemeClr val="tx1"/>
              </a:solidFill>
            </a:rPr>
            <a:t>step</a:t>
          </a:r>
          <a:r>
            <a:rPr lang="fr-FR" sz="1900" kern="1200">
              <a:solidFill>
                <a:schemeClr val="tx1"/>
              </a:solidFill>
            </a:rPr>
            <a:t> </a:t>
          </a:r>
          <a:r>
            <a:rPr lang="fr-FR" sz="1900" kern="1200" err="1">
              <a:solidFill>
                <a:schemeClr val="tx1"/>
              </a:solidFill>
            </a:rPr>
            <a:t>counter</a:t>
          </a:r>
          <a:r>
            <a:rPr lang="fr-FR" sz="1900" kern="1200">
              <a:solidFill>
                <a:schemeClr val="tx1"/>
              </a:solidFill>
            </a:rPr>
            <a:t>.</a:t>
          </a:r>
          <a:endParaRPr lang="en-US" sz="1900" kern="1200">
            <a:solidFill>
              <a:schemeClr val="tx1"/>
            </a:solidFill>
          </a:endParaRPr>
        </a:p>
      </dsp:txBody>
      <dsp:txXfrm>
        <a:off x="1005" y="2563879"/>
        <a:ext cx="3093750" cy="720000"/>
      </dsp:txXfrm>
    </dsp:sp>
    <dsp:sp modelId="{E794FB73-E88E-4261-A7A8-C1318979ACED}">
      <dsp:nvSpPr>
        <dsp:cNvPr id="0" name=""/>
        <dsp:cNvSpPr/>
      </dsp:nvSpPr>
      <dsp:spPr>
        <a:xfrm>
          <a:off x="4239443" y="88878"/>
          <a:ext cx="1887187" cy="18871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616BD-DDF1-4CC0-BAAF-1FEDFFCC5A18}">
      <dsp:nvSpPr>
        <dsp:cNvPr id="0" name=""/>
        <dsp:cNvSpPr/>
      </dsp:nvSpPr>
      <dsp:spPr>
        <a:xfrm>
          <a:off x="4641630" y="49106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8D7ED-DBA4-4340-98C8-C889457BDF52}">
      <dsp:nvSpPr>
        <dsp:cNvPr id="0" name=""/>
        <dsp:cNvSpPr/>
      </dsp:nvSpPr>
      <dsp:spPr>
        <a:xfrm>
          <a:off x="3636162" y="256387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fr-FR" sz="1900" kern="1200" err="1">
              <a:solidFill>
                <a:schemeClr val="tx1"/>
              </a:solidFill>
            </a:rPr>
            <a:t>Videos</a:t>
          </a:r>
          <a:r>
            <a:rPr lang="fr-FR" sz="1900" kern="1200">
              <a:solidFill>
                <a:schemeClr val="tx1"/>
              </a:solidFill>
            </a:rPr>
            <a:t> of musculation on YouTube for </a:t>
          </a:r>
          <a:r>
            <a:rPr lang="fr-FR" sz="1900" kern="1200" err="1">
              <a:solidFill>
                <a:schemeClr val="tx1"/>
              </a:solidFill>
            </a:rPr>
            <a:t>example</a:t>
          </a:r>
          <a:r>
            <a:rPr lang="fr-FR" sz="1900" kern="1200">
              <a:solidFill>
                <a:schemeClr val="tx1"/>
              </a:solidFill>
            </a:rPr>
            <a:t>.</a:t>
          </a:r>
          <a:endParaRPr lang="en-US" sz="1900" kern="1200">
            <a:solidFill>
              <a:schemeClr val="tx1"/>
            </a:solidFill>
          </a:endParaRPr>
        </a:p>
      </dsp:txBody>
      <dsp:txXfrm>
        <a:off x="3636162" y="2563879"/>
        <a:ext cx="3093750" cy="720000"/>
      </dsp:txXfrm>
    </dsp:sp>
    <dsp:sp modelId="{A36525A6-AF4D-4774-8A0D-27F4294EF381}">
      <dsp:nvSpPr>
        <dsp:cNvPr id="0" name=""/>
        <dsp:cNvSpPr/>
      </dsp:nvSpPr>
      <dsp:spPr>
        <a:xfrm>
          <a:off x="7874599" y="88878"/>
          <a:ext cx="1887187" cy="188718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BED77-DCF0-40FC-B85C-6499DAD91541}">
      <dsp:nvSpPr>
        <dsp:cNvPr id="0" name=""/>
        <dsp:cNvSpPr/>
      </dsp:nvSpPr>
      <dsp:spPr>
        <a:xfrm>
          <a:off x="8276787" y="49106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A8F95-5172-4475-826F-504711985A25}">
      <dsp:nvSpPr>
        <dsp:cNvPr id="0" name=""/>
        <dsp:cNvSpPr/>
      </dsp:nvSpPr>
      <dsp:spPr>
        <a:xfrm>
          <a:off x="7271318" y="256387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fr-FR" sz="1900" kern="1200">
              <a:solidFill>
                <a:schemeClr val="tx1"/>
              </a:solidFill>
            </a:rPr>
            <a:t>An e-coach or </a:t>
          </a:r>
          <a:r>
            <a:rPr lang="fr-FR" sz="1900" kern="1200" err="1">
              <a:solidFill>
                <a:schemeClr val="tx1"/>
              </a:solidFill>
            </a:rPr>
            <a:t>somethings</a:t>
          </a:r>
          <a:r>
            <a:rPr lang="fr-FR" sz="1900" kern="1200">
              <a:solidFill>
                <a:schemeClr val="tx1"/>
              </a:solidFill>
            </a:rPr>
            <a:t> like </a:t>
          </a:r>
          <a:r>
            <a:rPr lang="fr-FR" sz="1900" kern="1200" err="1">
              <a:solidFill>
                <a:schemeClr val="tx1"/>
              </a:solidFill>
            </a:rPr>
            <a:t>that</a:t>
          </a:r>
          <a:r>
            <a:rPr lang="fr-FR" sz="1900" kern="1200">
              <a:solidFill>
                <a:schemeClr val="tx1"/>
              </a:solidFill>
            </a:rPr>
            <a:t>.</a:t>
          </a:r>
          <a:endParaRPr lang="en-US" sz="1900" kern="1200">
            <a:solidFill>
              <a:schemeClr val="tx1"/>
            </a:solidFill>
          </a:endParaRPr>
        </a:p>
      </dsp:txBody>
      <dsp:txXfrm>
        <a:off x="7271318" y="2563879"/>
        <a:ext cx="30937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5D72A-BFC1-4604-B3AB-ECE51B38C952}">
      <dsp:nvSpPr>
        <dsp:cNvPr id="0" name=""/>
        <dsp:cNvSpPr/>
      </dsp:nvSpPr>
      <dsp:spPr>
        <a:xfrm>
          <a:off x="0" y="0"/>
          <a:ext cx="8420099" cy="15937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A French startup, "VOGO SPORT", allows fans to access, in real time, via their smartphone, the various cameras filming the event. The spectator can then, from his , choose the angle of view of his  choice to see or review an action. </a:t>
          </a:r>
        </a:p>
      </dsp:txBody>
      <dsp:txXfrm>
        <a:off x="46680" y="46680"/>
        <a:ext cx="6772812" cy="1500411"/>
      </dsp:txXfrm>
    </dsp:sp>
    <dsp:sp modelId="{6E965885-1D66-48D8-8DE5-03F8B7B7BAFF}">
      <dsp:nvSpPr>
        <dsp:cNvPr id="0" name=""/>
        <dsp:cNvSpPr/>
      </dsp:nvSpPr>
      <dsp:spPr>
        <a:xfrm>
          <a:off x="1485899" y="1947942"/>
          <a:ext cx="8420099" cy="15937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/>
            <a:t>It provides real added value for certain sporting events such as golf competitions or skiing events that take place over vast expanses of land, not always visible to the spectator.</a:t>
          </a:r>
        </a:p>
      </dsp:txBody>
      <dsp:txXfrm>
        <a:off x="1532579" y="1994622"/>
        <a:ext cx="5804887" cy="1500411"/>
      </dsp:txXfrm>
    </dsp:sp>
    <dsp:sp modelId="{EE08453F-89A7-463E-8997-1C38DBE34A85}">
      <dsp:nvSpPr>
        <dsp:cNvPr id="0" name=""/>
        <dsp:cNvSpPr/>
      </dsp:nvSpPr>
      <dsp:spPr>
        <a:xfrm>
          <a:off x="7384147" y="1252881"/>
          <a:ext cx="1035951" cy="103595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7617236" y="1252881"/>
        <a:ext cx="569773" cy="7795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E1561-B5DC-4DC4-A597-5F94C3AA6C1B}">
      <dsp:nvSpPr>
        <dsp:cNvPr id="0" name=""/>
        <dsp:cNvSpPr/>
      </dsp:nvSpPr>
      <dsp:spPr>
        <a:xfrm>
          <a:off x="0" y="519"/>
          <a:ext cx="6692748" cy="121542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D02B36-B146-4FCE-AD11-F80AEB9B4F8E}">
      <dsp:nvSpPr>
        <dsp:cNvPr id="0" name=""/>
        <dsp:cNvSpPr/>
      </dsp:nvSpPr>
      <dsp:spPr>
        <a:xfrm>
          <a:off x="367665" y="273989"/>
          <a:ext cx="668483" cy="6684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C6B39-FAAE-468E-BB31-C24F2E2C435C}">
      <dsp:nvSpPr>
        <dsp:cNvPr id="0" name=""/>
        <dsp:cNvSpPr/>
      </dsp:nvSpPr>
      <dsp:spPr>
        <a:xfrm>
          <a:off x="1403815" y="519"/>
          <a:ext cx="5288932" cy="121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632" tIns="128632" rIns="128632" bIns="128632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/>
            <a:t>Mobil app on smartphone</a:t>
          </a:r>
          <a:endParaRPr lang="en-US" sz="2500" kern="1200"/>
        </a:p>
      </dsp:txBody>
      <dsp:txXfrm>
        <a:off x="1403815" y="519"/>
        <a:ext cx="5288932" cy="1215424"/>
      </dsp:txXfrm>
    </dsp:sp>
    <dsp:sp modelId="{E669A3E6-A69F-4F5D-A3AB-D381860D6BD5}">
      <dsp:nvSpPr>
        <dsp:cNvPr id="0" name=""/>
        <dsp:cNvSpPr/>
      </dsp:nvSpPr>
      <dsp:spPr>
        <a:xfrm>
          <a:off x="0" y="1519799"/>
          <a:ext cx="6692748" cy="121542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0157D-5D6F-43DC-93E9-BEB90FFE1CF0}">
      <dsp:nvSpPr>
        <dsp:cNvPr id="0" name=""/>
        <dsp:cNvSpPr/>
      </dsp:nvSpPr>
      <dsp:spPr>
        <a:xfrm>
          <a:off x="367665" y="1793270"/>
          <a:ext cx="668483" cy="6684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64A68-B63C-4858-8233-ABB9EC59C598}">
      <dsp:nvSpPr>
        <dsp:cNvPr id="0" name=""/>
        <dsp:cNvSpPr/>
      </dsp:nvSpPr>
      <dsp:spPr>
        <a:xfrm>
          <a:off x="1403815" y="1519799"/>
          <a:ext cx="5288932" cy="121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632" tIns="128632" rIns="128632" bIns="128632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/>
            <a:t>connected wristband (watch)</a:t>
          </a:r>
          <a:endParaRPr lang="en-US" sz="2500" kern="1200"/>
        </a:p>
      </dsp:txBody>
      <dsp:txXfrm>
        <a:off x="1403815" y="1519799"/>
        <a:ext cx="5288932" cy="1215424"/>
      </dsp:txXfrm>
    </dsp:sp>
    <dsp:sp modelId="{E7A612F7-ED10-49AD-A839-87CA65198435}">
      <dsp:nvSpPr>
        <dsp:cNvPr id="0" name=""/>
        <dsp:cNvSpPr/>
      </dsp:nvSpPr>
      <dsp:spPr>
        <a:xfrm>
          <a:off x="0" y="3039080"/>
          <a:ext cx="6692748" cy="121542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9CA1A-7FAA-49AE-A71F-5A94F6B6CB90}">
      <dsp:nvSpPr>
        <dsp:cNvPr id="0" name=""/>
        <dsp:cNvSpPr/>
      </dsp:nvSpPr>
      <dsp:spPr>
        <a:xfrm>
          <a:off x="367665" y="3312550"/>
          <a:ext cx="668483" cy="6684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45D26-B707-4C6B-98FF-478C94E7CCA9}">
      <dsp:nvSpPr>
        <dsp:cNvPr id="0" name=""/>
        <dsp:cNvSpPr/>
      </dsp:nvSpPr>
      <dsp:spPr>
        <a:xfrm>
          <a:off x="1403815" y="3039080"/>
          <a:ext cx="5288932" cy="121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632" tIns="128632" rIns="128632" bIns="128632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/>
            <a:t>wireless headphones</a:t>
          </a:r>
          <a:endParaRPr lang="en-US" sz="2500" kern="1200"/>
        </a:p>
      </dsp:txBody>
      <dsp:txXfrm>
        <a:off x="1403815" y="3039080"/>
        <a:ext cx="5288932" cy="12154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96A8C-EECB-4CE8-B58B-20B22711C4B2}">
      <dsp:nvSpPr>
        <dsp:cNvPr id="0" name=""/>
        <dsp:cNvSpPr/>
      </dsp:nvSpPr>
      <dsp:spPr>
        <a:xfrm>
          <a:off x="2319303" y="1001016"/>
          <a:ext cx="1908562" cy="190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BBE53-2CD2-441F-A33B-F77E8640014F}">
      <dsp:nvSpPr>
        <dsp:cNvPr id="0" name=""/>
        <dsp:cNvSpPr/>
      </dsp:nvSpPr>
      <dsp:spPr>
        <a:xfrm>
          <a:off x="1152960" y="3373453"/>
          <a:ext cx="424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 smtClean="0"/>
            <a:t>They</a:t>
          </a:r>
          <a:r>
            <a:rPr lang="fr-FR" sz="1600" kern="1200" dirty="0" smtClean="0"/>
            <a:t> are</a:t>
          </a:r>
          <a:r>
            <a:rPr lang="fr-FR" sz="1600" kern="1200" dirty="0"/>
            <a:t> </a:t>
          </a:r>
          <a:r>
            <a:rPr lang="fr-FR" sz="1600" kern="1200" dirty="0" err="1" smtClean="0"/>
            <a:t>popularizing</a:t>
          </a:r>
          <a:r>
            <a:rPr lang="fr-FR" sz="1600" kern="1200" dirty="0"/>
            <a:t> </a:t>
          </a:r>
          <a:r>
            <a:rPr lang="fr-FR" sz="1600" kern="1200" dirty="0" smtClean="0"/>
            <a:t>sport</a:t>
          </a:r>
          <a:r>
            <a:rPr lang="fr-FR" sz="1600" kern="1200" dirty="0"/>
            <a:t>. </a:t>
          </a:r>
          <a:r>
            <a:rPr lang="fr-FR" sz="1600" kern="1200" dirty="0" smtClean="0"/>
            <a:t>People are </a:t>
          </a:r>
          <a:r>
            <a:rPr lang="fr-FR" sz="1600" kern="1200" dirty="0"/>
            <a:t>more </a:t>
          </a:r>
          <a:r>
            <a:rPr lang="fr-FR" sz="1600" kern="1200" dirty="0" err="1" smtClean="0"/>
            <a:t>motivated</a:t>
          </a:r>
          <a:r>
            <a:rPr lang="fr-FR" sz="1600" kern="1200" dirty="0"/>
            <a:t> to </a:t>
          </a:r>
          <a:r>
            <a:rPr lang="fr-FR" sz="1600" kern="1200" dirty="0" smtClean="0"/>
            <a:t>practice sports</a:t>
          </a:r>
          <a:r>
            <a:rPr lang="fr-FR" sz="1600" kern="1200" dirty="0"/>
            <a:t>, </a:t>
          </a:r>
          <a:r>
            <a:rPr lang="fr-FR" sz="1600" kern="1200" dirty="0" err="1" smtClean="0"/>
            <a:t>even</a:t>
          </a:r>
          <a:r>
            <a:rPr lang="fr-FR" sz="1600" kern="1200" dirty="0"/>
            <a:t> </a:t>
          </a:r>
          <a:r>
            <a:rPr lang="fr-FR" sz="1600" kern="1200" dirty="0" err="1" smtClean="0"/>
            <a:t>alone</a:t>
          </a:r>
          <a:r>
            <a:rPr lang="fr-FR" sz="1600" kern="1200" dirty="0" smtClean="0"/>
            <a:t>. You </a:t>
          </a:r>
          <a:r>
            <a:rPr lang="fr-FR" sz="1600" kern="1200" dirty="0" err="1" smtClean="0"/>
            <a:t>can</a:t>
          </a:r>
          <a:r>
            <a:rPr lang="fr-FR" sz="1600" kern="1200" dirty="0" smtClean="0"/>
            <a:t> have challenges if </a:t>
          </a:r>
          <a:r>
            <a:rPr lang="fr-FR" sz="1600" kern="1200" dirty="0" err="1" smtClean="0"/>
            <a:t>you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belong</a:t>
          </a:r>
          <a:r>
            <a:rPr lang="fr-FR" sz="1600" kern="1200" dirty="0" smtClean="0"/>
            <a:t> to a group.</a:t>
          </a:r>
          <a:endParaRPr lang="en-US" sz="1600" kern="1200" dirty="0"/>
        </a:p>
      </dsp:txBody>
      <dsp:txXfrm>
        <a:off x="1152960" y="3373453"/>
        <a:ext cx="4241250" cy="720000"/>
      </dsp:txXfrm>
    </dsp:sp>
    <dsp:sp modelId="{5462EDE7-DEA6-45F5-8037-43C17F16DF56}">
      <dsp:nvSpPr>
        <dsp:cNvPr id="0" name=""/>
        <dsp:cNvSpPr/>
      </dsp:nvSpPr>
      <dsp:spPr>
        <a:xfrm>
          <a:off x="7302772" y="1001016"/>
          <a:ext cx="1908562" cy="190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65F66-042E-4DA3-BE96-C79568DD9B17}">
      <dsp:nvSpPr>
        <dsp:cNvPr id="0" name=""/>
        <dsp:cNvSpPr/>
      </dsp:nvSpPr>
      <dsp:spPr>
        <a:xfrm>
          <a:off x="6136428" y="3373453"/>
          <a:ext cx="424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err="1"/>
            <a:t>They</a:t>
          </a:r>
          <a:r>
            <a:rPr lang="fr-FR" sz="1600" kern="1200" dirty="0"/>
            <a:t> </a:t>
          </a:r>
          <a:r>
            <a:rPr lang="fr-FR" sz="1600" kern="1200" dirty="0" err="1"/>
            <a:t>can</a:t>
          </a:r>
          <a:r>
            <a:rPr lang="fr-FR" sz="1600" kern="1200" dirty="0"/>
            <a:t> </a:t>
          </a:r>
          <a:r>
            <a:rPr lang="fr-FR" sz="1600" kern="1200" dirty="0" err="1"/>
            <a:t>also</a:t>
          </a:r>
          <a:r>
            <a:rPr lang="fr-FR" sz="1600" kern="1200" dirty="0"/>
            <a:t> compare </a:t>
          </a:r>
          <a:r>
            <a:rPr lang="fr-FR" sz="1600" kern="1200" dirty="0" err="1"/>
            <a:t>their</a:t>
          </a:r>
          <a:r>
            <a:rPr lang="fr-FR" sz="1600" kern="1200" dirty="0"/>
            <a:t> </a:t>
          </a:r>
          <a:r>
            <a:rPr lang="fr-FR" sz="1600" kern="1200" dirty="0" err="1"/>
            <a:t>results</a:t>
          </a:r>
          <a:r>
            <a:rPr lang="fr-FR" sz="1600" kern="1200" dirty="0"/>
            <a:t> and </a:t>
          </a:r>
          <a:r>
            <a:rPr lang="fr-FR" sz="1600" kern="1200" dirty="0" err="1"/>
            <a:t>want</a:t>
          </a:r>
          <a:r>
            <a:rPr lang="fr-FR" sz="1600" kern="1200" dirty="0"/>
            <a:t> </a:t>
          </a:r>
          <a:r>
            <a:rPr lang="fr-FR" sz="1600" kern="1200" dirty="0" err="1"/>
            <a:t>improve</a:t>
          </a:r>
          <a:r>
            <a:rPr lang="fr-FR" sz="1600" kern="1200" dirty="0"/>
            <a:t> </a:t>
          </a:r>
          <a:r>
            <a:rPr lang="fr-FR" sz="1600" kern="1200" dirty="0" err="1"/>
            <a:t>them</a:t>
          </a:r>
          <a:r>
            <a:rPr lang="fr-FR" sz="1600" kern="1200" dirty="0"/>
            <a:t>. </a:t>
          </a:r>
          <a:r>
            <a:rPr lang="fr-FR" sz="1600" kern="1200" dirty="0" err="1" smtClean="0"/>
            <a:t>Some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tips</a:t>
          </a:r>
          <a:r>
            <a:rPr lang="fr-FR" sz="1600" kern="1200" dirty="0" smtClean="0"/>
            <a:t> and positive feed-back are </a:t>
          </a:r>
          <a:r>
            <a:rPr lang="fr-FR" sz="1600" kern="1200" dirty="0" err="1" smtClean="0"/>
            <a:t>received</a:t>
          </a:r>
          <a:r>
            <a:rPr lang="fr-FR" sz="1600" kern="1200" dirty="0" smtClean="0"/>
            <a:t> </a:t>
          </a:r>
          <a:r>
            <a:rPr lang="fr-FR" sz="1600" kern="1200" dirty="0" err="1" smtClean="0"/>
            <a:t>from</a:t>
          </a:r>
          <a:r>
            <a:rPr lang="fr-FR" sz="1600" kern="1200" dirty="0" smtClean="0"/>
            <a:t> the user.</a:t>
          </a:r>
          <a:endParaRPr lang="en-US" sz="1600" kern="1200" dirty="0"/>
        </a:p>
      </dsp:txBody>
      <dsp:txXfrm>
        <a:off x="6136428" y="3373453"/>
        <a:ext cx="424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swers.com/Q/Describe_five_factors_that_contributed_to_the_industrial_revolution_in_britain." TargetMode="External"/><Relationship Id="rId2" Type="http://schemas.openxmlformats.org/officeDocument/2006/relationships/hyperlink" Target="https://en.wikipedia.org/wiki/Industrial_Revolu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hoolworkhelper.net/economic-changes-during-industrial-revolution/" TargetMode="External"/><Relationship Id="rId4" Type="http://schemas.openxmlformats.org/officeDocument/2006/relationships/hyperlink" Target="https://www.thoughtco.com/industrial-revolution-inventors-chart-405963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sineasite.parisandco.com/Le-Tremplin/A-la-une/Tendances-Sport-Innovation/La-France-pionniere-d-innovations-technologiques-en-matiere-de-sport" TargetMode="External"/><Relationship Id="rId2" Type="http://schemas.openxmlformats.org/officeDocument/2006/relationships/hyperlink" Target="https://www.ncbi.nlm.nih.gov/pmc/articles/PMC666280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3896" y="518514"/>
            <a:ext cx="8791575" cy="2387600"/>
          </a:xfrm>
        </p:spPr>
        <p:txBody>
          <a:bodyPr>
            <a:normAutofit/>
          </a:bodyPr>
          <a:lstStyle/>
          <a:p>
            <a:pPr algn="ctr"/>
            <a:r>
              <a:rPr lang="en-US" sz="6000" b="1">
                <a:latin typeface="TW Cen MT"/>
                <a:ea typeface="+mj-lt"/>
                <a:cs typeface="+mj-lt"/>
              </a:rPr>
              <a:t>Industry revolutions and big data in sports</a:t>
            </a:r>
            <a:endParaRPr lang="fr-FR" sz="6000">
              <a:latin typeface="TW Cen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178" y="3860830"/>
            <a:ext cx="8791575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latin typeface="TW Cen MT"/>
              </a:rPr>
              <a:t>-&gt; Industry revolutions</a:t>
            </a:r>
          </a:p>
          <a:p>
            <a:r>
              <a:rPr lang="en-US" sz="2800">
                <a:latin typeface="TW Cen MT"/>
              </a:rPr>
              <a:t>-&gt; Big data in sports</a:t>
            </a:r>
          </a:p>
          <a:p>
            <a:endParaRPr lang="en-US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12B5DF-4678-4A7B-A32B-D15823D90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>
                <a:ea typeface="+mj-lt"/>
                <a:cs typeface="+mj-lt"/>
              </a:rPr>
              <a:t>cloud </a:t>
            </a:r>
            <a:r>
              <a:rPr lang="fr-FR" err="1">
                <a:ea typeface="+mj-lt"/>
                <a:cs typeface="+mj-lt"/>
              </a:rPr>
              <a:t>technology</a:t>
            </a:r>
            <a:r>
              <a:rPr lang="fr-FR">
                <a:ea typeface="+mj-lt"/>
                <a:cs typeface="+mj-lt"/>
              </a:rPr>
              <a:t> </a:t>
            </a:r>
            <a:r>
              <a:rPr lang="fr-FR" err="1">
                <a:ea typeface="+mj-lt"/>
                <a:cs typeface="+mj-lt"/>
              </a:rPr>
              <a:t>democratised</a:t>
            </a:r>
            <a:r>
              <a:rPr lang="fr-FR">
                <a:ea typeface="+mj-lt"/>
                <a:cs typeface="+mj-lt"/>
              </a:rPr>
              <a:t> sports </a:t>
            </a:r>
            <a:br>
              <a:rPr lang="fr-FR">
                <a:ea typeface="+mj-lt"/>
                <a:cs typeface="+mj-lt"/>
              </a:rPr>
            </a:br>
            <a:r>
              <a:rPr lang="fr-FR">
                <a:ea typeface="+mj-lt"/>
                <a:cs typeface="+mj-lt"/>
              </a:rPr>
              <a:t>broadcasting.</a:t>
            </a:r>
            <a:endParaRPr lang="fr-FR"/>
          </a:p>
        </p:txBody>
      </p:sp>
      <p:graphicFrame>
        <p:nvGraphicFramePr>
          <p:cNvPr id="9" name="Diagramme 9">
            <a:extLst>
              <a:ext uri="{FF2B5EF4-FFF2-40B4-BE49-F238E27FC236}">
                <a16:creationId xmlns:a16="http://schemas.microsoft.com/office/drawing/2014/main" xmlns="" id="{AA1DBCF5-E8B1-4B26-AD85-562F3881CA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7073886"/>
              </p:ext>
            </p:extLst>
          </p:nvPr>
        </p:nvGraphicFramePr>
        <p:xfrm>
          <a:off x="1141412" y="2249487"/>
          <a:ext cx="9905999" cy="354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04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54B9C16B-AC4A-44ED-9075-F76549B46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62A2FEB6-F419-4684-9ABC-9E32E012E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xmlns="" id="{21E24A15-28D6-4CEB-9268-0BB0BEEAF3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4345933F-9633-4510-90E1-08B0E2A19E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xmlns="" id="{C68A48FB-1BE4-4053-A76F-5A5511BA0E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xmlns="" id="{8149777B-6A9F-4C95-BF44-F964645071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xmlns="" id="{0654845E-622A-4AD3-8F3A-6E1DEAB5FC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DF1C0739-3D08-4C83-857E-B0724A6E8C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D235EAA0-7D5A-453A-9643-EE7A4954EA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xmlns="" id="{94C6FB7C-72DE-42DE-8F58-CCE9B8F556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xmlns="" id="{FE31E0FE-EC8D-4EA7-BD9D-02F8C54FDB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xmlns="" id="{69FE4B12-13E0-48F9-9E18-66406B8D3C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xmlns="" id="{87FAADC3-B321-43EE-B8F3-2842D84098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xmlns="" id="{90461464-1683-402F-A72B-8558CC6777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xmlns="" id="{70F594E7-32D0-45B9-A3CF-636CF6FCBD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xmlns="" id="{8AEF60E1-26C2-4E3C-B839-347DDD23C3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xmlns="" id="{792FE54B-EE9D-4E57-B6BC-6A9196BE89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xmlns="" id="{72BE56DF-619D-463E-8F88-CABA09DA88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xmlns="" id="{C7430457-1935-4BBF-A6A7-7C3125A02E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xmlns="" id="{BB006150-E547-4E84-A2B1-59131F3D53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xmlns="" id="{5A8CD074-956B-41A4-870B-001554B69B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xmlns="" id="{070C253B-974E-459F-AD0B-7057224828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xmlns="" id="{BBC07B3D-A631-44EA-861A-7D80383A10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xmlns="" id="{32039DC6-B4CF-4A5A-8D17-3A568D125C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xmlns="" id="{99E0C81F-5D8D-4AF8-BDE5-4DF75868F7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xmlns="" id="{0D946680-855C-41EC-BBA2-61F6F776E5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xmlns="" id="{E6FAD9E8-6E13-45A0-A5D6-8BCAD27B40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xmlns="" id="{0CCBC8FA-0581-454F-9FD1-6B6102A1AA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xmlns="" id="{5D6C328F-65A5-41E8-86E9-E4E638CC3B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41" name="Picture 2">
            <a:extLst>
              <a:ext uri="{FF2B5EF4-FFF2-40B4-BE49-F238E27FC236}">
                <a16:creationId xmlns:a16="http://schemas.microsoft.com/office/drawing/2014/main" xmlns="" id="{3E94A106-9341-485C-9057-9D62B2BD08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B53044DC-4918-43DA-B49D-91673C6C94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1DCE6B36-1420-43AB-86CF-4E653A517B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46" name="Rectangle 5">
              <a:extLst>
                <a:ext uri="{FF2B5EF4-FFF2-40B4-BE49-F238E27FC236}">
                  <a16:creationId xmlns:a16="http://schemas.microsoft.com/office/drawing/2014/main" xmlns="" id="{72626E0B-9628-468E-A713-011C02F602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xmlns="" id="{93F7977A-BD91-4B0D-9A8D-372DB67AD8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xmlns="" id="{9FEE6A56-01A1-404D-864E-1C2587C9AF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xmlns="" id="{E74DBBF2-EF6F-4E3E-B183-F8EEE76094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xmlns="" id="{ABCF0F27-B056-474C-A0FB-1DB747A92F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xmlns="" id="{0A0A5B7B-BA2A-45CC-AABE-9D5B08A5D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xmlns="" id="{3C9A5D2B-1787-4954-9108-B9D497A87C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xmlns="" id="{818C4F8B-7556-49A7-83C6-C8F631F6A9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xmlns="" id="{22BED614-D078-47EA-9C72-190217FDD5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xmlns="" id="{73DE0BF2-86D7-4038-AC4B-AF0F116A58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xmlns="" id="{11D8BB55-D027-420C-9EF9-49B3BA79DC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Line 16">
              <a:extLst>
                <a:ext uri="{FF2B5EF4-FFF2-40B4-BE49-F238E27FC236}">
                  <a16:creationId xmlns:a16="http://schemas.microsoft.com/office/drawing/2014/main" xmlns="" id="{3FAEF5CE-07ED-46A7-9777-D86C707195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xmlns="" id="{29CAFB1A-357C-4313-B734-1CD4E4F9D2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xmlns="" id="{653161D3-8634-4BB7-A2BC-028C4EAA15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xmlns="" id="{9537546A-6FF1-408B-AFE2-BBF7D34823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xmlns="" id="{F73EE662-79B7-404B-B1B8-0E096BE4C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Rectangle 21">
              <a:extLst>
                <a:ext uri="{FF2B5EF4-FFF2-40B4-BE49-F238E27FC236}">
                  <a16:creationId xmlns:a16="http://schemas.microsoft.com/office/drawing/2014/main" xmlns="" id="{B6DDB906-1F52-4D64-8493-4816EDDD34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xmlns="" id="{4FA472A5-ABEA-4961-897B-7EB96AF09A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xmlns="" id="{54226E99-C38F-4456-A1F8-8897483FD9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xmlns="" id="{0A4A0196-A383-4629-B9A5-9C87E846C1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xmlns="" id="{BA5E608D-2E7B-4662-A9A0-18D4E0F0DC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26">
              <a:extLst>
                <a:ext uri="{FF2B5EF4-FFF2-40B4-BE49-F238E27FC236}">
                  <a16:creationId xmlns:a16="http://schemas.microsoft.com/office/drawing/2014/main" xmlns="" id="{5E211F37-790F-4BD7-B055-022AE0C2E6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27">
              <a:extLst>
                <a:ext uri="{FF2B5EF4-FFF2-40B4-BE49-F238E27FC236}">
                  <a16:creationId xmlns:a16="http://schemas.microsoft.com/office/drawing/2014/main" xmlns="" id="{96F375D0-232A-490A-9499-CB5FBA3FD9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28">
              <a:extLst>
                <a:ext uri="{FF2B5EF4-FFF2-40B4-BE49-F238E27FC236}">
                  <a16:creationId xmlns:a16="http://schemas.microsoft.com/office/drawing/2014/main" xmlns="" id="{6B33B423-FD0F-4780-A0D6-32FC040B37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29">
              <a:extLst>
                <a:ext uri="{FF2B5EF4-FFF2-40B4-BE49-F238E27FC236}">
                  <a16:creationId xmlns:a16="http://schemas.microsoft.com/office/drawing/2014/main" xmlns="" id="{B6BD1710-838F-4CDD-A000-C6C710A6A0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30">
              <a:extLst>
                <a:ext uri="{FF2B5EF4-FFF2-40B4-BE49-F238E27FC236}">
                  <a16:creationId xmlns:a16="http://schemas.microsoft.com/office/drawing/2014/main" xmlns="" id="{0BB93533-1C95-4B0A-B0E2-168602B085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31">
              <a:extLst>
                <a:ext uri="{FF2B5EF4-FFF2-40B4-BE49-F238E27FC236}">
                  <a16:creationId xmlns:a16="http://schemas.microsoft.com/office/drawing/2014/main" xmlns="" id="{CB0B113D-1987-4D89-A475-511E092FE1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74" name="Picture 2">
            <a:extLst>
              <a:ext uri="{FF2B5EF4-FFF2-40B4-BE49-F238E27FC236}">
                <a16:creationId xmlns:a16="http://schemas.microsoft.com/office/drawing/2014/main" xmlns="" id="{9BE36DBF-0333-4D36-A5BF-81FDA2406F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6AF8FB1A-2EB9-46B2-8B0B-E8A52885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1"/>
            <a:ext cx="2743310" cy="4255025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  <a:ea typeface="+mj-lt"/>
                <a:cs typeface="+mj-lt"/>
              </a:rPr>
              <a:t>sport gadgets.</a:t>
            </a:r>
            <a:endParaRPr lang="fr-FR">
              <a:solidFill>
                <a:srgbClr val="FFFFFF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xmlns="" id="{06A0FA1D-D2A8-4DA3-BBEB-6106791841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080705"/>
              </p:ext>
            </p:extLst>
          </p:nvPr>
        </p:nvGraphicFramePr>
        <p:xfrm>
          <a:off x="4662189" y="1134682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2930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xmlns="" id="{2EEF4763-EB4A-4A35-89EB-AD2763B48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85ACB0-6B1F-4F9B-9B9A-D298E8974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ea typeface="+mj-lt"/>
                <a:cs typeface="+mj-lt"/>
              </a:rPr>
              <a:t>the </a:t>
            </a:r>
            <a:r>
              <a:rPr lang="fr-FR" dirty="0" err="1">
                <a:ea typeface="+mj-lt"/>
                <a:cs typeface="+mj-lt"/>
              </a:rPr>
              <a:t>effect</a:t>
            </a:r>
            <a:r>
              <a:rPr lang="fr-FR" dirty="0">
                <a:ea typeface="+mj-lt"/>
                <a:cs typeface="+mj-lt"/>
              </a:rPr>
              <a:t> on sport, by </a:t>
            </a:r>
            <a:r>
              <a:rPr lang="fr-FR" dirty="0" err="1" smtClean="0">
                <a:ea typeface="+mj-lt"/>
                <a:cs typeface="+mj-lt"/>
              </a:rPr>
              <a:t>those</a:t>
            </a:r>
            <a:r>
              <a:rPr lang="fr-FR" dirty="0">
                <a:ea typeface="+mj-lt"/>
                <a:cs typeface="+mj-lt"/>
              </a:rPr>
              <a:t> new </a:t>
            </a:r>
            <a:r>
              <a:rPr lang="fr-FR" dirty="0" err="1">
                <a:ea typeface="+mj-lt"/>
                <a:cs typeface="+mj-lt"/>
              </a:rPr>
              <a:t>cloud</a:t>
            </a:r>
            <a:r>
              <a:rPr lang="fr-FR" dirty="0">
                <a:ea typeface="+mj-lt"/>
                <a:cs typeface="+mj-lt"/>
              </a:rPr>
              <a:t> gadgets.</a:t>
            </a:r>
            <a:endParaRPr lang="fr-FR" dirty="0"/>
          </a:p>
        </p:txBody>
      </p:sp>
      <p:graphicFrame>
        <p:nvGraphicFramePr>
          <p:cNvPr id="43" name="Espace réservé du contenu 2">
            <a:extLst>
              <a:ext uri="{FF2B5EF4-FFF2-40B4-BE49-F238E27FC236}">
                <a16:creationId xmlns:a16="http://schemas.microsoft.com/office/drawing/2014/main" xmlns="" id="{82A96251-D6C2-49B7-A69C-96B7AE80ED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717927"/>
              </p:ext>
            </p:extLst>
          </p:nvPr>
        </p:nvGraphicFramePr>
        <p:xfrm>
          <a:off x="163751" y="1707528"/>
          <a:ext cx="11530639" cy="5094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9895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EAFA8A0-AA05-4F77-8809-B450079B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err="1"/>
              <a:t>SoURCES</a:t>
            </a:r>
            <a:r>
              <a:rPr lang="fr-FR"/>
              <a:t> for the </a:t>
            </a:r>
            <a:r>
              <a:rPr lang="fr-FR" err="1"/>
              <a:t>industry</a:t>
            </a:r>
            <a:r>
              <a:rPr lang="fr-FR"/>
              <a:t> </a:t>
            </a:r>
            <a:r>
              <a:rPr lang="fr-FR" err="1"/>
              <a:t>revolution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3963253-8F98-4273-9815-8EAD12010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u="sng">
                <a:ea typeface="+mn-lt"/>
                <a:cs typeface="+mn-lt"/>
                <a:hlinkClick r:id="rId2"/>
              </a:rPr>
              <a:t>https://en.wikipedia.org/wiki/Industrial_Revolution</a:t>
            </a:r>
          </a:p>
          <a:p>
            <a:r>
              <a:rPr lang="fr-FR" u="sng">
                <a:ea typeface="+mn-lt"/>
                <a:cs typeface="+mn-lt"/>
                <a:hlinkClick r:id="rId3"/>
              </a:rPr>
              <a:t>https://www.answers.com/Q/Describe_five_factors_that_contributed_to_the_industrial_revolution_in_britain.</a:t>
            </a:r>
            <a:endParaRPr lang="fr-FR">
              <a:ea typeface="+mn-lt"/>
              <a:cs typeface="+mn-lt"/>
            </a:endParaRPr>
          </a:p>
          <a:p>
            <a:r>
              <a:rPr lang="fr-FR" u="sng">
                <a:ea typeface="+mn-lt"/>
                <a:cs typeface="+mn-lt"/>
                <a:hlinkClick r:id="rId4"/>
              </a:rPr>
              <a:t>https://www.thoughtco.com/industrial-revolution-inventors-chart-4059637</a:t>
            </a:r>
            <a:endParaRPr lang="fr-FR" u="sng">
              <a:ea typeface="+mn-lt"/>
              <a:cs typeface="+mn-lt"/>
            </a:endParaRPr>
          </a:p>
          <a:p>
            <a:r>
              <a:rPr lang="fr-FR" u="sng">
                <a:ea typeface="+mn-lt"/>
                <a:cs typeface="+mn-lt"/>
                <a:hlinkClick r:id="rId5"/>
              </a:rPr>
              <a:t>https://schoolworkhelper.net/economic-changes-during-industrial-revolution/</a:t>
            </a:r>
            <a:endParaRPr lang="fr-FR" u="sng">
              <a:ea typeface="+mn-lt"/>
              <a:cs typeface="+mn-lt"/>
            </a:endParaRPr>
          </a:p>
          <a:p>
            <a:endParaRPr lang="fr-FR" u="sng">
              <a:ea typeface="+mn-lt"/>
              <a:cs typeface="+mn-lt"/>
            </a:endParaRPr>
          </a:p>
          <a:p>
            <a:endParaRPr lang="fr-FR" u="sng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5969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B8D4A1A-E719-465D-B609-104DD1D4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Sources for the big data in sports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4A1B4BE-2445-4A3C-86E1-BB846B84D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98741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FR" u="sng">
                <a:ea typeface="+mn-lt"/>
                <a:cs typeface="+mn-lt"/>
              </a:rPr>
              <a:t> </a:t>
            </a:r>
            <a:r>
              <a:rPr lang="fr-FR" u="sng">
                <a:ea typeface="+mn-lt"/>
                <a:cs typeface="+mn-lt"/>
                <a:hlinkClick r:id="rId2"/>
              </a:rPr>
              <a:t>https://www.ncbi.nlm.nih.gov/pmc/articles/PMC6662809/</a:t>
            </a:r>
            <a:endParaRPr lang="fr-FR">
              <a:ea typeface="+mn-lt"/>
              <a:cs typeface="+mn-lt"/>
            </a:endParaRPr>
          </a:p>
          <a:p>
            <a:r>
              <a:rPr lang="fr-FR" u="sng">
                <a:ea typeface="+mn-lt"/>
                <a:cs typeface="+mn-lt"/>
                <a:hlinkClick r:id="rId3"/>
              </a:rPr>
              <a:t>https://usineasite.parisandco.com/Le-Tremplin/A-la-une/Tendances-Sport-Innovation/La-France-pionniere-d-innovations-technologiques-en-matiere-de-sport</a:t>
            </a:r>
            <a:endParaRPr lang="fr-FR">
              <a:ea typeface="+mn-lt"/>
              <a:cs typeface="+mn-lt"/>
            </a:endParaRPr>
          </a:p>
          <a:p>
            <a:endParaRPr lang="fr-FR" u="sng">
              <a:ea typeface="+mn-lt"/>
              <a:cs typeface="+mn-lt"/>
            </a:endParaRPr>
          </a:p>
          <a:p>
            <a:endParaRPr lang="fr-FR" u="sng">
              <a:ea typeface="+mn-lt"/>
              <a:cs typeface="+mn-lt"/>
            </a:endParaRPr>
          </a:p>
          <a:p>
            <a:r>
              <a:rPr lang="fr-FR" u="sng" err="1">
                <a:ea typeface="+mn-lt"/>
                <a:cs typeface="+mn-lt"/>
              </a:rPr>
              <a:t>Slideshow</a:t>
            </a:r>
            <a:r>
              <a:rPr lang="fr-FR" u="sng">
                <a:ea typeface="+mn-lt"/>
                <a:cs typeface="+mn-lt"/>
              </a:rPr>
              <a:t> by:</a:t>
            </a:r>
            <a:r>
              <a:rPr lang="fr-FR">
                <a:ea typeface="+mn-lt"/>
                <a:cs typeface="+mn-lt"/>
              </a:rPr>
              <a:t> TANNEAU Manon, LANGEVIN Isaline, MAHE Nina, PERRAUD Lise, REDOR Gabin, ROUSSEL Hugo</a:t>
            </a:r>
            <a:endParaRPr lang="fr-FR" u="sng">
              <a:ea typeface="+mn-lt"/>
              <a:cs typeface="+mn-lt"/>
            </a:endParaRPr>
          </a:p>
          <a:p>
            <a:endParaRPr lang="fr-FR" u="sng">
              <a:ea typeface="+mn-lt"/>
              <a:cs typeface="+mn-lt"/>
            </a:endParaRPr>
          </a:p>
          <a:p>
            <a:endParaRPr lang="fr-FR" u="sng">
              <a:ea typeface="+mn-lt"/>
              <a:cs typeface="+mn-lt"/>
            </a:endParaRPr>
          </a:p>
          <a:p>
            <a:endParaRPr lang="fr-FR" u="sng">
              <a:ea typeface="+mn-lt"/>
              <a:cs typeface="+mn-lt"/>
            </a:endParaRPr>
          </a:p>
          <a:p>
            <a:endParaRPr lang="fr-FR" u="sng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512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9">
            <a:extLst>
              <a:ext uri="{FF2B5EF4-FFF2-40B4-BE49-F238E27FC236}">
                <a16:creationId xmlns:a16="http://schemas.microsoft.com/office/drawing/2014/main" xmlns="" id="{C6270675-9512-4978-8583-36659256EE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9F12E7AF-F033-460B-9D67-3DBC17614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fr-FR" err="1"/>
              <a:t>Industry</a:t>
            </a:r>
            <a:r>
              <a:rPr lang="fr-FR"/>
              <a:t> </a:t>
            </a:r>
            <a:r>
              <a:rPr lang="fr-FR" err="1"/>
              <a:t>revolution</a:t>
            </a:r>
          </a:p>
        </p:txBody>
      </p:sp>
      <p:graphicFrame>
        <p:nvGraphicFramePr>
          <p:cNvPr id="9" name="Espace réservé du contenu 2">
            <a:extLst>
              <a:ext uri="{FF2B5EF4-FFF2-40B4-BE49-F238E27FC236}">
                <a16:creationId xmlns:a16="http://schemas.microsoft.com/office/drawing/2014/main" xmlns="" id="{ACD359CD-6967-40B7-A800-0F00A09FC1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714497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08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xmlns="" id="{C2E4E997-8672-4FFD-B8EC-9932A8E471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2">
            <a:extLst>
              <a:ext uri="{FF2B5EF4-FFF2-40B4-BE49-F238E27FC236}">
                <a16:creationId xmlns:a16="http://schemas.microsoft.com/office/drawing/2014/main" xmlns="" id="{FE6BA9E6-1D9E-4D30-B528-D49FA1342E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E223B25B-8779-4851-B67B-63412AB85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168" y="-157859"/>
            <a:ext cx="4459286" cy="1478570"/>
          </a:xfrm>
        </p:spPr>
        <p:txBody>
          <a:bodyPr>
            <a:normAutofit/>
          </a:bodyPr>
          <a:lstStyle/>
          <a:p>
            <a:r>
              <a:rPr lang="en-GB" sz="3200"/>
              <a:t>Industry Revolutions</a:t>
            </a:r>
          </a:p>
        </p:txBody>
      </p:sp>
      <p:pic>
        <p:nvPicPr>
          <p:cNvPr id="4" name="Image 4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xmlns="" id="{563730AF-29EE-41C9-9B27-A963AC969F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397" y="853243"/>
            <a:ext cx="11983597" cy="552913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453E4DEE-E996-40F8-8635-0FF43D7348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56" name="Rectangle 5">
              <a:extLst>
                <a:ext uri="{FF2B5EF4-FFF2-40B4-BE49-F238E27FC236}">
                  <a16:creationId xmlns:a16="http://schemas.microsoft.com/office/drawing/2014/main" xmlns="" id="{08BD1D3E-43CE-49EB-A424-0738950C64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xmlns="" id="{E9182037-E3FA-489A-95D5-29E4248420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xmlns="" id="{E8864E76-AD7F-4BEE-B3F6-A78FA42AEF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xmlns="" id="{8AD071B3-046D-4479-91FE-01E9AD7C8A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xmlns="" id="{91D776F5-E902-4A4D-A75D-A46E063C9F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xmlns="" id="{EBED8F24-A998-4952-AB68-E2074F0746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xmlns="" id="{74D7A646-8CDC-49B3-9C44-3EF38DB426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xmlns="" id="{D4E99D14-E4F4-419B-9AAF-8D1CEAB28A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13">
              <a:extLst>
                <a:ext uri="{FF2B5EF4-FFF2-40B4-BE49-F238E27FC236}">
                  <a16:creationId xmlns:a16="http://schemas.microsoft.com/office/drawing/2014/main" xmlns="" id="{377E106C-5445-4A52-9F7E-DA17387442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xmlns="" id="{752BFE96-D378-4BAE-A64B-F851A34C4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15">
              <a:extLst>
                <a:ext uri="{FF2B5EF4-FFF2-40B4-BE49-F238E27FC236}">
                  <a16:creationId xmlns:a16="http://schemas.microsoft.com/office/drawing/2014/main" xmlns="" id="{B88FFB19-5A5E-4078-B467-9D4ABD21BD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Line 16">
              <a:extLst>
                <a:ext uri="{FF2B5EF4-FFF2-40B4-BE49-F238E27FC236}">
                  <a16:creationId xmlns:a16="http://schemas.microsoft.com/office/drawing/2014/main" xmlns="" id="{11042975-3D19-4728-BCDA-D3F5CD633E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xmlns="" id="{A28972BD-D2E1-4DCA-A907-2E3B6F6066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18">
              <a:extLst>
                <a:ext uri="{FF2B5EF4-FFF2-40B4-BE49-F238E27FC236}">
                  <a16:creationId xmlns:a16="http://schemas.microsoft.com/office/drawing/2014/main" xmlns="" id="{1C806824-5C2D-4747-B038-69EE4074B3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19">
              <a:extLst>
                <a:ext uri="{FF2B5EF4-FFF2-40B4-BE49-F238E27FC236}">
                  <a16:creationId xmlns:a16="http://schemas.microsoft.com/office/drawing/2014/main" xmlns="" id="{3B33F710-16D7-4F48-BFCA-66C9CA23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20">
              <a:extLst>
                <a:ext uri="{FF2B5EF4-FFF2-40B4-BE49-F238E27FC236}">
                  <a16:creationId xmlns:a16="http://schemas.microsoft.com/office/drawing/2014/main" xmlns="" id="{6C8C8ED4-90FA-4E97-AAF0-D5D51E6A93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Rectangle 21">
              <a:extLst>
                <a:ext uri="{FF2B5EF4-FFF2-40B4-BE49-F238E27FC236}">
                  <a16:creationId xmlns:a16="http://schemas.microsoft.com/office/drawing/2014/main" xmlns="" id="{6C5EB9C1-B25F-4172-8A96-5950ECC828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3" name="Freeform 22">
              <a:extLst>
                <a:ext uri="{FF2B5EF4-FFF2-40B4-BE49-F238E27FC236}">
                  <a16:creationId xmlns:a16="http://schemas.microsoft.com/office/drawing/2014/main" xmlns="" id="{097E6E8A-9373-4655-882B-21715CCE97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23">
              <a:extLst>
                <a:ext uri="{FF2B5EF4-FFF2-40B4-BE49-F238E27FC236}">
                  <a16:creationId xmlns:a16="http://schemas.microsoft.com/office/drawing/2014/main" xmlns="" id="{EB8CC766-1206-4372-ACAF-8230AF4D54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24">
              <a:extLst>
                <a:ext uri="{FF2B5EF4-FFF2-40B4-BE49-F238E27FC236}">
                  <a16:creationId xmlns:a16="http://schemas.microsoft.com/office/drawing/2014/main" xmlns="" id="{1C8E2511-2489-47B2-9C19-C410910DD9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25">
              <a:extLst>
                <a:ext uri="{FF2B5EF4-FFF2-40B4-BE49-F238E27FC236}">
                  <a16:creationId xmlns:a16="http://schemas.microsoft.com/office/drawing/2014/main" xmlns="" id="{D7820196-0A47-47EF-832C-A688E897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26">
              <a:extLst>
                <a:ext uri="{FF2B5EF4-FFF2-40B4-BE49-F238E27FC236}">
                  <a16:creationId xmlns:a16="http://schemas.microsoft.com/office/drawing/2014/main" xmlns="" id="{4982E0BF-34AE-48A3-AD6B-E0F3CD05DB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27">
              <a:extLst>
                <a:ext uri="{FF2B5EF4-FFF2-40B4-BE49-F238E27FC236}">
                  <a16:creationId xmlns:a16="http://schemas.microsoft.com/office/drawing/2014/main" xmlns="" id="{CD34643B-9DF2-4310-8868-48252C3393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28">
              <a:extLst>
                <a:ext uri="{FF2B5EF4-FFF2-40B4-BE49-F238E27FC236}">
                  <a16:creationId xmlns:a16="http://schemas.microsoft.com/office/drawing/2014/main" xmlns="" id="{4E020C4E-AF64-44A8-B830-779541D8D5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29">
              <a:extLst>
                <a:ext uri="{FF2B5EF4-FFF2-40B4-BE49-F238E27FC236}">
                  <a16:creationId xmlns:a16="http://schemas.microsoft.com/office/drawing/2014/main" xmlns="" id="{D97BC3D3-B1B3-4825-9169-BBEF1DBCF0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30">
              <a:extLst>
                <a:ext uri="{FF2B5EF4-FFF2-40B4-BE49-F238E27FC236}">
                  <a16:creationId xmlns:a16="http://schemas.microsoft.com/office/drawing/2014/main" xmlns="" id="{A750DC4F-1DAF-470E-98C6-6C68DEB93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31">
              <a:extLst>
                <a:ext uri="{FF2B5EF4-FFF2-40B4-BE49-F238E27FC236}">
                  <a16:creationId xmlns:a16="http://schemas.microsoft.com/office/drawing/2014/main" xmlns="" id="{2F99594A-5BBD-4E10-A818-8BE52B7D95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31852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BD841EF-0535-468D-A9F7-15F64D087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300" y="374103"/>
            <a:ext cx="9905998" cy="1478570"/>
          </a:xfrm>
        </p:spPr>
        <p:txBody>
          <a:bodyPr>
            <a:normAutofit/>
          </a:bodyPr>
          <a:lstStyle/>
          <a:p>
            <a:r>
              <a:rPr lang="fr-FR" dirty="0">
                <a:ea typeface="+mj-lt"/>
                <a:cs typeface="+mj-lt"/>
              </a:rPr>
              <a:t>the important </a:t>
            </a:r>
            <a:r>
              <a:rPr lang="fr-FR" dirty="0" err="1">
                <a:ea typeface="+mj-lt"/>
                <a:cs typeface="+mj-lt"/>
              </a:rPr>
              <a:t>inventors</a:t>
            </a:r>
            <a:r>
              <a:rPr lang="fr-FR" dirty="0">
                <a:ea typeface="+mj-lt"/>
                <a:cs typeface="+mj-lt"/>
              </a:rPr>
              <a:t> of the </a:t>
            </a:r>
            <a:r>
              <a:rPr lang="fr-FR" dirty="0" err="1" smtClean="0">
                <a:ea typeface="+mj-lt"/>
                <a:cs typeface="+mj-lt"/>
              </a:rPr>
              <a:t>Industrial</a:t>
            </a:r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xmlns="" id="{8F6E1F8E-5B96-42DC-8D3F-A13EFFBDA3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315021"/>
              </p:ext>
            </p:extLst>
          </p:nvPr>
        </p:nvGraphicFramePr>
        <p:xfrm>
          <a:off x="819508" y="1782791"/>
          <a:ext cx="10852728" cy="416953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36782">
                  <a:extLst>
                    <a:ext uri="{9D8B030D-6E8A-4147-A177-3AD203B41FA5}">
                      <a16:colId xmlns:a16="http://schemas.microsoft.com/office/drawing/2014/main" xmlns="" val="2844765966"/>
                    </a:ext>
                  </a:extLst>
                </a:gridCol>
                <a:gridCol w="4712090">
                  <a:extLst>
                    <a:ext uri="{9D8B030D-6E8A-4147-A177-3AD203B41FA5}">
                      <a16:colId xmlns:a16="http://schemas.microsoft.com/office/drawing/2014/main" xmlns="" val="76663421"/>
                    </a:ext>
                  </a:extLst>
                </a:gridCol>
                <a:gridCol w="1503856">
                  <a:extLst>
                    <a:ext uri="{9D8B030D-6E8A-4147-A177-3AD203B41FA5}">
                      <a16:colId xmlns:a16="http://schemas.microsoft.com/office/drawing/2014/main" xmlns="" val="3511468263"/>
                    </a:ext>
                  </a:extLst>
                </a:gridCol>
              </a:tblGrid>
              <a:tr h="659859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James Watt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First reliable </a:t>
                      </a:r>
                      <a:r>
                        <a:rPr lang="fr-FR" sz="2000" u="none" strike="noStrike" err="1">
                          <a:effectLst/>
                        </a:rPr>
                        <a:t>steam</a:t>
                      </a:r>
                      <a:r>
                        <a:rPr lang="fr-FR" sz="2000" u="none" strike="noStrike">
                          <a:effectLst/>
                        </a:rPr>
                        <a:t> engine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1775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extLst>
                  <a:ext uri="{0D108BD9-81ED-4DB2-BD59-A6C34878D82A}">
                    <a16:rowId xmlns:a16="http://schemas.microsoft.com/office/drawing/2014/main" xmlns="" val="3955293571"/>
                  </a:ext>
                </a:extLst>
              </a:tr>
              <a:tr h="628598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Samuel F.B. Morse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Telegraph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1836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extLst>
                  <a:ext uri="{0D108BD9-81ED-4DB2-BD59-A6C34878D82A}">
                    <a16:rowId xmlns:a16="http://schemas.microsoft.com/office/drawing/2014/main" xmlns="" val="1995503729"/>
                  </a:ext>
                </a:extLst>
              </a:tr>
              <a:tr h="628598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Alexander Graham Bell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 err="1">
                          <a:effectLst/>
                        </a:rPr>
                        <a:t>Telephone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1876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extLst>
                  <a:ext uri="{0D108BD9-81ED-4DB2-BD59-A6C34878D82A}">
                    <a16:rowId xmlns:a16="http://schemas.microsoft.com/office/drawing/2014/main" xmlns="" val="3775645456"/>
                  </a:ext>
                </a:extLst>
              </a:tr>
              <a:tr h="995282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Thomas Edison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 err="1">
                          <a:effectLst/>
                        </a:rPr>
                        <a:t>Phonograph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br>
                        <a:rPr lang="fr-FR" sz="2000">
                          <a:effectLst/>
                        </a:rPr>
                      </a:br>
                      <a:r>
                        <a:rPr lang="fr-FR" sz="2000" u="none" strike="noStrike">
                          <a:effectLst/>
                        </a:rPr>
                        <a:t>Incandescent light bulb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1877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br>
                        <a:rPr lang="fr-FR" sz="2000">
                          <a:effectLst/>
                        </a:rPr>
                      </a:br>
                      <a:r>
                        <a:rPr lang="fr-FR" sz="2000" u="none" strike="noStrike">
                          <a:effectLst/>
                        </a:rPr>
                        <a:t>1879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extLst>
                  <a:ext uri="{0D108BD9-81ED-4DB2-BD59-A6C34878D82A}">
                    <a16:rowId xmlns:a16="http://schemas.microsoft.com/office/drawing/2014/main" xmlns="" val="2155189013"/>
                  </a:ext>
                </a:extLst>
              </a:tr>
              <a:tr h="628598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Rudolf Diesel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Diesel engine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1892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extLst>
                  <a:ext uri="{0D108BD9-81ED-4DB2-BD59-A6C34878D82A}">
                    <a16:rowId xmlns:a16="http://schemas.microsoft.com/office/drawing/2014/main" xmlns="" val="541101564"/>
                  </a:ext>
                </a:extLst>
              </a:tr>
              <a:tr h="628598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Orville and Wilbur Wright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First </a:t>
                      </a:r>
                      <a:r>
                        <a:rPr lang="fr-FR" sz="2000" u="none" strike="noStrike" err="1">
                          <a:effectLst/>
                        </a:rPr>
                        <a:t>airplane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2000" u="none" strike="noStrike">
                          <a:effectLst/>
                        </a:rPr>
                        <a:t>1903</a:t>
                      </a:r>
                      <a:r>
                        <a:rPr lang="fr-FR" sz="2000">
                          <a:effectLst/>
                        </a:rPr>
                        <a:t> </a:t>
                      </a:r>
                      <a:endParaRPr lang="fr-FR" sz="2000" b="0" i="0">
                        <a:effectLst/>
                      </a:endParaRPr>
                    </a:p>
                  </a:txBody>
                  <a:tcPr marL="105922" marR="105922" marT="52961" marB="52961"/>
                </a:tc>
                <a:extLst>
                  <a:ext uri="{0D108BD9-81ED-4DB2-BD59-A6C34878D82A}">
                    <a16:rowId xmlns:a16="http://schemas.microsoft.com/office/drawing/2014/main" xmlns="" val="4064099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7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E4E6D59-E27B-4434-B7AB-626572D76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fr-FR"/>
              <a:t>The </a:t>
            </a:r>
            <a:r>
              <a:rPr lang="fr-FR" err="1"/>
              <a:t>industrial</a:t>
            </a:r>
            <a:r>
              <a:rPr lang="fr-FR"/>
              <a:t> </a:t>
            </a:r>
            <a:r>
              <a:rPr lang="fr-FR" err="1"/>
              <a:t>revolution</a:t>
            </a:r>
            <a:r>
              <a:rPr lang="fr-FR"/>
              <a:t> changes </a:t>
            </a:r>
            <a:r>
              <a:rPr lang="fr-FR" err="1"/>
              <a:t>economies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xmlns="" id="{7AF4EAD9-83DF-4C20-B6A2-4CD483617D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532280"/>
              </p:ext>
            </p:extLst>
          </p:nvPr>
        </p:nvGraphicFramePr>
        <p:xfrm>
          <a:off x="609451" y="2576972"/>
          <a:ext cx="10437961" cy="3746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437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xmlns="" id="{54B9C16B-AC4A-44ED-9075-F76549B46E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1">
            <a:extLst>
              <a:ext uri="{FF2B5EF4-FFF2-40B4-BE49-F238E27FC236}">
                <a16:creationId xmlns:a16="http://schemas.microsoft.com/office/drawing/2014/main" xmlns="" id="{62A2FEB6-F419-4684-9ABC-9E32E012E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xmlns="" id="{21E24A15-28D6-4CEB-9268-0BB0BEEAF3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xmlns="" id="{4345933F-9633-4510-90E1-08B0E2A19E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xmlns="" id="{C68A48FB-1BE4-4053-A76F-5A5511BA0E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xmlns="" id="{8149777B-6A9F-4C95-BF44-F964645071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xmlns="" id="{0654845E-622A-4AD3-8F3A-6E1DEAB5FC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DF1C0739-3D08-4C83-857E-B0724A6E8C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D235EAA0-7D5A-453A-9643-EE7A4954EA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xmlns="" id="{94C6FB7C-72DE-42DE-8F58-CCE9B8F556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xmlns="" id="{FE31E0FE-EC8D-4EA7-BD9D-02F8C54FDB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xmlns="" id="{69FE4B12-13E0-48F9-9E18-66406B8D3C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xmlns="" id="{87FAADC3-B321-43EE-B8F3-2842D84098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Line 16">
              <a:extLst>
                <a:ext uri="{FF2B5EF4-FFF2-40B4-BE49-F238E27FC236}">
                  <a16:creationId xmlns:a16="http://schemas.microsoft.com/office/drawing/2014/main" xmlns="" id="{90461464-1683-402F-A72B-8558CC6777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xmlns="" id="{70F594E7-32D0-45B9-A3CF-636CF6FCBD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xmlns="" id="{8AEF60E1-26C2-4E3C-B839-347DDD23C3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xmlns="" id="{792FE54B-EE9D-4E57-B6BC-6A9196BE89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xmlns="" id="{72BE56DF-619D-463E-8F88-CABA09DA88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Rectangle 21">
              <a:extLst>
                <a:ext uri="{FF2B5EF4-FFF2-40B4-BE49-F238E27FC236}">
                  <a16:creationId xmlns:a16="http://schemas.microsoft.com/office/drawing/2014/main" xmlns="" id="{C7430457-1935-4BBF-A6A7-7C3125A02E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xmlns="" id="{BB006150-E547-4E84-A2B1-59131F3D53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xmlns="" id="{5A8CD074-956B-41A4-870B-001554B69B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xmlns="" id="{070C253B-974E-459F-AD0B-7057224828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xmlns="" id="{BBC07B3D-A631-44EA-861A-7D80383A10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xmlns="" id="{32039DC6-B4CF-4A5A-8D17-3A568D125C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xmlns="" id="{99E0C81F-5D8D-4AF8-BDE5-4DF75868F7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xmlns="" id="{0D946680-855C-41EC-BBA2-61F6F776E5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xmlns="" id="{E6FAD9E8-6E13-45A0-A5D6-8BCAD27B40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xmlns="" id="{0CCBC8FA-0581-454F-9FD1-6B6102A1AA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xmlns="" id="{5D6C328F-65A5-41E8-86E9-E4E638CC3B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42" name="Picture 2">
            <a:extLst>
              <a:ext uri="{FF2B5EF4-FFF2-40B4-BE49-F238E27FC236}">
                <a16:creationId xmlns:a16="http://schemas.microsoft.com/office/drawing/2014/main" xmlns="" id="{3E94A106-9341-485C-9057-9D62B2BD08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2">
            <a:extLst>
              <a:ext uri="{FF2B5EF4-FFF2-40B4-BE49-F238E27FC236}">
                <a16:creationId xmlns:a16="http://schemas.microsoft.com/office/drawing/2014/main" xmlns="" id="{B53044DC-4918-43DA-B49D-91673C6C94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44">
            <a:extLst>
              <a:ext uri="{FF2B5EF4-FFF2-40B4-BE49-F238E27FC236}">
                <a16:creationId xmlns:a16="http://schemas.microsoft.com/office/drawing/2014/main" xmlns="" id="{1DCE6B36-1420-43AB-86CF-4E653A517B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46" name="Rectangle 5">
              <a:extLst>
                <a:ext uri="{FF2B5EF4-FFF2-40B4-BE49-F238E27FC236}">
                  <a16:creationId xmlns:a16="http://schemas.microsoft.com/office/drawing/2014/main" xmlns="" id="{72626E0B-9628-468E-A713-011C02F602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xmlns="" id="{93F7977A-BD91-4B0D-9A8D-372DB67AD8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xmlns="" id="{9FEE6A56-01A1-404D-864E-1C2587C9AF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xmlns="" id="{E74DBBF2-EF6F-4E3E-B183-F8EEE76094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xmlns="" id="{ABCF0F27-B056-474C-A0FB-1DB747A92F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xmlns="" id="{0A0A5B7B-BA2A-45CC-AABE-9D5B08A5D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xmlns="" id="{3C9A5D2B-1787-4954-9108-B9D497A87C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xmlns="" id="{818C4F8B-7556-49A7-83C6-C8F631F6A9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xmlns="" id="{22BED614-D078-47EA-9C72-190217FDD5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xmlns="" id="{73DE0BF2-86D7-4038-AC4B-AF0F116A58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xmlns="" id="{11D8BB55-D027-420C-9EF9-49B3BA79DC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Line 16">
              <a:extLst>
                <a:ext uri="{FF2B5EF4-FFF2-40B4-BE49-F238E27FC236}">
                  <a16:creationId xmlns:a16="http://schemas.microsoft.com/office/drawing/2014/main" xmlns="" id="{3FAEF5CE-07ED-46A7-9777-D86C707195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xmlns="" id="{29CAFB1A-357C-4313-B734-1CD4E4F9D2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xmlns="" id="{653161D3-8634-4BB7-A2BC-028C4EAA15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xmlns="" id="{9537546A-6FF1-408B-AFE2-BBF7D34823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xmlns="" id="{F73EE662-79B7-404B-B1B8-0E096BE4C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Rectangle 21">
              <a:extLst>
                <a:ext uri="{FF2B5EF4-FFF2-40B4-BE49-F238E27FC236}">
                  <a16:creationId xmlns:a16="http://schemas.microsoft.com/office/drawing/2014/main" xmlns="" id="{B6DDB906-1F52-4D64-8493-4816EDDD34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xmlns="" id="{4FA472A5-ABEA-4961-897B-7EB96AF09A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23">
              <a:extLst>
                <a:ext uri="{FF2B5EF4-FFF2-40B4-BE49-F238E27FC236}">
                  <a16:creationId xmlns:a16="http://schemas.microsoft.com/office/drawing/2014/main" xmlns="" id="{54226E99-C38F-4456-A1F8-8897483FD9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xmlns="" id="{0A4A0196-A383-4629-B9A5-9C87E846C1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xmlns="" id="{BA5E608D-2E7B-4662-A9A0-18D4E0F0DC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26">
              <a:extLst>
                <a:ext uri="{FF2B5EF4-FFF2-40B4-BE49-F238E27FC236}">
                  <a16:creationId xmlns:a16="http://schemas.microsoft.com/office/drawing/2014/main" xmlns="" id="{5E211F37-790F-4BD7-B055-022AE0C2E6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27">
              <a:extLst>
                <a:ext uri="{FF2B5EF4-FFF2-40B4-BE49-F238E27FC236}">
                  <a16:creationId xmlns:a16="http://schemas.microsoft.com/office/drawing/2014/main" xmlns="" id="{96F375D0-232A-490A-9499-CB5FBA3FD9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28">
              <a:extLst>
                <a:ext uri="{FF2B5EF4-FFF2-40B4-BE49-F238E27FC236}">
                  <a16:creationId xmlns:a16="http://schemas.microsoft.com/office/drawing/2014/main" xmlns="" id="{6B33B423-FD0F-4780-A0D6-32FC040B37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29">
              <a:extLst>
                <a:ext uri="{FF2B5EF4-FFF2-40B4-BE49-F238E27FC236}">
                  <a16:creationId xmlns:a16="http://schemas.microsoft.com/office/drawing/2014/main" xmlns="" id="{B6BD1710-838F-4CDD-A000-C6C710A6A0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30">
              <a:extLst>
                <a:ext uri="{FF2B5EF4-FFF2-40B4-BE49-F238E27FC236}">
                  <a16:creationId xmlns:a16="http://schemas.microsoft.com/office/drawing/2014/main" xmlns="" id="{0BB93533-1C95-4B0A-B0E2-168602B085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31">
              <a:extLst>
                <a:ext uri="{FF2B5EF4-FFF2-40B4-BE49-F238E27FC236}">
                  <a16:creationId xmlns:a16="http://schemas.microsoft.com/office/drawing/2014/main" xmlns="" id="{CB0B113D-1987-4D89-A475-511E092FE1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77" name="Picture 2">
            <a:extLst>
              <a:ext uri="{FF2B5EF4-FFF2-40B4-BE49-F238E27FC236}">
                <a16:creationId xmlns:a16="http://schemas.microsoft.com/office/drawing/2014/main" xmlns="" id="{9BE36DBF-0333-4D36-A5BF-81FDA2406F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312F92-ECCE-4E5E-A232-7ED419FC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1"/>
            <a:ext cx="2743310" cy="4255025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Big data in sports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xmlns="" id="{FCB3C242-69D9-4F11-95DB-B83BEC3CAB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229647"/>
              </p:ext>
            </p:extLst>
          </p:nvPr>
        </p:nvGraphicFramePr>
        <p:xfrm>
          <a:off x="4163939" y="272041"/>
          <a:ext cx="7986709" cy="6310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706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xmlns="" id="{E978A47D-4F17-40FE-AB70-7AF78A9575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85BE3A7E-6A3F-401E-A025-BBB8FDB8DD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47" name="Rectangle 5">
              <a:extLst>
                <a:ext uri="{FF2B5EF4-FFF2-40B4-BE49-F238E27FC236}">
                  <a16:creationId xmlns:a16="http://schemas.microsoft.com/office/drawing/2014/main" xmlns="" id="{41EE9036-817C-476C-BD59-B5184F9A3E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xmlns="" id="{F098087A-B4E4-4300-A841-44988BD88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xmlns="" id="{F5BD5F4B-A39C-4DF9-84E4-A4D33F30E6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xmlns="" id="{D7FA9858-BFA0-4D5B-AF72-B1B65EB069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xmlns="" id="{A508A5F3-AFE0-4750-A9C2-B51A514FFC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xmlns="" id="{92B4AAEB-ABF4-42A7-BE52-0B442190D1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xmlns="" id="{3767C370-4A42-4376-8CAE-606C4BC8F4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12">
              <a:extLst>
                <a:ext uri="{FF2B5EF4-FFF2-40B4-BE49-F238E27FC236}">
                  <a16:creationId xmlns:a16="http://schemas.microsoft.com/office/drawing/2014/main" xmlns="" id="{36205F53-9C95-4954-B97C-1625BB8A35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13">
              <a:extLst>
                <a:ext uri="{FF2B5EF4-FFF2-40B4-BE49-F238E27FC236}">
                  <a16:creationId xmlns:a16="http://schemas.microsoft.com/office/drawing/2014/main" xmlns="" id="{DC80B58E-3469-43E9-96FC-D747B69830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14">
              <a:extLst>
                <a:ext uri="{FF2B5EF4-FFF2-40B4-BE49-F238E27FC236}">
                  <a16:creationId xmlns:a16="http://schemas.microsoft.com/office/drawing/2014/main" xmlns="" id="{E17A4ED2-DDD7-4B4D-A39C-9B0121C886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xmlns="" id="{A2C14A85-E7A9-4E1D-809F-20F5CFA788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Line 16">
              <a:extLst>
                <a:ext uri="{FF2B5EF4-FFF2-40B4-BE49-F238E27FC236}">
                  <a16:creationId xmlns:a16="http://schemas.microsoft.com/office/drawing/2014/main" xmlns="" id="{F3D51E32-9399-4B7F-8D91-BF9A068B83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xmlns="" id="{9969F9D2-502D-4C1D-ABA5-02B1BF2A00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xmlns="" id="{4AE555C6-5623-478A-BF35-63E9929A3A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xmlns="" id="{A3D3AED4-A69E-4301-9BB4-436DC5F0C9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20">
              <a:extLst>
                <a:ext uri="{FF2B5EF4-FFF2-40B4-BE49-F238E27FC236}">
                  <a16:creationId xmlns:a16="http://schemas.microsoft.com/office/drawing/2014/main" xmlns="" id="{C3B8082C-2D81-48D7-8B45-85B7C89296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Rectangle 21">
              <a:extLst>
                <a:ext uri="{FF2B5EF4-FFF2-40B4-BE49-F238E27FC236}">
                  <a16:creationId xmlns:a16="http://schemas.microsoft.com/office/drawing/2014/main" xmlns="" id="{9AD35461-BA86-408B-8A29-244EB2F2F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4" name="Freeform 22">
              <a:extLst>
                <a:ext uri="{FF2B5EF4-FFF2-40B4-BE49-F238E27FC236}">
                  <a16:creationId xmlns:a16="http://schemas.microsoft.com/office/drawing/2014/main" xmlns="" id="{F238E495-B6C6-4857-899B-CDD5848312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23">
              <a:extLst>
                <a:ext uri="{FF2B5EF4-FFF2-40B4-BE49-F238E27FC236}">
                  <a16:creationId xmlns:a16="http://schemas.microsoft.com/office/drawing/2014/main" xmlns="" id="{E20A751E-054C-4EC2-8DA3-0EC923A658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24">
              <a:extLst>
                <a:ext uri="{FF2B5EF4-FFF2-40B4-BE49-F238E27FC236}">
                  <a16:creationId xmlns:a16="http://schemas.microsoft.com/office/drawing/2014/main" xmlns="" id="{B6E8E701-3D21-4E5C-AB6E-9A74046970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25">
              <a:extLst>
                <a:ext uri="{FF2B5EF4-FFF2-40B4-BE49-F238E27FC236}">
                  <a16:creationId xmlns:a16="http://schemas.microsoft.com/office/drawing/2014/main" xmlns="" id="{431BDA41-D09D-4984-B888-756F5F81B4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26">
              <a:extLst>
                <a:ext uri="{FF2B5EF4-FFF2-40B4-BE49-F238E27FC236}">
                  <a16:creationId xmlns:a16="http://schemas.microsoft.com/office/drawing/2014/main" xmlns="" id="{0DC943D2-20E4-4C00-82D2-D405A7C00B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27">
              <a:extLst>
                <a:ext uri="{FF2B5EF4-FFF2-40B4-BE49-F238E27FC236}">
                  <a16:creationId xmlns:a16="http://schemas.microsoft.com/office/drawing/2014/main" xmlns="" id="{4BC34A74-80A2-4DE1-8ADC-BBD1709035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28">
              <a:extLst>
                <a:ext uri="{FF2B5EF4-FFF2-40B4-BE49-F238E27FC236}">
                  <a16:creationId xmlns:a16="http://schemas.microsoft.com/office/drawing/2014/main" xmlns="" id="{C6C3CA25-431F-4E26-952D-4AA9C4C725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29">
              <a:extLst>
                <a:ext uri="{FF2B5EF4-FFF2-40B4-BE49-F238E27FC236}">
                  <a16:creationId xmlns:a16="http://schemas.microsoft.com/office/drawing/2014/main" xmlns="" id="{776D1836-82AE-40EF-9829-C6B8D2CF02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30">
              <a:extLst>
                <a:ext uri="{FF2B5EF4-FFF2-40B4-BE49-F238E27FC236}">
                  <a16:creationId xmlns:a16="http://schemas.microsoft.com/office/drawing/2014/main" xmlns="" id="{9A8E397E-ADF9-45C1-98F4-3F5A86378B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31">
              <a:extLst>
                <a:ext uri="{FF2B5EF4-FFF2-40B4-BE49-F238E27FC236}">
                  <a16:creationId xmlns:a16="http://schemas.microsoft.com/office/drawing/2014/main" xmlns="" id="{DE07CFD9-357F-40BC-A792-CE874BFE50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681122-52C4-44A3-B3BE-60CB7881A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91" y="1082673"/>
            <a:ext cx="4134622" cy="4708528"/>
          </a:xfrm>
        </p:spPr>
        <p:txBody>
          <a:bodyPr>
            <a:normAutofit/>
          </a:bodyPr>
          <a:lstStyle/>
          <a:p>
            <a:pPr algn="r"/>
            <a:r>
              <a:rPr lang="fr-FR" sz="2800">
                <a:ea typeface="+mj-lt"/>
                <a:cs typeface="+mj-lt"/>
              </a:rPr>
              <a:t>3 </a:t>
            </a:r>
            <a:r>
              <a:rPr lang="fr-FR" sz="2800" err="1">
                <a:ea typeface="+mj-lt"/>
                <a:cs typeface="+mj-lt"/>
              </a:rPr>
              <a:t>companies</a:t>
            </a:r>
            <a:r>
              <a:rPr lang="fr-FR" sz="2800">
                <a:ea typeface="+mj-lt"/>
                <a:cs typeface="+mj-lt"/>
              </a:rPr>
              <a:t> </a:t>
            </a:r>
            <a:r>
              <a:rPr lang="fr-FR" sz="2800" err="1">
                <a:ea typeface="+mj-lt"/>
                <a:cs typeface="+mj-lt"/>
              </a:rPr>
              <a:t>which</a:t>
            </a:r>
            <a:r>
              <a:rPr lang="fr-FR" sz="2800">
                <a:ea typeface="+mj-lt"/>
                <a:cs typeface="+mj-lt"/>
              </a:rPr>
              <a:t> are </a:t>
            </a:r>
            <a:r>
              <a:rPr lang="fr-FR" sz="2800" err="1">
                <a:ea typeface="+mj-lt"/>
                <a:cs typeface="+mj-lt"/>
              </a:rPr>
              <a:t>specialized</a:t>
            </a:r>
            <a:r>
              <a:rPr lang="fr-FR" sz="2800">
                <a:ea typeface="+mj-lt"/>
                <a:cs typeface="+mj-lt"/>
              </a:rPr>
              <a:t> to design/manufacture cloud </a:t>
            </a:r>
            <a:r>
              <a:rPr lang="fr-FR" sz="2800" err="1">
                <a:ea typeface="+mj-lt"/>
                <a:cs typeface="+mj-lt"/>
              </a:rPr>
              <a:t>technology</a:t>
            </a:r>
            <a:r>
              <a:rPr lang="fr-FR" sz="2800">
                <a:ea typeface="+mj-lt"/>
                <a:cs typeface="+mj-lt"/>
              </a:rPr>
              <a:t> </a:t>
            </a:r>
            <a:br>
              <a:rPr lang="fr-FR" sz="2800">
                <a:ea typeface="+mj-lt"/>
                <a:cs typeface="+mj-lt"/>
              </a:rPr>
            </a:br>
            <a:r>
              <a:rPr lang="fr-FR" sz="2800" err="1">
                <a:ea typeface="+mj-lt"/>
                <a:cs typeface="+mj-lt"/>
              </a:rPr>
              <a:t>based</a:t>
            </a:r>
            <a:r>
              <a:rPr lang="fr-FR" sz="2800">
                <a:ea typeface="+mj-lt"/>
                <a:cs typeface="+mj-lt"/>
              </a:rPr>
              <a:t> </a:t>
            </a:r>
            <a:br>
              <a:rPr lang="fr-FR" sz="2800">
                <a:ea typeface="+mj-lt"/>
                <a:cs typeface="+mj-lt"/>
              </a:rPr>
            </a:br>
            <a:r>
              <a:rPr lang="fr-FR" sz="2800">
                <a:ea typeface="+mj-lt"/>
                <a:cs typeface="+mj-lt"/>
              </a:rPr>
              <a:t>items.</a:t>
            </a:r>
            <a:endParaRPr lang="fr-FR" sz="280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085ECEC0-FF5D-4348-92C7-1EA7C61E77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8AC6E3F-304D-4AF9-8D07-EAF2C35F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443" y="1082673"/>
            <a:ext cx="7117084" cy="470852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>
                <a:ea typeface="+mn-lt"/>
                <a:cs typeface="+mn-lt"/>
              </a:rPr>
              <a:t>The start-up </a:t>
            </a:r>
            <a:r>
              <a:rPr lang="fr-FR" dirty="0" err="1">
                <a:ea typeface="+mn-lt"/>
                <a:cs typeface="+mn-lt"/>
              </a:rPr>
              <a:t>company</a:t>
            </a:r>
            <a:r>
              <a:rPr lang="fr-FR" dirty="0">
                <a:ea typeface="+mn-lt"/>
                <a:cs typeface="+mn-lt"/>
              </a:rPr>
              <a:t> FEETME has </a:t>
            </a:r>
            <a:r>
              <a:rPr lang="fr-FR" dirty="0" err="1">
                <a:ea typeface="+mn-lt"/>
                <a:cs typeface="+mn-lt"/>
              </a:rPr>
              <a:t>designed</a:t>
            </a:r>
            <a:r>
              <a:rPr lang="fr-FR" dirty="0">
                <a:ea typeface="+mn-lt"/>
                <a:cs typeface="+mn-lt"/>
              </a:rPr>
              <a:t> a </a:t>
            </a:r>
            <a:r>
              <a:rPr lang="fr-FR" dirty="0" err="1">
                <a:ea typeface="+mn-lt"/>
                <a:cs typeface="+mn-lt"/>
              </a:rPr>
              <a:t>revolutionary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connected</a:t>
            </a:r>
            <a:r>
              <a:rPr lang="fr-FR" dirty="0">
                <a:ea typeface="+mn-lt"/>
                <a:cs typeface="+mn-lt"/>
              </a:rPr>
              <a:t> sole </a:t>
            </a:r>
            <a:r>
              <a:rPr lang="fr-FR" dirty="0" err="1">
                <a:ea typeface="+mn-lt"/>
                <a:cs typeface="+mn-lt"/>
              </a:rPr>
              <a:t>that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measures</a:t>
            </a:r>
            <a:r>
              <a:rPr lang="fr-FR" dirty="0">
                <a:ea typeface="+mn-lt"/>
                <a:cs typeface="+mn-lt"/>
              </a:rPr>
              <a:t> the </a:t>
            </a:r>
            <a:r>
              <a:rPr lang="fr-FR" dirty="0" err="1">
                <a:ea typeface="+mn-lt"/>
                <a:cs typeface="+mn-lt"/>
              </a:rPr>
              <a:t>efficiency</a:t>
            </a:r>
            <a:r>
              <a:rPr lang="fr-FR" dirty="0">
                <a:ea typeface="+mn-lt"/>
                <a:cs typeface="+mn-lt"/>
              </a:rPr>
              <a:t> of the </a:t>
            </a:r>
            <a:r>
              <a:rPr lang="fr-FR" dirty="0" err="1">
                <a:ea typeface="+mn-lt"/>
                <a:cs typeface="+mn-lt"/>
              </a:rPr>
              <a:t>stride</a:t>
            </a:r>
            <a:r>
              <a:rPr lang="fr-FR" dirty="0">
                <a:ea typeface="+mn-lt"/>
                <a:cs typeface="+mn-lt"/>
              </a:rPr>
              <a:t> in real time.</a:t>
            </a:r>
          </a:p>
          <a:p>
            <a:r>
              <a:rPr lang="fr-FR" dirty="0">
                <a:ea typeface="+mn-lt"/>
                <a:cs typeface="+mn-lt"/>
              </a:rPr>
              <a:t>EXSENS, </a:t>
            </a:r>
            <a:r>
              <a:rPr lang="fr-FR" dirty="0" err="1">
                <a:ea typeface="+mn-lt"/>
                <a:cs typeface="+mn-lt"/>
              </a:rPr>
              <a:t>thanks</a:t>
            </a:r>
            <a:r>
              <a:rPr lang="fr-FR" dirty="0">
                <a:ea typeface="+mn-lt"/>
                <a:cs typeface="+mn-lt"/>
              </a:rPr>
              <a:t> to </a:t>
            </a:r>
            <a:r>
              <a:rPr lang="fr-FR" dirty="0" err="1">
                <a:ea typeface="+mn-lt"/>
                <a:cs typeface="+mn-lt"/>
              </a:rPr>
              <a:t>its</a:t>
            </a:r>
            <a:r>
              <a:rPr lang="fr-FR" dirty="0">
                <a:ea typeface="+mn-lt"/>
                <a:cs typeface="+mn-lt"/>
              </a:rPr>
              <a:t> Body Scan 3D </a:t>
            </a:r>
            <a:r>
              <a:rPr lang="fr-FR" dirty="0" err="1">
                <a:ea typeface="+mn-lt"/>
                <a:cs typeface="+mn-lt"/>
              </a:rPr>
              <a:t>cabin</a:t>
            </a:r>
            <a:r>
              <a:rPr lang="fr-FR" dirty="0">
                <a:ea typeface="+mn-lt"/>
                <a:cs typeface="+mn-lt"/>
              </a:rPr>
              <a:t>, </a:t>
            </a:r>
            <a:r>
              <a:rPr lang="fr-FR" dirty="0" err="1">
                <a:ea typeface="+mn-lt"/>
                <a:cs typeface="+mn-lt"/>
              </a:rPr>
              <a:t>generates</a:t>
            </a:r>
            <a:r>
              <a:rPr lang="fr-FR" dirty="0">
                <a:ea typeface="+mn-lt"/>
                <a:cs typeface="+mn-lt"/>
              </a:rPr>
              <a:t> the double </a:t>
            </a:r>
            <a:r>
              <a:rPr lang="fr-FR" dirty="0" err="1">
                <a:ea typeface="+mn-lt"/>
                <a:cs typeface="+mn-lt"/>
              </a:rPr>
              <a:t>animated</a:t>
            </a:r>
            <a:r>
              <a:rPr lang="fr-FR" dirty="0">
                <a:ea typeface="+mn-lt"/>
                <a:cs typeface="+mn-lt"/>
              </a:rPr>
              <a:t> digital image of an </a:t>
            </a:r>
            <a:r>
              <a:rPr lang="fr-FR" dirty="0" err="1">
                <a:ea typeface="+mn-lt"/>
                <a:cs typeface="+mn-lt"/>
              </a:rPr>
              <a:t>individual's</a:t>
            </a:r>
            <a:r>
              <a:rPr lang="fr-FR" dirty="0">
                <a:ea typeface="+mn-lt"/>
                <a:cs typeface="+mn-lt"/>
              </a:rPr>
              <a:t> body. It </a:t>
            </a:r>
            <a:r>
              <a:rPr lang="fr-FR" dirty="0" err="1">
                <a:ea typeface="+mn-lt"/>
                <a:cs typeface="+mn-lt"/>
              </a:rPr>
              <a:t>is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thus</a:t>
            </a:r>
            <a:r>
              <a:rPr lang="fr-FR" dirty="0">
                <a:ea typeface="+mn-lt"/>
                <a:cs typeface="+mn-lt"/>
              </a:rPr>
              <a:t> possible, to show the </a:t>
            </a:r>
            <a:r>
              <a:rPr lang="fr-FR" dirty="0" err="1">
                <a:ea typeface="+mn-lt"/>
                <a:cs typeface="+mn-lt"/>
              </a:rPr>
              <a:t>evolution</a:t>
            </a:r>
            <a:r>
              <a:rPr lang="fr-FR" dirty="0">
                <a:ea typeface="+mn-lt"/>
                <a:cs typeface="+mn-lt"/>
              </a:rPr>
              <a:t> of </a:t>
            </a:r>
            <a:r>
              <a:rPr lang="fr-FR" dirty="0" err="1">
                <a:ea typeface="+mn-lt"/>
                <a:cs typeface="+mn-lt"/>
              </a:rPr>
              <a:t>one's</a:t>
            </a:r>
            <a:r>
              <a:rPr lang="fr-FR" dirty="0">
                <a:ea typeface="+mn-lt"/>
                <a:cs typeface="+mn-lt"/>
              </a:rPr>
              <a:t> body </a:t>
            </a:r>
            <a:r>
              <a:rPr lang="fr-FR" dirty="0" err="1">
                <a:ea typeface="+mn-lt"/>
                <a:cs typeface="+mn-lt"/>
              </a:rPr>
              <a:t>following</a:t>
            </a:r>
            <a:r>
              <a:rPr lang="fr-FR" dirty="0">
                <a:ea typeface="+mn-lt"/>
                <a:cs typeface="+mn-lt"/>
              </a:rPr>
              <a:t> a training program and to plan the </a:t>
            </a:r>
            <a:r>
              <a:rPr lang="fr-FR" dirty="0" err="1">
                <a:ea typeface="+mn-lt"/>
                <a:cs typeface="+mn-lt"/>
              </a:rPr>
              <a:t>appropriate</a:t>
            </a:r>
            <a:r>
              <a:rPr lang="fr-FR" dirty="0">
                <a:ea typeface="+mn-lt"/>
                <a:cs typeface="+mn-lt"/>
              </a:rPr>
              <a:t> program.</a:t>
            </a:r>
          </a:p>
          <a:p>
            <a:r>
              <a:rPr lang="fr-FR" dirty="0">
                <a:ea typeface="+mn-lt"/>
                <a:cs typeface="+mn-lt"/>
              </a:rPr>
              <a:t>The </a:t>
            </a:r>
            <a:r>
              <a:rPr lang="fr-FR" dirty="0" err="1">
                <a:ea typeface="+mn-lt"/>
                <a:cs typeface="+mn-lt"/>
              </a:rPr>
              <a:t>Parisian</a:t>
            </a:r>
            <a:r>
              <a:rPr lang="fr-FR" dirty="0">
                <a:ea typeface="+mn-lt"/>
                <a:cs typeface="+mn-lt"/>
              </a:rPr>
              <a:t> startup MOJJO, </a:t>
            </a:r>
            <a:r>
              <a:rPr lang="fr-FR" dirty="0" err="1">
                <a:ea typeface="+mn-lt"/>
                <a:cs typeface="+mn-lt"/>
              </a:rPr>
              <a:t>makes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it</a:t>
            </a:r>
            <a:r>
              <a:rPr lang="fr-FR" dirty="0">
                <a:ea typeface="+mn-lt"/>
                <a:cs typeface="+mn-lt"/>
              </a:rPr>
              <a:t> possible to </a:t>
            </a:r>
            <a:r>
              <a:rPr lang="fr-FR" dirty="0" err="1">
                <a:ea typeface="+mn-lt"/>
                <a:cs typeface="+mn-lt"/>
              </a:rPr>
              <a:t>analyze</a:t>
            </a:r>
            <a:r>
              <a:rPr lang="fr-FR" dirty="0">
                <a:ea typeface="+mn-lt"/>
                <a:cs typeface="+mn-lt"/>
              </a:rPr>
              <a:t> tennis matches </a:t>
            </a:r>
            <a:r>
              <a:rPr lang="fr-FR" dirty="0" err="1">
                <a:ea typeface="+mn-lt"/>
                <a:cs typeface="+mn-lt"/>
              </a:rPr>
              <a:t>through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video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analysis</a:t>
            </a:r>
            <a:r>
              <a:rPr lang="fr-FR" dirty="0">
                <a:ea typeface="+mn-lt"/>
                <a:cs typeface="+mn-lt"/>
              </a:rPr>
              <a:t>. It </a:t>
            </a:r>
            <a:r>
              <a:rPr lang="fr-FR" dirty="0" err="1">
                <a:ea typeface="+mn-lt"/>
                <a:cs typeface="+mn-lt"/>
              </a:rPr>
              <a:t>also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allows</a:t>
            </a:r>
            <a:r>
              <a:rPr lang="fr-FR" dirty="0">
                <a:ea typeface="+mn-lt"/>
                <a:cs typeface="+mn-lt"/>
              </a:rPr>
              <a:t> to </a:t>
            </a:r>
            <a:r>
              <a:rPr lang="fr-FR" dirty="0" err="1">
                <a:ea typeface="+mn-lt"/>
                <a:cs typeface="+mn-lt"/>
              </a:rPr>
              <a:t>calculate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>
                <a:ea typeface="+mn-lt"/>
                <a:cs typeface="+mn-lt"/>
              </a:rPr>
              <a:t>statistics</a:t>
            </a:r>
            <a:r>
              <a:rPr lang="fr-FR" dirty="0">
                <a:ea typeface="+mn-lt"/>
                <a:cs typeface="+mn-lt"/>
              </a:rPr>
              <a:t> and </a:t>
            </a:r>
            <a:r>
              <a:rPr lang="fr-FR" dirty="0" err="1">
                <a:ea typeface="+mn-lt"/>
                <a:cs typeface="+mn-lt"/>
              </a:rPr>
              <a:t>automatically</a:t>
            </a:r>
            <a:r>
              <a:rPr lang="fr-FR" dirty="0">
                <a:ea typeface="+mn-lt"/>
                <a:cs typeface="+mn-lt"/>
              </a:rPr>
              <a:t> </a:t>
            </a:r>
            <a:r>
              <a:rPr lang="fr-FR" dirty="0" err="1" smtClean="0">
                <a:ea typeface="+mn-lt"/>
                <a:cs typeface="+mn-lt"/>
              </a:rPr>
              <a:t>generates</a:t>
            </a:r>
            <a:r>
              <a:rPr lang="fr-FR" dirty="0" smtClean="0">
                <a:ea typeface="+mn-lt"/>
                <a:cs typeface="+mn-lt"/>
              </a:rPr>
              <a:t> </a:t>
            </a:r>
            <a:r>
              <a:rPr lang="fr-FR" dirty="0">
                <a:ea typeface="+mn-lt"/>
                <a:cs typeface="+mn-lt"/>
              </a:rPr>
              <a:t>match </a:t>
            </a:r>
            <a:r>
              <a:rPr lang="fr-FR" dirty="0" err="1">
                <a:ea typeface="+mn-lt"/>
                <a:cs typeface="+mn-lt"/>
              </a:rPr>
              <a:t>summaries</a:t>
            </a:r>
            <a:r>
              <a:rPr lang="fr-FR" dirty="0">
                <a:ea typeface="+mn-lt"/>
                <a:cs typeface="+mn-lt"/>
              </a:rPr>
              <a:t>.</a:t>
            </a:r>
            <a:endParaRPr lang="fr-FR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F4E035BE-9FF4-43D3-BC25-CF582D7FF8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78" name="Freeform 32">
              <a:extLst>
                <a:ext uri="{FF2B5EF4-FFF2-40B4-BE49-F238E27FC236}">
                  <a16:creationId xmlns:a16="http://schemas.microsoft.com/office/drawing/2014/main" xmlns="" id="{F98BCEB2-EC20-4E84-A994-0AC37292C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33">
              <a:extLst>
                <a:ext uri="{FF2B5EF4-FFF2-40B4-BE49-F238E27FC236}">
                  <a16:creationId xmlns:a16="http://schemas.microsoft.com/office/drawing/2014/main" xmlns="" id="{7A2E1821-AEDF-417E-9F17-83379E9C09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34">
              <a:extLst>
                <a:ext uri="{FF2B5EF4-FFF2-40B4-BE49-F238E27FC236}">
                  <a16:creationId xmlns:a16="http://schemas.microsoft.com/office/drawing/2014/main" xmlns="" id="{CB3734E2-8292-4B47-B6AB-0E5A058DE9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35">
              <a:extLst>
                <a:ext uri="{FF2B5EF4-FFF2-40B4-BE49-F238E27FC236}">
                  <a16:creationId xmlns:a16="http://schemas.microsoft.com/office/drawing/2014/main" xmlns="" id="{A0B09C51-29AB-45C0-B707-CCFB9DF280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36">
              <a:extLst>
                <a:ext uri="{FF2B5EF4-FFF2-40B4-BE49-F238E27FC236}">
                  <a16:creationId xmlns:a16="http://schemas.microsoft.com/office/drawing/2014/main" xmlns="" id="{510C0CED-AE1B-45AE-B5E1-57521E589D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37">
              <a:extLst>
                <a:ext uri="{FF2B5EF4-FFF2-40B4-BE49-F238E27FC236}">
                  <a16:creationId xmlns:a16="http://schemas.microsoft.com/office/drawing/2014/main" xmlns="" id="{591F2327-4B45-41AA-B41C-7404B6A1E4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38">
              <a:extLst>
                <a:ext uri="{FF2B5EF4-FFF2-40B4-BE49-F238E27FC236}">
                  <a16:creationId xmlns:a16="http://schemas.microsoft.com/office/drawing/2014/main" xmlns="" id="{5A63224C-41A0-42C0-96F6-0B2BE99A13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39">
              <a:extLst>
                <a:ext uri="{FF2B5EF4-FFF2-40B4-BE49-F238E27FC236}">
                  <a16:creationId xmlns:a16="http://schemas.microsoft.com/office/drawing/2014/main" xmlns="" id="{A7C00B9F-C253-4776-9935-EC02254A4F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40">
              <a:extLst>
                <a:ext uri="{FF2B5EF4-FFF2-40B4-BE49-F238E27FC236}">
                  <a16:creationId xmlns:a16="http://schemas.microsoft.com/office/drawing/2014/main" xmlns="" id="{5062D4AA-13F3-4064-8440-FFE8562D85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Rectangle 41">
              <a:extLst>
                <a:ext uri="{FF2B5EF4-FFF2-40B4-BE49-F238E27FC236}">
                  <a16:creationId xmlns:a16="http://schemas.microsoft.com/office/drawing/2014/main" xmlns="" id="{3E143B27-CB82-440B-879B-D25C1891C1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2156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5">
            <a:extLst>
              <a:ext uri="{FF2B5EF4-FFF2-40B4-BE49-F238E27FC236}">
                <a16:creationId xmlns:a16="http://schemas.microsoft.com/office/drawing/2014/main" xmlns="" id="{C6270675-9512-4978-8583-36659256EE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528E3EC2-35FC-488C-9AB8-FB3CEDCD5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fr-FR">
                <a:ea typeface="+mj-lt"/>
                <a:cs typeface="+mj-lt"/>
              </a:rPr>
              <a:t>3 in-</a:t>
            </a:r>
            <a:r>
              <a:rPr lang="fr-FR" err="1">
                <a:ea typeface="+mj-lt"/>
                <a:cs typeface="+mj-lt"/>
              </a:rPr>
              <a:t>ear</a:t>
            </a:r>
            <a:r>
              <a:rPr lang="fr-FR">
                <a:ea typeface="+mj-lt"/>
                <a:cs typeface="+mj-lt"/>
              </a:rPr>
              <a:t> </a:t>
            </a:r>
            <a:r>
              <a:rPr lang="fr-FR" err="1">
                <a:ea typeface="+mj-lt"/>
                <a:cs typeface="+mj-lt"/>
              </a:rPr>
              <a:t>wearable</a:t>
            </a:r>
            <a:r>
              <a:rPr lang="fr-FR">
                <a:ea typeface="+mj-lt"/>
                <a:cs typeface="+mj-lt"/>
              </a:rPr>
              <a:t> </a:t>
            </a:r>
            <a:r>
              <a:rPr lang="fr-FR" err="1">
                <a:ea typeface="+mj-lt"/>
                <a:cs typeface="+mj-lt"/>
              </a:rPr>
              <a:t>devices</a:t>
            </a:r>
            <a:r>
              <a:rPr lang="fr-FR">
                <a:ea typeface="+mj-lt"/>
                <a:cs typeface="+mj-lt"/>
              </a:rPr>
              <a:t> </a:t>
            </a:r>
            <a:r>
              <a:rPr lang="fr-FR" err="1">
                <a:ea typeface="+mj-lt"/>
                <a:cs typeface="+mj-lt"/>
              </a:rPr>
              <a:t>which</a:t>
            </a:r>
            <a:r>
              <a:rPr lang="fr-FR">
                <a:ea typeface="+mj-lt"/>
                <a:cs typeface="+mj-lt"/>
              </a:rPr>
              <a:t> are </a:t>
            </a:r>
            <a:r>
              <a:rPr lang="fr-FR" err="1">
                <a:ea typeface="+mj-lt"/>
                <a:cs typeface="+mj-lt"/>
              </a:rPr>
              <a:t>used</a:t>
            </a:r>
            <a:r>
              <a:rPr lang="fr-FR">
                <a:ea typeface="+mj-lt"/>
                <a:cs typeface="+mj-lt"/>
              </a:rPr>
              <a:t> by endurance </a:t>
            </a:r>
            <a:r>
              <a:rPr lang="fr-FR" err="1">
                <a:ea typeface="+mj-lt"/>
                <a:cs typeface="+mj-lt"/>
              </a:rPr>
              <a:t>athletes</a:t>
            </a:r>
            <a:r>
              <a:rPr lang="fr-FR">
                <a:ea typeface="+mj-lt"/>
                <a:cs typeface="+mj-lt"/>
              </a:rPr>
              <a:t>.</a:t>
            </a:r>
            <a:endParaRPr lang="fr-FR"/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xmlns="" id="{FE8597B5-E6BD-4AD4-8067-D8936B769C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245160"/>
              </p:ext>
            </p:extLst>
          </p:nvPr>
        </p:nvGraphicFramePr>
        <p:xfrm>
          <a:off x="474452" y="2199736"/>
          <a:ext cx="11381146" cy="342437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10774">
                  <a:extLst>
                    <a:ext uri="{9D8B030D-6E8A-4147-A177-3AD203B41FA5}">
                      <a16:colId xmlns:a16="http://schemas.microsoft.com/office/drawing/2014/main" xmlns="" val="2885877904"/>
                    </a:ext>
                  </a:extLst>
                </a:gridCol>
                <a:gridCol w="2585935">
                  <a:extLst>
                    <a:ext uri="{9D8B030D-6E8A-4147-A177-3AD203B41FA5}">
                      <a16:colId xmlns:a16="http://schemas.microsoft.com/office/drawing/2014/main" xmlns="" val="1307192593"/>
                    </a:ext>
                  </a:extLst>
                </a:gridCol>
                <a:gridCol w="1783404">
                  <a:extLst>
                    <a:ext uri="{9D8B030D-6E8A-4147-A177-3AD203B41FA5}">
                      <a16:colId xmlns:a16="http://schemas.microsoft.com/office/drawing/2014/main" xmlns="" val="3706473788"/>
                    </a:ext>
                  </a:extLst>
                </a:gridCol>
                <a:gridCol w="4301033">
                  <a:extLst>
                    <a:ext uri="{9D8B030D-6E8A-4147-A177-3AD203B41FA5}">
                      <a16:colId xmlns:a16="http://schemas.microsoft.com/office/drawing/2014/main" xmlns="" val="1202233697"/>
                    </a:ext>
                  </a:extLst>
                </a:gridCol>
              </a:tblGrid>
              <a:tr h="80463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100" b="1" err="1">
                          <a:effectLst/>
                        </a:rPr>
                        <a:t>Company</a:t>
                      </a:r>
                      <a:endParaRPr lang="fr-FR" sz="2100" b="1" i="1" err="1">
                        <a:effectLst/>
                      </a:endParaRPr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100" b="1">
                          <a:effectLst/>
                        </a:rPr>
                        <a:t>Sampling of </a:t>
                      </a:r>
                      <a:r>
                        <a:rPr lang="fr-FR" sz="2100" b="1" err="1">
                          <a:effectLst/>
                        </a:rPr>
                        <a:t>products</a:t>
                      </a:r>
                      <a:endParaRPr lang="fr-FR" sz="2100" b="1" i="1"/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100" b="1">
                          <a:effectLst/>
                        </a:rPr>
                        <a:t>Product type</a:t>
                      </a:r>
                      <a:endParaRPr lang="fr-FR" sz="2100" b="1" i="1">
                        <a:effectLst/>
                      </a:endParaRPr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100" b="1">
                          <a:effectLst/>
                        </a:rPr>
                        <a:t>Product </a:t>
                      </a:r>
                      <a:r>
                        <a:rPr lang="fr-FR" sz="2100" b="1" err="1">
                          <a:effectLst/>
                        </a:rPr>
                        <a:t>functionnality</a:t>
                      </a:r>
                      <a:endParaRPr lang="fr-FR" sz="2100" b="1" i="1" err="1">
                        <a:effectLst/>
                      </a:endParaRPr>
                    </a:p>
                  </a:txBody>
                  <a:tcPr marL="80891" marR="80891" marT="40445" marB="40445"/>
                </a:tc>
                <a:extLst>
                  <a:ext uri="{0D108BD9-81ED-4DB2-BD59-A6C34878D82A}">
                    <a16:rowId xmlns:a16="http://schemas.microsoft.com/office/drawing/2014/main" xmlns="" val="29015285"/>
                  </a:ext>
                </a:extLst>
              </a:tr>
              <a:tr h="673647">
                <a:tc>
                  <a:txBody>
                    <a:bodyPr/>
                    <a:lstStyle/>
                    <a:p>
                      <a:pPr fontAlgn="t"/>
                      <a:r>
                        <a:rPr lang="fr-FR" sz="1800" b="0" err="1">
                          <a:effectLst/>
                        </a:rPr>
                        <a:t>BioSensive</a:t>
                      </a:r>
                      <a:r>
                        <a:rPr lang="fr-FR" sz="1800" b="0">
                          <a:effectLst/>
                        </a:rPr>
                        <a:t> Technologies Inc.</a:t>
                      </a:r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sz="1800" b="0">
                          <a:effectLst/>
                        </a:rPr>
                        <a:t>Joule</a:t>
                      </a:r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sz="1800" b="0" err="1">
                          <a:effectLst/>
                        </a:rPr>
                        <a:t>Earrings</a:t>
                      </a:r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FR" sz="1800" b="0" err="1">
                          <a:effectLst/>
                        </a:rPr>
                        <a:t>Heart</a:t>
                      </a:r>
                      <a:r>
                        <a:rPr lang="fr-FR" sz="1800" b="0">
                          <a:effectLst/>
                        </a:rPr>
                        <a:t> rate, calories </a:t>
                      </a:r>
                      <a:r>
                        <a:rPr lang="fr-FR" sz="1800" b="0" err="1">
                          <a:effectLst/>
                        </a:rPr>
                        <a:t>burned</a:t>
                      </a:r>
                      <a:r>
                        <a:rPr lang="fr-FR" sz="1800" b="0">
                          <a:effectLst/>
                        </a:rPr>
                        <a:t>, </a:t>
                      </a:r>
                      <a:r>
                        <a:rPr lang="fr-FR" sz="1800" b="0" err="1">
                          <a:effectLst/>
                        </a:rPr>
                        <a:t>steps</a:t>
                      </a:r>
                      <a:r>
                        <a:rPr lang="fr-FR" sz="1800" b="0">
                          <a:effectLst/>
                        </a:rPr>
                        <a:t> </a:t>
                      </a:r>
                      <a:r>
                        <a:rPr lang="fr-FR" sz="1800" b="0" err="1">
                          <a:effectLst/>
                        </a:rPr>
                        <a:t>taken</a:t>
                      </a:r>
                      <a:r>
                        <a:rPr lang="fr-FR" sz="1800" b="0">
                          <a:effectLst/>
                        </a:rPr>
                        <a:t>, </a:t>
                      </a:r>
                      <a:r>
                        <a:rPr lang="fr-FR" sz="1800" b="0" err="1">
                          <a:effectLst/>
                        </a:rPr>
                        <a:t>overall</a:t>
                      </a:r>
                      <a:r>
                        <a:rPr lang="fr-FR" sz="1800" b="0">
                          <a:effectLst/>
                        </a:rPr>
                        <a:t> </a:t>
                      </a:r>
                      <a:r>
                        <a:rPr lang="fr-FR" sz="1800" b="0" err="1">
                          <a:effectLst/>
                        </a:rPr>
                        <a:t>activity</a:t>
                      </a:r>
                      <a:r>
                        <a:rPr lang="fr-FR" sz="1800" b="0">
                          <a:effectLst/>
                        </a:rPr>
                        <a:t> </a:t>
                      </a:r>
                      <a:r>
                        <a:rPr lang="fr-FR" sz="1800" b="0" err="1">
                          <a:effectLst/>
                        </a:rPr>
                        <a:t>level</a:t>
                      </a:r>
                    </a:p>
                  </a:txBody>
                  <a:tcPr marL="80891" marR="80891" marT="40445" marB="40445"/>
                </a:tc>
                <a:extLst>
                  <a:ext uri="{0D108BD9-81ED-4DB2-BD59-A6C34878D82A}">
                    <a16:rowId xmlns:a16="http://schemas.microsoft.com/office/drawing/2014/main" xmlns="" val="500372823"/>
                  </a:ext>
                </a:extLst>
              </a:tr>
              <a:tr h="97304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800" b="0" u="none" strike="noStrike" noProof="0" err="1">
                          <a:effectLst/>
                        </a:rPr>
                        <a:t>Starkey</a:t>
                      </a:r>
                      <a:r>
                        <a:rPr lang="fr-FR" sz="1800" b="0" u="none" strike="noStrike" noProof="0">
                          <a:effectLst/>
                        </a:rPr>
                        <a:t> </a:t>
                      </a:r>
                      <a:r>
                        <a:rPr lang="fr-FR" sz="1800" b="0" u="none" strike="noStrike" noProof="0" err="1">
                          <a:effectLst/>
                        </a:rPr>
                        <a:t>Hearing</a:t>
                      </a:r>
                      <a:r>
                        <a:rPr lang="fr-FR" sz="1800" b="0" u="none" strike="noStrike" noProof="0">
                          <a:effectLst/>
                        </a:rPr>
                        <a:t> </a:t>
                      </a:r>
                      <a:endParaRPr lang="fr-FR" sz="1800" b="0"/>
                    </a:p>
                    <a:p>
                      <a:pPr lvl="0">
                        <a:buNone/>
                      </a:pPr>
                      <a:r>
                        <a:rPr lang="fr-FR" sz="1800" b="0" u="none" strike="noStrike" noProof="0">
                          <a:effectLst/>
                        </a:rPr>
                        <a:t>Technologies</a:t>
                      </a:r>
                      <a:endParaRPr lang="fr-FR" sz="1800" b="0"/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800" b="0" u="none" strike="noStrike" noProof="0">
                          <a:effectLst/>
                        </a:rPr>
                        <a:t>Livio AI </a:t>
                      </a:r>
                      <a:r>
                        <a:rPr lang="fr-FR" sz="1800" b="0" u="none" strike="noStrike" noProof="0" err="1">
                          <a:effectLst/>
                        </a:rPr>
                        <a:t>Hearing</a:t>
                      </a:r>
                      <a:r>
                        <a:rPr lang="fr-FR" sz="1800" b="0" u="none" strike="noStrike" noProof="0">
                          <a:effectLst/>
                        </a:rPr>
                        <a:t> </a:t>
                      </a:r>
                      <a:r>
                        <a:rPr lang="fr-FR" sz="1800" b="0" u="none" strike="noStrike" noProof="0" err="1">
                          <a:effectLst/>
                        </a:rPr>
                        <a:t>Aid</a:t>
                      </a:r>
                      <a:endParaRPr lang="fr-FR" sz="1800" b="0"/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800" b="0" u="none" strike="noStrike" noProof="0" err="1">
                          <a:effectLst/>
                        </a:rPr>
                        <a:t>Hearing</a:t>
                      </a:r>
                      <a:r>
                        <a:rPr lang="fr-FR" sz="1800" b="0" u="none" strike="noStrike" noProof="0">
                          <a:effectLst/>
                        </a:rPr>
                        <a:t> </a:t>
                      </a:r>
                      <a:r>
                        <a:rPr lang="fr-FR" sz="1800" b="0" u="none" strike="noStrike" noProof="0" err="1">
                          <a:effectLst/>
                        </a:rPr>
                        <a:t>aid</a:t>
                      </a:r>
                      <a:endParaRPr lang="fr-FR" sz="1800" b="0" i="0" u="none" strike="noStrike" noProof="0" err="1">
                        <a:effectLst/>
                        <a:latin typeface="Tw Cen MT"/>
                      </a:endParaRPr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800" b="0" u="none" strike="noStrike" noProof="0">
                          <a:effectLst/>
                        </a:rPr>
                        <a:t>Translates </a:t>
                      </a:r>
                      <a:r>
                        <a:rPr lang="fr-FR" sz="1800" b="0" u="none" strike="noStrike" noProof="0" err="1">
                          <a:effectLst/>
                        </a:rPr>
                        <a:t>foreign</a:t>
                      </a:r>
                      <a:r>
                        <a:rPr lang="fr-FR" sz="1800" b="0" u="none" strike="noStrike" noProof="0">
                          <a:effectLst/>
                        </a:rPr>
                        <a:t> </a:t>
                      </a:r>
                      <a:r>
                        <a:rPr lang="fr-FR" sz="1800" b="0" u="none" strike="noStrike" noProof="0" err="1">
                          <a:effectLst/>
                        </a:rPr>
                        <a:t>languages</a:t>
                      </a:r>
                      <a:r>
                        <a:rPr lang="fr-FR" sz="1800" b="0" u="none" strike="noStrike" noProof="0">
                          <a:effectLst/>
                        </a:rPr>
                        <a:t>, </a:t>
                      </a:r>
                      <a:r>
                        <a:rPr lang="fr-FR" sz="1800" b="0" u="none" strike="noStrike" noProof="0" err="1">
                          <a:effectLst/>
                        </a:rPr>
                        <a:t>contains</a:t>
                      </a:r>
                      <a:r>
                        <a:rPr lang="fr-FR" sz="1800" b="0" u="none" strike="noStrike" noProof="0">
                          <a:effectLst/>
                        </a:rPr>
                        <a:t> a </a:t>
                      </a:r>
                      <a:endParaRPr lang="fr-FR" sz="1800" b="0"/>
                    </a:p>
                    <a:p>
                      <a:pPr lvl="0">
                        <a:buNone/>
                      </a:pPr>
                      <a:r>
                        <a:rPr lang="fr-FR" sz="1800" b="0" u="none" strike="noStrike" noProof="0" err="1">
                          <a:effectLst/>
                        </a:rPr>
                        <a:t>pedometer</a:t>
                      </a:r>
                      <a:r>
                        <a:rPr lang="fr-FR" sz="1800" b="0" u="none" strike="noStrike" noProof="0">
                          <a:effectLst/>
                        </a:rPr>
                        <a:t>, </a:t>
                      </a:r>
                      <a:r>
                        <a:rPr lang="fr-FR" sz="1800" b="0" u="none" strike="noStrike" noProof="0" err="1">
                          <a:effectLst/>
                        </a:rPr>
                        <a:t>tracks</a:t>
                      </a:r>
                      <a:r>
                        <a:rPr lang="fr-FR" sz="1800" b="0" u="none" strike="noStrike" noProof="0">
                          <a:effectLst/>
                        </a:rPr>
                        <a:t> </a:t>
                      </a:r>
                      <a:r>
                        <a:rPr lang="fr-FR" sz="1800" b="0" u="none" strike="noStrike" noProof="0" err="1">
                          <a:effectLst/>
                        </a:rPr>
                        <a:t>physical</a:t>
                      </a:r>
                      <a:r>
                        <a:rPr lang="fr-FR" sz="1800" b="0" u="none" strike="noStrike" noProof="0">
                          <a:effectLst/>
                        </a:rPr>
                        <a:t> </a:t>
                      </a:r>
                      <a:r>
                        <a:rPr lang="fr-FR" sz="1800" b="0" u="none" strike="noStrike" noProof="0" err="1">
                          <a:effectLst/>
                        </a:rPr>
                        <a:t>activity</a:t>
                      </a:r>
                      <a:r>
                        <a:rPr lang="fr-FR" sz="1800" b="0" u="none" strike="noStrike" noProof="0">
                          <a:effectLst/>
                        </a:rPr>
                        <a:t> </a:t>
                      </a:r>
                      <a:endParaRPr lang="fr-FR" sz="1800" b="0"/>
                    </a:p>
                    <a:p>
                      <a:pPr lvl="0">
                        <a:buNone/>
                      </a:pPr>
                      <a:r>
                        <a:rPr lang="fr-FR" sz="1800" b="0" u="none" strike="noStrike" noProof="0">
                          <a:effectLst/>
                        </a:rPr>
                        <a:t>(</a:t>
                      </a:r>
                      <a:r>
                        <a:rPr lang="fr-FR" sz="1800" b="0" u="none" strike="noStrike" noProof="0" err="1">
                          <a:effectLst/>
                        </a:rPr>
                        <a:t>wellness</a:t>
                      </a:r>
                      <a:r>
                        <a:rPr lang="fr-FR" sz="1800" b="0" u="none" strike="noStrike" noProof="0">
                          <a:effectLst/>
                        </a:rPr>
                        <a:t> score)</a:t>
                      </a:r>
                      <a:endParaRPr lang="fr-FR" sz="1800" b="0"/>
                    </a:p>
                  </a:txBody>
                  <a:tcPr marL="80891" marR="80891" marT="40445" marB="40445"/>
                </a:tc>
                <a:extLst>
                  <a:ext uri="{0D108BD9-81ED-4DB2-BD59-A6C34878D82A}">
                    <a16:rowId xmlns:a16="http://schemas.microsoft.com/office/drawing/2014/main" xmlns="" val="2486106112"/>
                  </a:ext>
                </a:extLst>
              </a:tr>
              <a:tr h="97304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800" b="0" u="none" strike="noStrike" noProof="0">
                          <a:effectLst/>
                        </a:rPr>
                        <a:t>Jabra</a:t>
                      </a:r>
                      <a:endParaRPr lang="fr-FR" sz="1800" b="0"/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800" b="0" u="none" strike="noStrike" noProof="0">
                          <a:effectLst/>
                        </a:rPr>
                        <a:t>Sports Pulse Wireless </a:t>
                      </a:r>
                      <a:r>
                        <a:rPr lang="fr-FR" sz="1800" b="0" u="none" strike="noStrike" noProof="0" err="1">
                          <a:effectLst/>
                        </a:rPr>
                        <a:t>Headphone</a:t>
                      </a:r>
                      <a:endParaRPr lang="fr-FR" sz="1800" b="0"/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800" b="0" u="none" strike="noStrike" noProof="0" err="1">
                          <a:effectLst/>
                        </a:rPr>
                        <a:t>Headphone</a:t>
                      </a:r>
                      <a:endParaRPr lang="fr-FR" sz="1800" b="0"/>
                    </a:p>
                  </a:txBody>
                  <a:tcPr marL="80891" marR="80891" marT="40445" marB="4044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800" b="0" u="none" strike="noStrike" noProof="0" err="1"/>
                        <a:t>Accelerometer</a:t>
                      </a:r>
                      <a:r>
                        <a:rPr lang="fr-FR" sz="1800" b="0" u="none" strike="noStrike" noProof="0"/>
                        <a:t> and </a:t>
                      </a:r>
                      <a:r>
                        <a:rPr lang="fr-FR" sz="1800" b="0" u="none" strike="noStrike" noProof="0" err="1"/>
                        <a:t>heart</a:t>
                      </a:r>
                      <a:r>
                        <a:rPr lang="fr-FR" sz="1800" b="0" u="none" strike="noStrike" noProof="0"/>
                        <a:t> rate monitoring</a:t>
                      </a:r>
                      <a:endParaRPr lang="fr-FR" sz="1800" b="0"/>
                    </a:p>
                  </a:txBody>
                  <a:tcPr marL="80891" marR="80891" marT="40445" marB="40445"/>
                </a:tc>
                <a:extLst>
                  <a:ext uri="{0D108BD9-81ED-4DB2-BD59-A6C34878D82A}">
                    <a16:rowId xmlns:a16="http://schemas.microsoft.com/office/drawing/2014/main" xmlns="" val="2723394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641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C3EAB4E-82F5-4500-971E-BE1CCF03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38" y="431612"/>
            <a:ext cx="9905998" cy="1478570"/>
          </a:xfrm>
        </p:spPr>
        <p:txBody>
          <a:bodyPr>
            <a:normAutofit/>
          </a:bodyPr>
          <a:lstStyle/>
          <a:p>
            <a:r>
              <a:rPr lang="fr-FR" err="1">
                <a:ea typeface="+mj-lt"/>
                <a:cs typeface="+mj-lt"/>
              </a:rPr>
              <a:t>technology</a:t>
            </a:r>
            <a:r>
              <a:rPr lang="fr-FR">
                <a:ea typeface="+mj-lt"/>
                <a:cs typeface="+mj-lt"/>
              </a:rPr>
              <a:t> </a:t>
            </a:r>
            <a:r>
              <a:rPr lang="fr-FR" err="1">
                <a:ea typeface="+mj-lt"/>
                <a:cs typeface="+mj-lt"/>
              </a:rPr>
              <a:t>helps</a:t>
            </a:r>
            <a:r>
              <a:rPr lang="fr-FR">
                <a:ea typeface="+mj-lt"/>
                <a:cs typeface="+mj-lt"/>
              </a:rPr>
              <a:t> non-pro </a:t>
            </a:r>
            <a:r>
              <a:rPr lang="fr-FR" err="1">
                <a:ea typeface="+mj-lt"/>
                <a:cs typeface="+mj-lt"/>
              </a:rPr>
              <a:t>athletes</a:t>
            </a:r>
            <a:r>
              <a:rPr lang="fr-FR">
                <a:ea typeface="+mj-lt"/>
                <a:cs typeface="+mj-lt"/>
              </a:rPr>
              <a:t>.</a:t>
            </a:r>
            <a:endParaRPr lang="fr-FR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xmlns="" id="{16B6595E-C823-4424-BD5A-D87C10B668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555065"/>
              </p:ext>
            </p:extLst>
          </p:nvPr>
        </p:nvGraphicFramePr>
        <p:xfrm>
          <a:off x="853867" y="2160029"/>
          <a:ext cx="10366074" cy="3372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106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</TotalTime>
  <Words>354</Words>
  <Application>Microsoft Office PowerPoint</Application>
  <PresentationFormat>Personnalisé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Circuit</vt:lpstr>
      <vt:lpstr>Industry revolutions and big data in sports</vt:lpstr>
      <vt:lpstr>Industry revolution</vt:lpstr>
      <vt:lpstr>Industry Revolutions</vt:lpstr>
      <vt:lpstr>the important inventors of the Industrial</vt:lpstr>
      <vt:lpstr>The industrial revolution changes economies</vt:lpstr>
      <vt:lpstr>Big data in sports</vt:lpstr>
      <vt:lpstr>3 companies which are specialized to design/manufacture cloud technology  based  items.</vt:lpstr>
      <vt:lpstr>3 in-ear wearable devices which are used by endurance athletes.</vt:lpstr>
      <vt:lpstr>technology helps non-pro athletes.</vt:lpstr>
      <vt:lpstr>cloud technology democratised sports  broadcasting.</vt:lpstr>
      <vt:lpstr>sport gadgets.</vt:lpstr>
      <vt:lpstr>the effect on sport, by those new cloud gadgets.</vt:lpstr>
      <vt:lpstr>SoURCES for the industry revolution</vt:lpstr>
      <vt:lpstr>Sources for the big data in sports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4</cp:revision>
  <dcterms:created xsi:type="dcterms:W3CDTF">2020-03-18T07:56:51Z</dcterms:created>
  <dcterms:modified xsi:type="dcterms:W3CDTF">2020-03-19T08:23:41Z</dcterms:modified>
</cp:coreProperties>
</file>