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0" r:id="rId2"/>
    <p:sldId id="256" r:id="rId3"/>
    <p:sldId id="257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C355-146E-43CB-B414-D8A4C08255E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A28-CC86-4D25-B074-3EDDACEB1F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416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C355-146E-43CB-B414-D8A4C08255E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A28-CC86-4D25-B074-3EDDACEB1F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185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C355-146E-43CB-B414-D8A4C08255E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A28-CC86-4D25-B074-3EDDACEB1F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333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C355-146E-43CB-B414-D8A4C08255E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A28-CC86-4D25-B074-3EDDACEB1F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113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C355-146E-43CB-B414-D8A4C08255E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A28-CC86-4D25-B074-3EDDACEB1F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283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C355-146E-43CB-B414-D8A4C08255E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A28-CC86-4D25-B074-3EDDACEB1F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135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C355-146E-43CB-B414-D8A4C08255E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A28-CC86-4D25-B074-3EDDACEB1F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614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C355-146E-43CB-B414-D8A4C08255E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A28-CC86-4D25-B074-3EDDACEB1F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718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C355-146E-43CB-B414-D8A4C08255E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A28-CC86-4D25-B074-3EDDACEB1F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119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C355-146E-43CB-B414-D8A4C08255E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A28-CC86-4D25-B074-3EDDACEB1F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608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C355-146E-43CB-B414-D8A4C08255E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A28-CC86-4D25-B074-3EDDACEB1F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046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AC355-146E-43CB-B414-D8A4C08255E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63A28-CC86-4D25-B074-3EDDACEB1F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585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88459" y="2703440"/>
            <a:ext cx="10515600" cy="1325563"/>
          </a:xfrm>
        </p:spPr>
        <p:txBody>
          <a:bodyPr/>
          <a:lstStyle/>
          <a:p>
            <a:pPr algn="ctr"/>
            <a:r>
              <a:rPr lang="hu-HU" b="1" dirty="0" err="1" smtClean="0">
                <a:latin typeface="Jokerman" panose="04090605060D06020702" pitchFamily="82" charset="0"/>
                <a:cs typeface="Aharoni" panose="02010803020104030203" pitchFamily="2" charset="-79"/>
              </a:rPr>
              <a:t>data</a:t>
            </a:r>
            <a:r>
              <a:rPr lang="hu-HU" b="1" dirty="0" smtClean="0">
                <a:latin typeface="Jokerman" panose="04090605060D06020702" pitchFamily="82" charset="0"/>
                <a:cs typeface="Aharoni" panose="02010803020104030203" pitchFamily="2" charset="-79"/>
              </a:rPr>
              <a:t> </a:t>
            </a:r>
            <a:r>
              <a:rPr lang="hu-HU" b="1" dirty="0" err="1" smtClean="0">
                <a:latin typeface="Jokerman" panose="04090605060D06020702" pitchFamily="82" charset="0"/>
                <a:cs typeface="Aharoni" panose="02010803020104030203" pitchFamily="2" charset="-79"/>
              </a:rPr>
              <a:t>in</a:t>
            </a:r>
            <a:r>
              <a:rPr lang="hu-HU" b="1" dirty="0" smtClean="0">
                <a:latin typeface="Jokerman" panose="04090605060D06020702" pitchFamily="82" charset="0"/>
                <a:cs typeface="Aharoni" panose="02010803020104030203" pitchFamily="2" charset="-79"/>
              </a:rPr>
              <a:t> </a:t>
            </a:r>
            <a:r>
              <a:rPr lang="hu-HU" b="1" dirty="0" err="1" smtClean="0">
                <a:latin typeface="Jokerman" panose="04090605060D06020702" pitchFamily="82" charset="0"/>
                <a:cs typeface="Aharoni" panose="02010803020104030203" pitchFamily="2" charset="-79"/>
              </a:rPr>
              <a:t>sports</a:t>
            </a:r>
            <a:endParaRPr lang="hu-HU" b="1" dirty="0">
              <a:latin typeface="Jokerman" panose="04090605060D06020702" pitchFamily="82" charset="0"/>
              <a:cs typeface="Aharoni" panose="02010803020104030203" pitchFamily="2" charset="-79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144982" y="2703440"/>
            <a:ext cx="29787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0" dirty="0" smtClean="0">
                <a:latin typeface="Jokerman" panose="04090605060D06020702" pitchFamily="82" charset="0"/>
              </a:rPr>
              <a:t>BIG</a:t>
            </a:r>
            <a:endParaRPr lang="hu-HU" sz="8000" dirty="0"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6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7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4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743" tmFilter="0, 0; 0.125,0.2665; 0.25,0.4; 0.375,0.465; 0.5,0.5;  0.625,0.535; 0.75,0.6; 0.875,0.7335; 1,1">
                                          <p:stCondLst>
                                            <p:cond delay="174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71" tmFilter="0, 0; 0.125,0.2665; 0.25,0.4; 0.375,0.465; 0.5,0.5;  0.625,0.535; 0.75,0.6; 0.875,0.7335; 1,1">
                                          <p:stCondLst>
                                            <p:cond delay="34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31" tmFilter="0, 0; 0.125,0.2665; 0.25,0.4; 0.375,0.465; 0.5,0.5;  0.625,0.535; 0.75,0.6; 0.875,0.7335; 1,1">
                                          <p:stCondLst>
                                            <p:cond delay="434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8">
                                          <p:stCondLst>
                                            <p:cond delay="170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36" decel="50000">
                                          <p:stCondLst>
                                            <p:cond delay="17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8">
                                          <p:stCondLst>
                                            <p:cond delay="344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36" decel="50000">
                                          <p:stCondLst>
                                            <p:cond delay="35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8">
                                          <p:stCondLst>
                                            <p:cond delay="43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36" decel="50000">
                                          <p:stCondLst>
                                            <p:cond delay="437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8">
                                          <p:stCondLst>
                                            <p:cond delay="47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36" decel="50000">
                                          <p:stCondLst>
                                            <p:cond delay="48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2" y="548449"/>
            <a:ext cx="9993256" cy="561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04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325" y="1825625"/>
            <a:ext cx="7729350" cy="4351338"/>
          </a:xfrm>
        </p:spPr>
      </p:pic>
    </p:spTree>
    <p:extLst>
      <p:ext uri="{BB962C8B-B14F-4D97-AF65-F5344CB8AC3E}">
        <p14:creationId xmlns:p14="http://schemas.microsoft.com/office/powerpoint/2010/main" val="1692937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415" y="1825625"/>
            <a:ext cx="6523169" cy="4351338"/>
          </a:xfrm>
        </p:spPr>
      </p:pic>
    </p:spTree>
    <p:extLst>
      <p:ext uri="{BB962C8B-B14F-4D97-AF65-F5344CB8AC3E}">
        <p14:creationId xmlns:p14="http://schemas.microsoft.com/office/powerpoint/2010/main" val="312174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313007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2167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94" y="1191491"/>
            <a:ext cx="10341012" cy="4611399"/>
          </a:xfrm>
        </p:spPr>
      </p:pic>
    </p:spTree>
    <p:extLst>
      <p:ext uri="{BB962C8B-B14F-4D97-AF65-F5344CB8AC3E}">
        <p14:creationId xmlns:p14="http://schemas.microsoft.com/office/powerpoint/2010/main" val="23911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536" y="564124"/>
            <a:ext cx="9188156" cy="5837182"/>
          </a:xfrm>
        </p:spPr>
      </p:pic>
    </p:spTree>
    <p:extLst>
      <p:ext uri="{BB962C8B-B14F-4D97-AF65-F5344CB8AC3E}">
        <p14:creationId xmlns:p14="http://schemas.microsoft.com/office/powerpoint/2010/main" val="251259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4</Words>
  <Application>Microsoft Office PowerPoint</Application>
  <PresentationFormat>Szélesvásznú</PresentationFormat>
  <Paragraphs>2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3" baseType="lpstr">
      <vt:lpstr>Aharoni</vt:lpstr>
      <vt:lpstr>Arial</vt:lpstr>
      <vt:lpstr>Calibri</vt:lpstr>
      <vt:lpstr>Calibri Light</vt:lpstr>
      <vt:lpstr>Jokerman</vt:lpstr>
      <vt:lpstr>Office-téma</vt:lpstr>
      <vt:lpstr>data in sports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Hit Gyulekezete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in sports</dc:title>
  <dc:creator>Gombos Zsigmond</dc:creator>
  <cp:lastModifiedBy>Gombos Zsigmond</cp:lastModifiedBy>
  <cp:revision>3</cp:revision>
  <dcterms:created xsi:type="dcterms:W3CDTF">2020-02-27T07:11:59Z</dcterms:created>
  <dcterms:modified xsi:type="dcterms:W3CDTF">2020-02-27T07:23:21Z</dcterms:modified>
</cp:coreProperties>
</file>