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6" r:id="rId4"/>
    <p:sldId id="263" r:id="rId5"/>
    <p:sldId id="257" r:id="rId6"/>
    <p:sldId id="258" r:id="rId7"/>
    <p:sldId id="259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AADC-E894-4CFE-A635-8358754B06AE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E912-794F-4E45-88EB-268CEBBA50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147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AADC-E894-4CFE-A635-8358754B06AE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E912-794F-4E45-88EB-268CEBBA50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24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AADC-E894-4CFE-A635-8358754B06AE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E912-794F-4E45-88EB-268CEBBA50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407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AADC-E894-4CFE-A635-8358754B06AE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E912-794F-4E45-88EB-268CEBBA50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204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AADC-E894-4CFE-A635-8358754B06AE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E912-794F-4E45-88EB-268CEBBA50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09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AADC-E894-4CFE-A635-8358754B06AE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E912-794F-4E45-88EB-268CEBBA50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683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AADC-E894-4CFE-A635-8358754B06AE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E912-794F-4E45-88EB-268CEBBA50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364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AADC-E894-4CFE-A635-8358754B06AE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E912-794F-4E45-88EB-268CEBBA50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431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AADC-E894-4CFE-A635-8358754B06AE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E912-794F-4E45-88EB-268CEBBA50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772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AADC-E894-4CFE-A635-8358754B06AE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E912-794F-4E45-88EB-268CEBBA50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020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AADC-E894-4CFE-A635-8358754B06AE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E912-794F-4E45-88EB-268CEBBA50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95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4AADC-E894-4CFE-A635-8358754B06AE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1E912-794F-4E45-88EB-268CEBBA50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921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Robotok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907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0707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bg1"/>
                </a:solidFill>
              </a:rPr>
              <a:t>Arthrobot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1985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83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151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177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2595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743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2536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687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9276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9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2174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8915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</Words>
  <Application>Microsoft Office PowerPoint</Application>
  <PresentationFormat>Szélesvásznú</PresentationFormat>
  <Paragraphs>3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Office-téma</vt:lpstr>
      <vt:lpstr>Robotok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Arthrobot</vt:lpstr>
      <vt:lpstr>PowerPoint bemutató</vt:lpstr>
    </vt:vector>
  </TitlesOfParts>
  <Company>Hit Gyulekezete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Robotok</dc:title>
  <dc:creator>Kerkuska Mihály</dc:creator>
  <cp:lastModifiedBy>Kerkuska Mihály</cp:lastModifiedBy>
  <cp:revision>2</cp:revision>
  <dcterms:created xsi:type="dcterms:W3CDTF">2020-02-27T07:20:59Z</dcterms:created>
  <dcterms:modified xsi:type="dcterms:W3CDTF">2020-02-27T07:37:09Z</dcterms:modified>
</cp:coreProperties>
</file>