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2" r:id="rId4"/>
    <p:sldId id="275" r:id="rId5"/>
    <p:sldId id="277" r:id="rId6"/>
    <p:sldId id="278" r:id="rId7"/>
    <p:sldId id="273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8DEF"/>
    <a:srgbClr val="6BC3DF"/>
    <a:srgbClr val="2897BA"/>
    <a:srgbClr val="38AFD4"/>
    <a:srgbClr val="98CF6F"/>
    <a:srgbClr val="316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213EB31-8955-413A-8DEF-9CD919ADB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1DCBF9F3-FB68-4908-94E5-64B3A26DD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3D67A5A-8E7A-49FF-AB8B-726ACE4F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22AB-ECD1-4423-B9BF-7EC8499AA859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85BA57F4-5641-4721-BAA6-913D0417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B19CDC36-29F7-4C16-B6E6-3C6E66CD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FC59-7475-4A1F-B0B1-2888122B4F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735410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3C23560-A9F8-4685-9401-0F9379AD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E219B45D-B905-4D1E-B1B7-C5C92FB68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1E75C881-7E8F-4144-95F9-319603318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22AB-ECD1-4423-B9BF-7EC8499AA859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6B4D1E45-3F19-48BF-ABCA-9A6DEF71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0FB17B7-9BAD-4789-A717-93CA703A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FC59-7475-4A1F-B0B1-2888122B4F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069024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8301AB8B-D5F7-4AAE-AE81-F9C7B5AAB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9FABB3F5-46E4-496C-A5D8-519638DAB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53DE75E-CB9F-4487-8370-8C555CA8A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22AB-ECD1-4423-B9BF-7EC8499AA859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035D2FF-7949-45D7-8148-8ACA9854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37FF6B9-19DE-4D53-8174-491B670E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FC59-7475-4A1F-B0B1-2888122B4F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42805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E0E7293-5007-44FF-9345-AC54FF30F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9AC3FAB-8F6B-4120-A46F-EDCB318DB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35652CC-477A-4BA4-982D-E421FFBE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22AB-ECD1-4423-B9BF-7EC8499AA859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D1698F4-96DF-46A9-ACAE-FB14BB5C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986248C-A460-4660-84FA-ED582D92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FC59-7475-4A1F-B0B1-2888122B4F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64508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F73DBB6-6EFD-428D-869D-2B73DAEE6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F31788EB-C8AD-46E3-804F-D086436C0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3DCBBA5-F8C7-4E59-AB17-A4330EBF5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22AB-ECD1-4423-B9BF-7EC8499AA859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AACBD4F-B13F-455D-B914-1B2069D8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63EF8B9-1CDD-46BB-BF39-E77E4732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FC59-7475-4A1F-B0B1-2888122B4F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37702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2E5F5A8-C267-4EF8-AD43-E58C4BF13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DD7CCE4-22FB-427D-81B5-219D56EC5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BDA6E18A-E197-4C44-A9A2-F8CC1CEAE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208AA440-D054-4DF9-B1C9-2B13A969E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22AB-ECD1-4423-B9BF-7EC8499AA859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2A18A777-167A-4E4B-AB9D-54358C2C8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DA12B8FD-0BD7-460E-B5DB-2FA5B6DF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FC59-7475-4A1F-B0B1-2888122B4F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524490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34C979-4813-4E31-9695-2209965B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77BF4029-510E-4B38-95E3-2294B9214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C6A4FA58-CD0E-4839-972A-7C732F515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4BBCB514-0CFD-44E4-9069-5924ABA0E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37068B16-F6D2-4714-BD47-77C0CBDCDF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DDC45714-9AF7-407F-81A1-E46F7C1A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22AB-ECD1-4423-B9BF-7EC8499AA859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99ADF7B1-837A-462C-BBAB-B5107106C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E986978B-AF49-4416-B18D-D66D9EF1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FC59-7475-4A1F-B0B1-2888122B4F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401407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77940BF-1841-4388-8897-F82076BDD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DB494507-9A96-4EDC-867E-99149F84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22AB-ECD1-4423-B9BF-7EC8499AA859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73C5F538-73E9-49D7-8CAE-AF250AC5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7AEC526C-F9D9-4EF8-9EAF-18E73556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FC59-7475-4A1F-B0B1-2888122B4F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517101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307175F4-8F7E-4808-A31A-5371A438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22AB-ECD1-4423-B9BF-7EC8499AA859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8C788747-9C50-45B1-B521-1388C948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9A426AD3-315E-412F-89A8-051EC704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FC59-7475-4A1F-B0B1-2888122B4F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321776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FFD7E90-4F93-45C3-9DEB-B72F905B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1BE0272-EEA7-4A0C-81A7-109D69875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607F444A-171D-4239-99E8-7761F1A9D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9A544017-9656-49D8-940C-8AEBE699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22AB-ECD1-4423-B9BF-7EC8499AA859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306A4A04-DC59-4A8F-84F1-CCB447EC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6CBBB2E2-3E46-4202-AEC8-CDC5DC2A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FC59-7475-4A1F-B0B1-2888122B4F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338371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C27FDDF-59CE-426F-9AF6-3D85DC07B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926CC476-737B-4933-AD31-EA7D63753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5EA10703-5985-4EA0-8F7D-D7EC29F58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A194EAA-FB21-44F7-B9F8-E4C8F92E7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22AB-ECD1-4423-B9BF-7EC8499AA859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01167A1C-49CD-43D1-985B-21DCA598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6ED99259-F612-4FDD-884E-982E24A1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FC59-7475-4A1F-B0B1-2888122B4F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469214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8CF6F"/>
            </a:gs>
            <a:gs pos="100000">
              <a:srgbClr val="3167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6C37EA6C-5C1D-4651-A58B-79875F19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9155263B-BB33-4D76-98B5-6E1B9FAFB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B5FFDAF4-26A7-49A9-AFA0-89481B397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722AB-ECD1-4423-B9BF-7EC8499AA859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4F3EE6A7-8B52-4EF6-BF1C-7001478E4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6A9B55A-63F7-41B2-AC4F-266FAD91F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6FC59-7475-4A1F-B0B1-2888122B4F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763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1A1BECDE-B27E-4614-90D1-FAB27FEAB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12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BDA52128-6B6D-4B14-97E1-BEB9C87D5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77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7DEECE72-5CF6-4221-8212-B7CD74F46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9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8B38D99F-4830-45B0-BADD-FEDB0DC48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89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33D328CB-2B88-45CF-AFA4-0D3E8DCB4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76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33598" y="546847"/>
            <a:ext cx="7933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SYSTEM BIOLOGY</a:t>
            </a:r>
            <a:endParaRPr lang="en-US" sz="72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433483" y="2277035"/>
            <a:ext cx="64545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Complex</a:t>
            </a:r>
            <a:r>
              <a:rPr lang="hu-HU" sz="3600" b="1" dirty="0">
                <a:solidFill>
                  <a:schemeClr val="bg1"/>
                </a:solidFill>
                <a:latin typeface="Agency FB" panose="020B0503020202020204" pitchFamily="34" charset="0"/>
              </a:rPr>
              <a:t> modelling</a:t>
            </a:r>
          </a:p>
          <a:p>
            <a:r>
              <a:rPr lang="hu-HU" sz="36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Holistic</a:t>
            </a:r>
            <a:r>
              <a:rPr lang="hu-HU" sz="3600" b="1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hu-HU" sz="36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approach</a:t>
            </a:r>
            <a:endParaRPr lang="hu-HU" sz="36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r>
              <a:rPr lang="hu-HU" sz="36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Emergent</a:t>
            </a:r>
            <a:r>
              <a:rPr lang="hu-HU" sz="3600" b="1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hu-HU" sz="36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properties</a:t>
            </a:r>
            <a:endParaRPr lang="hu-HU" sz="36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r>
              <a:rPr lang="hu-HU" sz="36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Connection</a:t>
            </a:r>
            <a:r>
              <a:rPr lang="hu-HU" sz="3600" b="1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hu-HU" sz="36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to</a:t>
            </a:r>
            <a:r>
              <a:rPr lang="hu-HU" sz="3600" b="1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hu-HU" sz="36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bioinformatics</a:t>
            </a:r>
            <a:endParaRPr lang="hu-HU" sz="36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r>
              <a:rPr lang="hu-HU" sz="36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Importance</a:t>
            </a:r>
            <a:endParaRPr lang="en-US" sz="36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49" y="0"/>
            <a:ext cx="1758663" cy="68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70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F49B0F22-2DA2-4C40-9B52-CAA8169DA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0207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12</Words>
  <Application>Microsoft Office PowerPoint</Application>
  <PresentationFormat>Szélesvásznú</PresentationFormat>
  <Paragraphs>6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Agency FB</vt:lpstr>
      <vt:lpstr>Arial</vt:lpstr>
      <vt:lpstr>Calibri</vt:lpstr>
      <vt:lpstr>Calibri Light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bioinformatics</dc:title>
  <dc:creator>wittdava@gmail.com</dc:creator>
  <cp:lastModifiedBy>Anita Frits</cp:lastModifiedBy>
  <cp:revision>46</cp:revision>
  <dcterms:created xsi:type="dcterms:W3CDTF">2020-02-25T18:36:50Z</dcterms:created>
  <dcterms:modified xsi:type="dcterms:W3CDTF">2020-02-26T22:04:55Z</dcterms:modified>
</cp:coreProperties>
</file>