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5" r:id="rId4"/>
    <p:sldId id="263" r:id="rId5"/>
    <p:sldId id="266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1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2" d="100"/>
          <a:sy n="62" d="100"/>
        </p:scale>
        <p:origin x="90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65F59AD3-C985-480A-8FCC-B98377E13B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xmlns="" id="{C89E119F-EF26-45E0-8C7E-380A702DB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C021DA37-A3E7-464B-A07D-04C0AD317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20ECEAFA-2033-46B3-AF5E-73091734C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20C6B9BE-98F4-4812-BCFB-70890D9EE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02722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225F91A-9263-42B7-B650-A5348F915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343D3C4C-711C-4290-941A-10EE7F080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9CBFDE6-08B5-496A-AD8E-B46830100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6899A104-13F9-4D18-BAF2-AAC01469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F33E6B39-6AF4-4F4D-BBEB-1D6C7E4ED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0300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xmlns="" id="{7168D15C-3657-4DB1-99EE-ABDE4C5892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xmlns="" id="{F5D1F9A0-84B7-4C8A-9C17-50B51D2158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92D8615A-C098-459C-BDAF-D5C72FAC4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1412C59A-8111-4E00-8DAB-AA939B8AA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3D170491-3CAD-4A28-AABA-3BBE9A8F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0017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8C56993-8078-4C24-9B27-116532808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0298691-A328-491B-840E-8EA71113F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88E9613-6399-47F9-AEFA-B2873D16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CF8DAA48-3B70-486E-8353-41EF915FE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DAE1031C-92F2-416F-B55C-999808852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59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C0FD73A-853A-4DD0-BB53-08C29F2C7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91B2E893-AF8A-4BA9-9925-5196BBE981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796CE3C4-0096-4462-992D-1A6DED962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4FBF8170-61E9-4251-8CA9-798E46F01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48AD1672-3032-4654-9C95-54259861F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4410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ECA5C2DF-3492-4C7D-83B8-7DDECDC40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B2CA6338-5091-4D82-83BE-2363C6C1AB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91FC920C-1FF2-436B-975E-E5ED3529BE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8C6F55D2-81B7-4D6F-88A2-BBF62EC36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21790F39-F10A-4FD9-B5B7-1F0E07125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5739BE39-C777-4F4D-8EA9-04E11A60B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6486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22AF601-C7CA-4718-AD22-A4A2E41DB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1630125A-30E7-4998-815F-D389F00510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4174FB2A-C12A-4C24-BF5B-5F45A9392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xmlns="" id="{0C7250DD-3993-4977-819A-0768B9020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xmlns="" id="{BE86747D-9C4A-47E4-992C-6632370A5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xmlns="" id="{359DD4C0-7768-4C3C-822B-676F81B32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xmlns="" id="{71FC11D8-164D-4B4F-AA6E-6CC0F54BA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xmlns="" id="{FDBB8D0D-F375-4A92-B6B5-751E9D6A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908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630A690-09B5-41E9-91E4-4D8E5DE0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xmlns="" id="{EB21DC9E-E4E8-4284-B5F4-0956F41EA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xmlns="" id="{AFE578E4-11F1-4CBC-8BCF-62EC5263E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xmlns="" id="{A82C0B9A-A586-4B8C-BBDE-F30171A53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9455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xmlns="" id="{5FA47601-ABBE-403D-9C21-3299E4A68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xmlns="" id="{9544D511-68FD-4E46-831C-3558F9D9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xmlns="" id="{61484116-9690-45ED-921B-90BF7A57F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28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F1F2994-9F44-4798-A346-590CD91D8D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2AEFE25A-F511-41FF-8556-9173D36E8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CA0EF681-4373-4978-A26D-0866E609A8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8E02DF83-A6C8-458C-8CF7-5C367E62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6BB3DC54-9973-42BC-BAD1-CB51999D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9C81E89E-5687-4903-923E-99C30166E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1663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78F12E74-9D9B-4E20-823A-8FCA638F3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xmlns="" id="{1C1F2B19-DCC6-46C7-BF91-CC42D04D28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xmlns="" id="{BA2B0708-17D5-4F90-9ACA-2DDD3CC2C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xmlns="" id="{E49161EB-D236-4AE9-95AD-9863253E2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xmlns="" id="{5EAE62DF-D5AC-456E-AD8A-35949B368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xmlns="" id="{D0C3C3C9-388A-437D-A7D9-D274BF3A0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114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xmlns="" id="{D68BFC43-26D6-44B7-8448-82F7B54C2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xmlns="" id="{65521F8B-9668-4603-9C04-7D7A7A4BC1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xmlns="" id="{27A2D87F-160C-4DFB-9796-D9BC73E9E5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61D826-37C6-4CED-9556-E04B7D443A57}" type="datetimeFigureOut">
              <a:rPr lang="hu-HU" smtClean="0"/>
              <a:t>2020.02.26.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xmlns="" id="{D85BAC2E-A0E1-4180-B8A6-1121D70BEF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xmlns="" id="{81A65F3E-EE63-46EC-A28B-62B05DC85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D312C-5DDC-4D99-8E0A-60882B2BF93D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993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94669"/>
            <a:ext cx="10515600" cy="1325563"/>
          </a:xfrm>
        </p:spPr>
        <p:txBody>
          <a:bodyPr/>
          <a:lstStyle/>
          <a:p>
            <a:r>
              <a:rPr lang="hu-HU" dirty="0" err="1" smtClean="0">
                <a:solidFill>
                  <a:schemeClr val="bg1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Fight</a:t>
            </a:r>
            <a:r>
              <a:rPr lang="hu-HU" dirty="0" smtClean="0">
                <a:solidFill>
                  <a:schemeClr val="bg1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against</a:t>
            </a:r>
            <a:r>
              <a:rPr lang="hu-HU" dirty="0" smtClean="0">
                <a:solidFill>
                  <a:schemeClr val="bg1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 </a:t>
            </a:r>
            <a:r>
              <a:rPr lang="hu-HU" dirty="0" err="1" smtClean="0">
                <a:solidFill>
                  <a:schemeClr val="bg1"/>
                </a:solidFill>
                <a:latin typeface="Copperplate Gothic Bold" panose="020E0705020206020404" pitchFamily="34" charset="0"/>
                <a:cs typeface="Aharoni" panose="02010803020104030203" pitchFamily="2" charset="-79"/>
              </a:rPr>
              <a:t>tumors</a:t>
            </a:r>
            <a:endParaRPr lang="hu-HU" dirty="0">
              <a:solidFill>
                <a:schemeClr val="bg1"/>
              </a:solidFill>
              <a:latin typeface="Copperplate Gothic Bold" panose="020E0705020206020404" pitchFamily="34" charset="0"/>
              <a:cs typeface="Aharoni" panose="02010803020104030203" pitchFamily="2" charset="-79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8545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6831" y="365125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 err="1" smtClean="0"/>
              <a:t>What</a:t>
            </a:r>
            <a:r>
              <a:rPr lang="hu-HU" dirty="0" smtClean="0"/>
              <a:t> is a tumor?</a:t>
            </a:r>
            <a:endParaRPr lang="hu-HU" dirty="0"/>
          </a:p>
        </p:txBody>
      </p:sp>
      <p:sp>
        <p:nvSpPr>
          <p:cNvPr id="9" name="Tartalom helye 8"/>
          <p:cNvSpPr>
            <a:spLocks noGrp="1"/>
          </p:cNvSpPr>
          <p:nvPr>
            <p:ph sz="half" idx="1"/>
          </p:nvPr>
        </p:nvSpPr>
        <p:spPr>
          <a:xfrm>
            <a:off x="220014" y="2289265"/>
            <a:ext cx="5181600" cy="4351338"/>
          </a:xfrm>
        </p:spPr>
        <p:txBody>
          <a:bodyPr/>
          <a:lstStyle/>
          <a:p>
            <a:r>
              <a:rPr lang="hu-HU" dirty="0" err="1" smtClean="0"/>
              <a:t>Problem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growing</a:t>
            </a:r>
            <a:endParaRPr lang="hu-HU" dirty="0" smtClean="0"/>
          </a:p>
          <a:p>
            <a:r>
              <a:rPr lang="hu-HU" dirty="0" err="1" smtClean="0"/>
              <a:t>Become</a:t>
            </a:r>
            <a:r>
              <a:rPr lang="hu-HU" dirty="0" smtClean="0"/>
              <a:t> </a:t>
            </a:r>
            <a:r>
              <a:rPr lang="hu-HU" dirty="0" err="1" smtClean="0"/>
              <a:t>immortal</a:t>
            </a:r>
            <a:endParaRPr lang="hu-HU" dirty="0" smtClean="0"/>
          </a:p>
          <a:p>
            <a:r>
              <a:rPr lang="hu-HU" dirty="0" err="1" smtClean="0"/>
              <a:t>Cleavage</a:t>
            </a:r>
            <a:r>
              <a:rPr lang="hu-HU" dirty="0" smtClean="0"/>
              <a:t> </a:t>
            </a:r>
            <a:r>
              <a:rPr lang="hu-HU" dirty="0" err="1" smtClean="0"/>
              <a:t>does</a:t>
            </a:r>
            <a:r>
              <a:rPr lang="hu-HU" dirty="0" smtClean="0"/>
              <a:t> </a:t>
            </a:r>
            <a:r>
              <a:rPr lang="hu-HU" dirty="0" err="1" smtClean="0"/>
              <a:t>not</a:t>
            </a:r>
            <a:r>
              <a:rPr lang="hu-HU" dirty="0" smtClean="0"/>
              <a:t> stop</a:t>
            </a:r>
          </a:p>
          <a:p>
            <a:r>
              <a:rPr lang="hu-HU" dirty="0" err="1" smtClean="0"/>
              <a:t>Fabric</a:t>
            </a:r>
            <a:r>
              <a:rPr lang="hu-HU" dirty="0" smtClean="0"/>
              <a:t> </a:t>
            </a:r>
            <a:r>
              <a:rPr lang="hu-HU" dirty="0" err="1" smtClean="0"/>
              <a:t>grows</a:t>
            </a:r>
            <a:endParaRPr lang="hu-HU" dirty="0" smtClean="0"/>
          </a:p>
          <a:p>
            <a:r>
              <a:rPr lang="hu-HU" dirty="0" err="1" smtClean="0"/>
              <a:t>Problem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copying</a:t>
            </a:r>
            <a:endParaRPr lang="hu-HU" dirty="0"/>
          </a:p>
        </p:txBody>
      </p:sp>
      <p:pic>
        <p:nvPicPr>
          <p:cNvPr id="1028" name="Picture 4" descr="Image result for tum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90"/>
          <a:stretch/>
        </p:blipFill>
        <p:spPr bwMode="auto">
          <a:xfrm>
            <a:off x="4483052" y="1537103"/>
            <a:ext cx="7039463" cy="385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62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782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8803" y="0"/>
            <a:ext cx="10515600" cy="1325563"/>
          </a:xfrm>
        </p:spPr>
        <p:txBody>
          <a:bodyPr/>
          <a:lstStyle/>
          <a:p>
            <a:r>
              <a:rPr lang="hu-HU" b="1" dirty="0" err="1" smtClean="0"/>
              <a:t>Cancer</a:t>
            </a:r>
            <a:r>
              <a:rPr lang="hu-HU" dirty="0" smtClean="0"/>
              <a:t>: </a:t>
            </a:r>
            <a:r>
              <a:rPr lang="hu-HU" dirty="0" err="1" smtClean="0"/>
              <a:t>epithelial</a:t>
            </a:r>
            <a:r>
              <a:rPr lang="hu-HU" dirty="0" smtClean="0"/>
              <a:t> </a:t>
            </a:r>
            <a:r>
              <a:rPr lang="hu-HU" dirty="0" err="1" smtClean="0"/>
              <a:t>tissue</a:t>
            </a:r>
            <a:r>
              <a:rPr lang="hu-HU" dirty="0" smtClean="0"/>
              <a:t> – </a:t>
            </a:r>
            <a:r>
              <a:rPr lang="hu-HU" dirty="0" err="1" smtClean="0"/>
              <a:t>origin</a:t>
            </a:r>
            <a:r>
              <a:rPr lang="hu-HU" dirty="0" smtClean="0"/>
              <a:t>; </a:t>
            </a:r>
            <a:r>
              <a:rPr lang="hu-HU" dirty="0" err="1" smtClean="0"/>
              <a:t>Malignant</a:t>
            </a: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2050" name="Picture 2" descr="Image result for canc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04" y="1076873"/>
            <a:ext cx="10290032" cy="5781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57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Most </a:t>
            </a:r>
            <a:r>
              <a:rPr lang="hu-HU" b="1" dirty="0" err="1" smtClean="0"/>
              <a:t>common</a:t>
            </a:r>
            <a:r>
              <a:rPr lang="hu-HU" b="1" dirty="0" smtClean="0"/>
              <a:t> tumor </a:t>
            </a:r>
            <a:r>
              <a:rPr lang="hu-HU" b="1" dirty="0" err="1" smtClean="0"/>
              <a:t>types</a:t>
            </a:r>
            <a:endParaRPr lang="hu-HU" b="1" dirty="0"/>
          </a:p>
        </p:txBody>
      </p:sp>
      <p:sp>
        <p:nvSpPr>
          <p:cNvPr id="6" name="Szövegdoboz 5"/>
          <p:cNvSpPr txBox="1"/>
          <p:nvPr/>
        </p:nvSpPr>
        <p:spPr>
          <a:xfrm>
            <a:off x="1255361" y="2293749"/>
            <a:ext cx="996541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hu-HU" sz="4000" dirty="0" err="1" smtClean="0"/>
              <a:t>Lung</a:t>
            </a:r>
            <a:r>
              <a:rPr lang="hu-HU" sz="4000" dirty="0" smtClean="0"/>
              <a:t> </a:t>
            </a:r>
            <a:r>
              <a:rPr lang="hu-HU" sz="4000" dirty="0" err="1" smtClean="0"/>
              <a:t>cancer</a:t>
            </a:r>
            <a:r>
              <a:rPr lang="hu-HU" sz="4000" dirty="0" smtClean="0"/>
              <a:t> – </a:t>
            </a:r>
            <a:r>
              <a:rPr lang="hu-HU" sz="4000" dirty="0" err="1" smtClean="0"/>
              <a:t>highest</a:t>
            </a:r>
            <a:r>
              <a:rPr lang="hu-HU" sz="4000" dirty="0" smtClean="0"/>
              <a:t> </a:t>
            </a:r>
            <a:r>
              <a:rPr lang="hu-HU" sz="4000" dirty="0" err="1" smtClean="0"/>
              <a:t>number</a:t>
            </a:r>
            <a:r>
              <a:rPr lang="hu-HU" sz="4000" dirty="0" smtClean="0"/>
              <a:t> of </a:t>
            </a:r>
            <a:r>
              <a:rPr lang="hu-HU" sz="4000" dirty="0" err="1" smtClean="0"/>
              <a:t>deaths</a:t>
            </a:r>
            <a:endParaRPr lang="hu-HU" sz="4000" dirty="0" smtClean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hu-HU" sz="4000" dirty="0" err="1" smtClean="0"/>
              <a:t>Mouth</a:t>
            </a:r>
            <a:r>
              <a:rPr lang="hu-HU" sz="4000" dirty="0" smtClean="0"/>
              <a:t> and </a:t>
            </a:r>
            <a:r>
              <a:rPr lang="hu-HU" sz="4000" dirty="0" err="1" smtClean="0"/>
              <a:t>gorge</a:t>
            </a:r>
            <a:r>
              <a:rPr lang="hu-HU" sz="4000" dirty="0" smtClean="0"/>
              <a:t> </a:t>
            </a:r>
            <a:r>
              <a:rPr lang="hu-HU" sz="4000" dirty="0" err="1" smtClean="0"/>
              <a:t>cancer</a:t>
            </a:r>
            <a:endParaRPr lang="hu-HU" sz="4000" dirty="0" smtClean="0"/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hu-HU" sz="4000" dirty="0" err="1" smtClean="0"/>
              <a:t>Breast</a:t>
            </a:r>
            <a:r>
              <a:rPr lang="hu-HU" sz="4000" dirty="0" smtClean="0"/>
              <a:t> </a:t>
            </a:r>
            <a:r>
              <a:rPr lang="hu-HU" sz="4000" dirty="0" err="1" smtClean="0"/>
              <a:t>cancer</a:t>
            </a:r>
            <a:endParaRPr lang="hu-HU" sz="4000" dirty="0" smtClean="0"/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68343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B37708CF-4805-4C74-A75D-EE139061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/>
              <a:t>PREVENTION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6CE0CB6B-8FA7-4136-A9D4-E0BCB8F637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7365643" cy="4351338"/>
          </a:xfrm>
        </p:spPr>
        <p:txBody>
          <a:bodyPr>
            <a:normAutofit/>
          </a:bodyPr>
          <a:lstStyle/>
          <a:p>
            <a:r>
              <a:rPr lang="hu-HU" dirty="0" err="1"/>
              <a:t>Don’t</a:t>
            </a:r>
            <a:r>
              <a:rPr lang="hu-HU" dirty="0"/>
              <a:t> </a:t>
            </a:r>
            <a:r>
              <a:rPr lang="hu-HU" dirty="0" err="1"/>
              <a:t>use</a:t>
            </a:r>
            <a:r>
              <a:rPr lang="hu-HU" dirty="0"/>
              <a:t> </a:t>
            </a:r>
            <a:r>
              <a:rPr lang="hu-HU" dirty="0" err="1"/>
              <a:t>tobacco</a:t>
            </a:r>
            <a:endParaRPr lang="hu-HU" dirty="0"/>
          </a:p>
          <a:p>
            <a:r>
              <a:rPr lang="hu-HU" dirty="0" err="1"/>
              <a:t>Eat</a:t>
            </a:r>
            <a:r>
              <a:rPr lang="hu-HU" dirty="0"/>
              <a:t> a </a:t>
            </a:r>
            <a:r>
              <a:rPr lang="hu-HU" dirty="0" err="1"/>
              <a:t>healthy</a:t>
            </a:r>
            <a:r>
              <a:rPr lang="hu-HU" dirty="0"/>
              <a:t> </a:t>
            </a:r>
            <a:r>
              <a:rPr lang="hu-HU" dirty="0" err="1"/>
              <a:t>diet</a:t>
            </a:r>
            <a:r>
              <a:rPr lang="hu-HU" dirty="0"/>
              <a:t> (</a:t>
            </a:r>
            <a:r>
              <a:rPr lang="hu-HU" dirty="0" err="1"/>
              <a:t>fruits</a:t>
            </a:r>
            <a:r>
              <a:rPr lang="hu-HU" dirty="0"/>
              <a:t>, </a:t>
            </a:r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obesity</a:t>
            </a:r>
            <a:r>
              <a:rPr lang="hu-HU" dirty="0"/>
              <a:t>, </a:t>
            </a:r>
            <a:r>
              <a:rPr lang="hu-HU" dirty="0" err="1"/>
              <a:t>maderate</a:t>
            </a:r>
            <a:r>
              <a:rPr lang="hu-HU" dirty="0"/>
              <a:t> </a:t>
            </a:r>
            <a:r>
              <a:rPr lang="hu-HU" dirty="0" err="1"/>
              <a:t>alchohol</a:t>
            </a:r>
            <a:r>
              <a:rPr lang="hu-HU" dirty="0"/>
              <a:t> </a:t>
            </a:r>
            <a:r>
              <a:rPr lang="hu-HU" dirty="0" err="1"/>
              <a:t>drinking</a:t>
            </a:r>
            <a:r>
              <a:rPr lang="hu-HU" dirty="0"/>
              <a:t>)</a:t>
            </a:r>
          </a:p>
          <a:p>
            <a:r>
              <a:rPr lang="hu-HU" dirty="0" err="1"/>
              <a:t>Maintain</a:t>
            </a:r>
            <a:r>
              <a:rPr lang="hu-HU" dirty="0"/>
              <a:t> </a:t>
            </a:r>
            <a:r>
              <a:rPr lang="hu-HU" dirty="0" err="1"/>
              <a:t>healthy</a:t>
            </a:r>
            <a:r>
              <a:rPr lang="hu-HU" dirty="0"/>
              <a:t> </a:t>
            </a:r>
            <a:r>
              <a:rPr lang="hu-HU" dirty="0" err="1"/>
              <a:t>weight</a:t>
            </a:r>
            <a:r>
              <a:rPr lang="hu-HU" dirty="0"/>
              <a:t>, be </a:t>
            </a:r>
            <a:r>
              <a:rPr lang="hu-HU" dirty="0" err="1"/>
              <a:t>physically</a:t>
            </a:r>
            <a:r>
              <a:rPr lang="hu-HU" dirty="0"/>
              <a:t> </a:t>
            </a:r>
            <a:r>
              <a:rPr lang="hu-HU" dirty="0" err="1"/>
              <a:t>active</a:t>
            </a:r>
            <a:endParaRPr lang="hu-HU" dirty="0"/>
          </a:p>
          <a:p>
            <a:r>
              <a:rPr lang="hu-HU" dirty="0" err="1"/>
              <a:t>Protect</a:t>
            </a:r>
            <a:r>
              <a:rPr lang="hu-HU" dirty="0"/>
              <a:t> </a:t>
            </a:r>
            <a:r>
              <a:rPr lang="hu-HU" dirty="0" err="1"/>
              <a:t>yourself</a:t>
            </a:r>
            <a:r>
              <a:rPr lang="hu-HU" dirty="0"/>
              <a:t> </a:t>
            </a:r>
            <a:r>
              <a:rPr lang="hu-HU" dirty="0" err="1"/>
              <a:t>from</a:t>
            </a:r>
            <a:r>
              <a:rPr lang="hu-HU" dirty="0"/>
              <a:t> </a:t>
            </a:r>
            <a:r>
              <a:rPr lang="hu-HU" dirty="0" err="1"/>
              <a:t>sun</a:t>
            </a:r>
            <a:endParaRPr lang="hu-HU" dirty="0"/>
          </a:p>
          <a:p>
            <a:r>
              <a:rPr lang="hu-HU" dirty="0" err="1"/>
              <a:t>Get</a:t>
            </a:r>
            <a:r>
              <a:rPr lang="hu-HU" dirty="0"/>
              <a:t> </a:t>
            </a:r>
            <a:r>
              <a:rPr lang="hu-HU" dirty="0" err="1"/>
              <a:t>vaccined</a:t>
            </a:r>
            <a:r>
              <a:rPr lang="hu-HU" dirty="0"/>
              <a:t> </a:t>
            </a:r>
          </a:p>
          <a:p>
            <a:r>
              <a:rPr lang="hu-HU" dirty="0" err="1"/>
              <a:t>Avoid</a:t>
            </a:r>
            <a:r>
              <a:rPr lang="hu-HU" dirty="0"/>
              <a:t> </a:t>
            </a:r>
            <a:r>
              <a:rPr lang="hu-HU" dirty="0" err="1"/>
              <a:t>risky</a:t>
            </a:r>
            <a:r>
              <a:rPr lang="hu-HU" dirty="0"/>
              <a:t> </a:t>
            </a:r>
            <a:r>
              <a:rPr lang="hu-HU" dirty="0" err="1"/>
              <a:t>behaviors</a:t>
            </a:r>
            <a:endParaRPr lang="hu-HU" dirty="0"/>
          </a:p>
          <a:p>
            <a:r>
              <a:rPr lang="hu-HU" dirty="0" err="1"/>
              <a:t>Get</a:t>
            </a:r>
            <a:r>
              <a:rPr lang="hu-HU" dirty="0"/>
              <a:t> </a:t>
            </a:r>
            <a:r>
              <a:rPr lang="hu-HU" dirty="0" err="1"/>
              <a:t>regular</a:t>
            </a:r>
            <a:r>
              <a:rPr lang="hu-HU" dirty="0"/>
              <a:t> </a:t>
            </a:r>
            <a:r>
              <a:rPr lang="hu-HU" dirty="0" err="1"/>
              <a:t>medical</a:t>
            </a:r>
            <a:r>
              <a:rPr lang="hu-HU" dirty="0"/>
              <a:t> </a:t>
            </a:r>
            <a:r>
              <a:rPr lang="hu-HU" dirty="0" err="1"/>
              <a:t>car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11118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C2B252E-5801-4420-8498-C48314BDE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Symptoms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F217C782-2AE2-4D55-AB20-9F802C714C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533620" y="2482448"/>
            <a:ext cx="7425268" cy="4351338"/>
          </a:xfrm>
        </p:spPr>
        <p:txBody>
          <a:bodyPr/>
          <a:lstStyle/>
          <a:p>
            <a:r>
              <a:rPr lang="hu-HU" b="1" dirty="0"/>
              <a:t>C</a:t>
            </a:r>
            <a:r>
              <a:rPr lang="hu-HU" dirty="0"/>
              <a:t>: </a:t>
            </a:r>
            <a:r>
              <a:rPr lang="hu-HU" dirty="0" err="1"/>
              <a:t>Change</a:t>
            </a:r>
            <a:r>
              <a:rPr lang="hu-HU" dirty="0"/>
              <a:t> in </a:t>
            </a:r>
            <a:r>
              <a:rPr lang="hu-HU" dirty="0" err="1"/>
              <a:t>bowel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bladder</a:t>
            </a:r>
            <a:r>
              <a:rPr lang="hu-HU" dirty="0"/>
              <a:t> </a:t>
            </a:r>
            <a:r>
              <a:rPr lang="hu-HU" dirty="0" err="1"/>
              <a:t>habits</a:t>
            </a:r>
            <a:endParaRPr lang="hu-HU" dirty="0"/>
          </a:p>
          <a:p>
            <a:r>
              <a:rPr lang="hu-HU" b="1" dirty="0"/>
              <a:t>A</a:t>
            </a:r>
            <a:r>
              <a:rPr lang="hu-HU" dirty="0"/>
              <a:t>: A </a:t>
            </a:r>
            <a:r>
              <a:rPr lang="hu-HU" dirty="0" err="1"/>
              <a:t>sore</a:t>
            </a:r>
            <a:r>
              <a:rPr lang="hu-HU" dirty="0"/>
              <a:t> </a:t>
            </a:r>
            <a:r>
              <a:rPr lang="hu-HU" dirty="0" err="1"/>
              <a:t>that</a:t>
            </a:r>
            <a:r>
              <a:rPr lang="hu-HU" dirty="0"/>
              <a:t> </a:t>
            </a:r>
            <a:r>
              <a:rPr lang="hu-HU" dirty="0" err="1"/>
              <a:t>does</a:t>
            </a:r>
            <a:r>
              <a:rPr lang="hu-HU" dirty="0"/>
              <a:t> </a:t>
            </a:r>
            <a:r>
              <a:rPr lang="hu-HU" dirty="0" err="1"/>
              <a:t>not</a:t>
            </a:r>
            <a:r>
              <a:rPr lang="hu-HU" dirty="0"/>
              <a:t> </a:t>
            </a:r>
            <a:r>
              <a:rPr lang="hu-HU" dirty="0" err="1"/>
              <a:t>heal</a:t>
            </a:r>
            <a:endParaRPr lang="hu-HU" dirty="0"/>
          </a:p>
          <a:p>
            <a:r>
              <a:rPr lang="hu-HU" b="1" dirty="0"/>
              <a:t>U</a:t>
            </a:r>
            <a:r>
              <a:rPr lang="hu-HU" dirty="0"/>
              <a:t>: </a:t>
            </a:r>
            <a:r>
              <a:rPr lang="hu-HU" dirty="0" err="1"/>
              <a:t>Unusual</a:t>
            </a:r>
            <a:r>
              <a:rPr lang="hu-HU" dirty="0"/>
              <a:t> </a:t>
            </a:r>
            <a:r>
              <a:rPr lang="hu-HU" dirty="0" err="1"/>
              <a:t>bleeding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discharge</a:t>
            </a:r>
            <a:endParaRPr lang="hu-HU" dirty="0"/>
          </a:p>
          <a:p>
            <a:r>
              <a:rPr lang="hu-HU" b="1" dirty="0"/>
              <a:t>T</a:t>
            </a:r>
            <a:r>
              <a:rPr lang="hu-HU" dirty="0"/>
              <a:t>: </a:t>
            </a:r>
            <a:r>
              <a:rPr lang="hu-HU" dirty="0" err="1"/>
              <a:t>Thickening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lump in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breast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elsewhere</a:t>
            </a:r>
            <a:endParaRPr lang="hu-HU" dirty="0"/>
          </a:p>
          <a:p>
            <a:r>
              <a:rPr lang="hu-HU" b="1" dirty="0"/>
              <a:t>I</a:t>
            </a:r>
            <a:r>
              <a:rPr lang="hu-HU" dirty="0"/>
              <a:t>: </a:t>
            </a:r>
            <a:r>
              <a:rPr lang="hu-HU" dirty="0" err="1"/>
              <a:t>Indigestion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difficulty</a:t>
            </a:r>
            <a:r>
              <a:rPr lang="hu-HU" dirty="0"/>
              <a:t> in </a:t>
            </a:r>
            <a:r>
              <a:rPr lang="hu-HU" dirty="0" err="1"/>
              <a:t>swallowing</a:t>
            </a:r>
            <a:endParaRPr lang="hu-HU" dirty="0"/>
          </a:p>
          <a:p>
            <a:r>
              <a:rPr lang="hu-HU" b="1" dirty="0"/>
              <a:t>O</a:t>
            </a:r>
            <a:r>
              <a:rPr lang="hu-HU" dirty="0"/>
              <a:t>: </a:t>
            </a:r>
            <a:r>
              <a:rPr lang="hu-HU" dirty="0" err="1"/>
              <a:t>Obvious</a:t>
            </a:r>
            <a:r>
              <a:rPr lang="hu-HU" dirty="0"/>
              <a:t> </a:t>
            </a:r>
            <a:r>
              <a:rPr lang="hu-HU" dirty="0" err="1"/>
              <a:t>change</a:t>
            </a:r>
            <a:r>
              <a:rPr lang="hu-HU" dirty="0"/>
              <a:t> in a </a:t>
            </a:r>
            <a:r>
              <a:rPr lang="hu-HU" dirty="0" err="1"/>
              <a:t>wart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mole</a:t>
            </a:r>
            <a:endParaRPr lang="hu-HU" dirty="0"/>
          </a:p>
          <a:p>
            <a:r>
              <a:rPr lang="hu-HU" b="1" dirty="0"/>
              <a:t>N</a:t>
            </a:r>
            <a:r>
              <a:rPr lang="hu-HU" dirty="0"/>
              <a:t>: </a:t>
            </a:r>
            <a:r>
              <a:rPr lang="hu-HU" dirty="0" err="1"/>
              <a:t>Nagging</a:t>
            </a:r>
            <a:r>
              <a:rPr lang="hu-HU" dirty="0"/>
              <a:t> </a:t>
            </a:r>
            <a:r>
              <a:rPr lang="hu-HU" dirty="0" err="1"/>
              <a:t>cough</a:t>
            </a:r>
            <a:r>
              <a:rPr lang="hu-HU" dirty="0"/>
              <a:t> </a:t>
            </a:r>
            <a:r>
              <a:rPr lang="hu-HU" dirty="0" err="1"/>
              <a:t>or</a:t>
            </a:r>
            <a:r>
              <a:rPr lang="hu-HU" dirty="0"/>
              <a:t> </a:t>
            </a:r>
            <a:r>
              <a:rPr lang="hu-HU" dirty="0" err="1"/>
              <a:t>hoarseness</a:t>
            </a:r>
            <a:endParaRPr lang="hu-HU" b="1" dirty="0"/>
          </a:p>
        </p:txBody>
      </p:sp>
      <p:pic>
        <p:nvPicPr>
          <p:cNvPr id="6" name="Tartalom helye 5" descr="A képen kés, aláírás látható&#10;&#10;Automatikusan generált leírás">
            <a:extLst>
              <a:ext uri="{FF2B5EF4-FFF2-40B4-BE49-F238E27FC236}">
                <a16:creationId xmlns:a16="http://schemas.microsoft.com/office/drawing/2014/main" xmlns="" id="{21892D26-B789-46C1-98AA-92275C1E7A3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0834" y="547488"/>
            <a:ext cx="4835002" cy="1143200"/>
          </a:xfr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xmlns="" id="{067EEFF0-DC8A-4A01-92B8-ED5E1AE1B67A}"/>
              </a:ext>
            </a:extLst>
          </p:cNvPr>
          <p:cNvSpPr/>
          <p:nvPr/>
        </p:nvSpPr>
        <p:spPr>
          <a:xfrm rot="2032098">
            <a:off x="9748637" y="5212045"/>
            <a:ext cx="2299772" cy="1024139"/>
          </a:xfrm>
          <a:prstGeom prst="rect">
            <a:avLst/>
          </a:prstGeom>
          <a:gradFill flip="none" rotWithShape="1">
            <a:gsLst>
              <a:gs pos="0">
                <a:srgbClr val="A61D31">
                  <a:shade val="30000"/>
                  <a:satMod val="115000"/>
                </a:srgbClr>
              </a:gs>
              <a:gs pos="50000">
                <a:srgbClr val="A61D31">
                  <a:shade val="67500"/>
                  <a:satMod val="115000"/>
                </a:srgbClr>
              </a:gs>
              <a:gs pos="100000">
                <a:srgbClr val="A61D31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i="1" dirty="0"/>
              <a:t>75% of American </a:t>
            </a:r>
            <a:r>
              <a:rPr lang="hu-HU" i="1" dirty="0" err="1"/>
              <a:t>cancer</a:t>
            </a:r>
            <a:r>
              <a:rPr lang="hu-HU" i="1" dirty="0"/>
              <a:t> </a:t>
            </a:r>
            <a:r>
              <a:rPr lang="hu-HU" i="1" dirty="0" err="1"/>
              <a:t>deaths</a:t>
            </a:r>
            <a:r>
              <a:rPr lang="hu-HU" i="1" dirty="0"/>
              <a:t> </a:t>
            </a:r>
            <a:r>
              <a:rPr lang="hu-HU" i="1" dirty="0" err="1"/>
              <a:t>can</a:t>
            </a:r>
            <a:r>
              <a:rPr lang="hu-HU" i="1" dirty="0"/>
              <a:t> be </a:t>
            </a:r>
            <a:r>
              <a:rPr lang="hu-HU" i="1" dirty="0" err="1"/>
              <a:t>prevented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118434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825D463-19F8-4198-8C86-9ACD61B0A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Chemotherapy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A7260F3-1604-4432-A7A2-967181B0394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u-HU" dirty="0"/>
              <a:t>The most </a:t>
            </a:r>
            <a:r>
              <a:rPr lang="hu-HU" dirty="0" err="1"/>
              <a:t>common</a:t>
            </a:r>
            <a:r>
              <a:rPr lang="hu-HU" dirty="0"/>
              <a:t> </a:t>
            </a:r>
            <a:r>
              <a:rPr lang="hu-HU" dirty="0" err="1"/>
              <a:t>treatment</a:t>
            </a:r>
            <a:endParaRPr lang="hu-HU" dirty="0"/>
          </a:p>
          <a:p>
            <a:r>
              <a:rPr lang="hu-HU" dirty="0" err="1"/>
              <a:t>Drugs</a:t>
            </a:r>
            <a:r>
              <a:rPr lang="hu-HU" dirty="0"/>
              <a:t> </a:t>
            </a:r>
            <a:r>
              <a:rPr lang="hu-HU" dirty="0" err="1"/>
              <a:t>are</a:t>
            </a:r>
            <a:r>
              <a:rPr lang="hu-HU" dirty="0"/>
              <a:t> </a:t>
            </a:r>
            <a:r>
              <a:rPr lang="hu-HU" dirty="0" err="1"/>
              <a:t>used</a:t>
            </a:r>
            <a:r>
              <a:rPr lang="hu-HU" dirty="0"/>
              <a:t> </a:t>
            </a:r>
            <a:r>
              <a:rPr lang="hu-HU" dirty="0" err="1"/>
              <a:t>to</a:t>
            </a:r>
            <a:r>
              <a:rPr lang="hu-HU" dirty="0"/>
              <a:t> </a:t>
            </a:r>
            <a:r>
              <a:rPr lang="hu-HU" dirty="0" err="1"/>
              <a:t>kill</a:t>
            </a:r>
            <a:r>
              <a:rPr lang="hu-HU" dirty="0"/>
              <a:t> </a:t>
            </a:r>
            <a:r>
              <a:rPr lang="hu-HU" dirty="0" err="1"/>
              <a:t>cancer</a:t>
            </a:r>
            <a:endParaRPr lang="hu-HU" dirty="0"/>
          </a:p>
          <a:p>
            <a:r>
              <a:rPr lang="hu-HU" dirty="0" err="1"/>
              <a:t>Stops</a:t>
            </a:r>
            <a:r>
              <a:rPr lang="hu-HU" dirty="0"/>
              <a:t>/</a:t>
            </a:r>
            <a:r>
              <a:rPr lang="hu-HU" dirty="0" err="1"/>
              <a:t>slows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growth</a:t>
            </a:r>
            <a:r>
              <a:rPr lang="hu-HU" dirty="0"/>
              <a:t> of </a:t>
            </a:r>
            <a:r>
              <a:rPr lang="hu-HU" dirty="0" err="1"/>
              <a:t>cancer</a:t>
            </a:r>
            <a:r>
              <a:rPr lang="hu-HU" dirty="0"/>
              <a:t> </a:t>
            </a:r>
            <a:r>
              <a:rPr lang="hu-HU" dirty="0" err="1"/>
              <a:t>cells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Side</a:t>
            </a:r>
            <a:r>
              <a:rPr lang="hu-HU" dirty="0"/>
              <a:t> </a:t>
            </a:r>
            <a:r>
              <a:rPr lang="hu-HU" dirty="0" err="1"/>
              <a:t>effects</a:t>
            </a:r>
            <a:r>
              <a:rPr lang="hu-HU" dirty="0"/>
              <a:t>: </a:t>
            </a:r>
            <a:r>
              <a:rPr lang="hu-HU" dirty="0" err="1"/>
              <a:t>mouth</a:t>
            </a:r>
            <a:r>
              <a:rPr lang="hu-HU" dirty="0"/>
              <a:t> </a:t>
            </a:r>
            <a:r>
              <a:rPr lang="hu-HU" dirty="0" err="1"/>
              <a:t>sores</a:t>
            </a:r>
            <a:r>
              <a:rPr lang="hu-HU" dirty="0"/>
              <a:t>, </a:t>
            </a:r>
            <a:r>
              <a:rPr lang="hu-HU" dirty="0" err="1"/>
              <a:t>nausea</a:t>
            </a:r>
            <a:r>
              <a:rPr lang="hu-HU" dirty="0"/>
              <a:t>, </a:t>
            </a:r>
            <a:r>
              <a:rPr lang="hu-HU" dirty="0" err="1"/>
              <a:t>hair</a:t>
            </a:r>
            <a:r>
              <a:rPr lang="hu-HU" dirty="0"/>
              <a:t> </a:t>
            </a:r>
            <a:r>
              <a:rPr lang="hu-HU" dirty="0" err="1"/>
              <a:t>loss</a:t>
            </a:r>
            <a:r>
              <a:rPr lang="hu-HU" dirty="0"/>
              <a:t>, </a:t>
            </a:r>
            <a:r>
              <a:rPr lang="hu-HU" dirty="0" err="1"/>
              <a:t>fatigue</a:t>
            </a:r>
            <a:endParaRPr lang="hu-HU" dirty="0"/>
          </a:p>
          <a:p>
            <a:endParaRPr lang="hu-HU" dirty="0"/>
          </a:p>
          <a:p>
            <a:r>
              <a:rPr lang="hu-HU" dirty="0" err="1"/>
              <a:t>It</a:t>
            </a:r>
            <a:r>
              <a:rPr lang="hu-HU" dirty="0"/>
              <a:t> </a:t>
            </a:r>
            <a:r>
              <a:rPr lang="hu-HU" dirty="0" err="1"/>
              <a:t>can</a:t>
            </a:r>
            <a:r>
              <a:rPr lang="hu-HU" dirty="0"/>
              <a:t> be </a:t>
            </a:r>
            <a:r>
              <a:rPr lang="hu-HU" dirty="0" err="1"/>
              <a:t>given</a:t>
            </a:r>
            <a:r>
              <a:rPr lang="hu-HU" dirty="0"/>
              <a:t> in </a:t>
            </a:r>
            <a:r>
              <a:rPr lang="hu-HU" dirty="0" err="1"/>
              <a:t>many</a:t>
            </a:r>
            <a:r>
              <a:rPr lang="hu-HU" dirty="0"/>
              <a:t> </a:t>
            </a:r>
            <a:r>
              <a:rPr lang="hu-HU" dirty="0" err="1"/>
              <a:t>ways</a:t>
            </a:r>
            <a:endParaRPr lang="hu-HU" dirty="0"/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xmlns="" id="{79CF5006-E820-4197-92C2-C825748F3B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350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1337B0CD-9C05-4624-B030-25902EEC5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/>
              <a:t>Other</a:t>
            </a:r>
            <a:r>
              <a:rPr lang="hu-HU" b="1" dirty="0"/>
              <a:t> </a:t>
            </a:r>
            <a:r>
              <a:rPr lang="hu-HU" b="1" dirty="0" err="1"/>
              <a:t>Treatments</a:t>
            </a:r>
            <a:endParaRPr lang="hu-HU" b="1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311532EB-FFB1-42BC-96E6-AE795B013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506828"/>
            <a:ext cx="10984606" cy="5164428"/>
          </a:xfrm>
        </p:spPr>
        <p:txBody>
          <a:bodyPr/>
          <a:lstStyle/>
          <a:p>
            <a:r>
              <a:rPr lang="hu-HU" b="1" dirty="0" err="1"/>
              <a:t>Immunotherapy</a:t>
            </a:r>
            <a:r>
              <a:rPr lang="hu-HU" b="1" dirty="0"/>
              <a:t> </a:t>
            </a:r>
            <a:r>
              <a:rPr lang="hu-HU" i="1" dirty="0"/>
              <a:t>(</a:t>
            </a:r>
            <a:r>
              <a:rPr lang="hu-HU" i="1" dirty="0" err="1"/>
              <a:t>helps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immune</a:t>
            </a:r>
            <a:r>
              <a:rPr lang="hu-HU" i="1" dirty="0"/>
              <a:t> </a:t>
            </a:r>
            <a:r>
              <a:rPr lang="hu-HU" i="1" dirty="0" err="1"/>
              <a:t>system</a:t>
            </a:r>
            <a:r>
              <a:rPr lang="hu-HU" i="1" dirty="0"/>
              <a:t> </a:t>
            </a:r>
            <a:r>
              <a:rPr lang="hu-HU" i="1" dirty="0" err="1"/>
              <a:t>fight</a:t>
            </a:r>
            <a:r>
              <a:rPr lang="hu-HU" i="1" dirty="0"/>
              <a:t> </a:t>
            </a:r>
            <a:r>
              <a:rPr lang="hu-HU" i="1" dirty="0" err="1"/>
              <a:t>cancer</a:t>
            </a:r>
            <a:r>
              <a:rPr lang="hu-HU" i="1" dirty="0"/>
              <a:t>)</a:t>
            </a:r>
          </a:p>
          <a:p>
            <a:pPr marL="0" indent="0">
              <a:buNone/>
            </a:pPr>
            <a:endParaRPr lang="hu-HU" b="1" dirty="0"/>
          </a:p>
          <a:p>
            <a:r>
              <a:rPr lang="hu-HU" b="1" dirty="0" err="1"/>
              <a:t>Targeted</a:t>
            </a:r>
            <a:r>
              <a:rPr lang="hu-HU" b="1" dirty="0"/>
              <a:t> </a:t>
            </a:r>
            <a:r>
              <a:rPr lang="hu-HU" b="1" dirty="0" err="1"/>
              <a:t>Therapy</a:t>
            </a:r>
            <a:r>
              <a:rPr lang="hu-HU" b="1" dirty="0"/>
              <a:t> </a:t>
            </a:r>
            <a:r>
              <a:rPr lang="hu-HU" i="1" dirty="0"/>
              <a:t>(</a:t>
            </a:r>
            <a:r>
              <a:rPr lang="hu-HU" i="1" dirty="0" err="1"/>
              <a:t>targets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changes</a:t>
            </a:r>
            <a:r>
              <a:rPr lang="hu-HU" i="1" dirty="0"/>
              <a:t> in </a:t>
            </a:r>
            <a:r>
              <a:rPr lang="hu-HU" i="1" dirty="0" err="1"/>
              <a:t>cancer</a:t>
            </a:r>
            <a:r>
              <a:rPr lang="hu-HU" i="1" dirty="0"/>
              <a:t> </a:t>
            </a:r>
            <a:r>
              <a:rPr lang="hu-HU" i="1" dirty="0" err="1"/>
              <a:t>cells</a:t>
            </a:r>
            <a:r>
              <a:rPr lang="hu-HU" i="1" dirty="0"/>
              <a:t> </a:t>
            </a:r>
            <a:r>
              <a:rPr lang="hu-HU" i="1" dirty="0" err="1"/>
              <a:t>that</a:t>
            </a:r>
            <a:r>
              <a:rPr lang="hu-HU" i="1" dirty="0"/>
              <a:t> </a:t>
            </a:r>
            <a:r>
              <a:rPr lang="hu-HU" i="1" dirty="0" err="1"/>
              <a:t>helps</a:t>
            </a:r>
            <a:r>
              <a:rPr lang="hu-HU" i="1" dirty="0"/>
              <a:t> </a:t>
            </a:r>
            <a:r>
              <a:rPr lang="hu-HU" i="1" dirty="0" err="1"/>
              <a:t>them</a:t>
            </a:r>
            <a:r>
              <a:rPr lang="hu-HU" i="1" dirty="0"/>
              <a:t> </a:t>
            </a:r>
            <a:r>
              <a:rPr lang="hu-HU" i="1" dirty="0" err="1"/>
              <a:t>geow</a:t>
            </a:r>
            <a:r>
              <a:rPr lang="hu-HU" i="1" dirty="0"/>
              <a:t>, </a:t>
            </a:r>
            <a:r>
              <a:rPr lang="hu-HU" i="1" dirty="0" err="1"/>
              <a:t>divide</a:t>
            </a:r>
            <a:r>
              <a:rPr lang="hu-HU" i="1" dirty="0"/>
              <a:t> and </a:t>
            </a:r>
            <a:r>
              <a:rPr lang="hu-HU" i="1" dirty="0" err="1"/>
              <a:t>spread</a:t>
            </a:r>
            <a:r>
              <a:rPr lang="hu-HU" i="1" dirty="0"/>
              <a:t>)</a:t>
            </a:r>
          </a:p>
          <a:p>
            <a:endParaRPr lang="hu-HU" b="1" dirty="0"/>
          </a:p>
          <a:p>
            <a:r>
              <a:rPr lang="hu-HU" b="1" dirty="0" err="1"/>
              <a:t>Hormone</a:t>
            </a:r>
            <a:r>
              <a:rPr lang="hu-HU" b="1" dirty="0"/>
              <a:t> </a:t>
            </a:r>
            <a:r>
              <a:rPr lang="hu-HU" b="1" dirty="0" err="1"/>
              <a:t>Therapy</a:t>
            </a:r>
            <a:r>
              <a:rPr lang="hu-HU" b="1" dirty="0"/>
              <a:t> </a:t>
            </a:r>
            <a:r>
              <a:rPr lang="hu-HU" i="1" dirty="0"/>
              <a:t>(</a:t>
            </a:r>
            <a:r>
              <a:rPr lang="hu-HU" i="1" dirty="0" err="1"/>
              <a:t>slows</a:t>
            </a:r>
            <a:r>
              <a:rPr lang="hu-HU" i="1" dirty="0"/>
              <a:t>/</a:t>
            </a:r>
            <a:r>
              <a:rPr lang="hu-HU" i="1" dirty="0" err="1"/>
              <a:t>stops</a:t>
            </a:r>
            <a:r>
              <a:rPr lang="hu-HU" i="1" dirty="0"/>
              <a:t> </a:t>
            </a:r>
            <a:r>
              <a:rPr lang="hu-HU" i="1" dirty="0" err="1"/>
              <a:t>the</a:t>
            </a:r>
            <a:r>
              <a:rPr lang="hu-HU" i="1" dirty="0"/>
              <a:t> </a:t>
            </a:r>
            <a:r>
              <a:rPr lang="hu-HU" i="1" dirty="0" err="1"/>
              <a:t>growth</a:t>
            </a:r>
            <a:r>
              <a:rPr lang="hu-HU" i="1" dirty="0"/>
              <a:t> of </a:t>
            </a:r>
            <a:r>
              <a:rPr lang="hu-HU" i="1" dirty="0" err="1"/>
              <a:t>breast</a:t>
            </a:r>
            <a:r>
              <a:rPr lang="hu-HU" i="1" dirty="0"/>
              <a:t> </a:t>
            </a:r>
            <a:r>
              <a:rPr lang="hu-HU" i="1" dirty="0" err="1"/>
              <a:t>or</a:t>
            </a:r>
            <a:r>
              <a:rPr lang="hu-HU" i="1" dirty="0"/>
              <a:t> </a:t>
            </a:r>
            <a:r>
              <a:rPr lang="hu-HU" i="1" dirty="0" err="1"/>
              <a:t>prostate</a:t>
            </a:r>
            <a:r>
              <a:rPr lang="hu-HU" i="1" dirty="0"/>
              <a:t> </a:t>
            </a:r>
            <a:r>
              <a:rPr lang="hu-HU" i="1" dirty="0" err="1"/>
              <a:t>cancers</a:t>
            </a:r>
            <a:r>
              <a:rPr lang="hu-HU" i="1" dirty="0"/>
              <a:t>)</a:t>
            </a:r>
          </a:p>
          <a:p>
            <a:endParaRPr lang="hu-HU" i="1" dirty="0"/>
          </a:p>
          <a:p>
            <a:r>
              <a:rPr lang="hu-HU" b="1" dirty="0" err="1"/>
              <a:t>Stem</a:t>
            </a:r>
            <a:r>
              <a:rPr lang="hu-HU" b="1" dirty="0"/>
              <a:t> </a:t>
            </a:r>
            <a:r>
              <a:rPr lang="hu-HU" b="1" dirty="0" err="1"/>
              <a:t>Cell</a:t>
            </a:r>
            <a:r>
              <a:rPr lang="hu-HU" b="1" dirty="0"/>
              <a:t> </a:t>
            </a:r>
            <a:r>
              <a:rPr lang="hu-HU" b="1" dirty="0" err="1"/>
              <a:t>Transplant</a:t>
            </a:r>
            <a:r>
              <a:rPr lang="hu-HU" b="1" dirty="0"/>
              <a:t> </a:t>
            </a:r>
            <a:r>
              <a:rPr lang="hu-HU" i="1" dirty="0"/>
              <a:t>(</a:t>
            </a:r>
            <a:r>
              <a:rPr lang="hu-HU" i="1" dirty="0" err="1"/>
              <a:t>restores</a:t>
            </a:r>
            <a:r>
              <a:rPr lang="hu-HU" i="1" dirty="0"/>
              <a:t> </a:t>
            </a:r>
            <a:r>
              <a:rPr lang="hu-HU" i="1" dirty="0" err="1"/>
              <a:t>blood</a:t>
            </a:r>
            <a:r>
              <a:rPr lang="hu-HU" i="1" dirty="0"/>
              <a:t> </a:t>
            </a:r>
            <a:r>
              <a:rPr lang="hu-HU" i="1" dirty="0" err="1"/>
              <a:t>forming</a:t>
            </a:r>
            <a:r>
              <a:rPr lang="hu-HU" i="1" dirty="0"/>
              <a:t> </a:t>
            </a:r>
            <a:r>
              <a:rPr lang="hu-HU" i="1" dirty="0" err="1"/>
              <a:t>stem</a:t>
            </a:r>
            <a:r>
              <a:rPr lang="hu-HU" i="1" dirty="0"/>
              <a:t> </a:t>
            </a:r>
            <a:r>
              <a:rPr lang="hu-HU" i="1" dirty="0" err="1"/>
              <a:t>cells</a:t>
            </a:r>
            <a:r>
              <a:rPr lang="hu-HU" i="1" dirty="0"/>
              <a:t>)</a:t>
            </a:r>
          </a:p>
          <a:p>
            <a:endParaRPr lang="hu-HU" i="1" dirty="0"/>
          </a:p>
          <a:p>
            <a:r>
              <a:rPr lang="hu-HU" b="1" dirty="0" err="1"/>
              <a:t>Precision</a:t>
            </a:r>
            <a:r>
              <a:rPr lang="hu-HU" b="1" dirty="0"/>
              <a:t> </a:t>
            </a:r>
            <a:r>
              <a:rPr lang="hu-HU" b="1" dirty="0" err="1"/>
              <a:t>Medicine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81480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238</Words>
  <Application>Microsoft Office PowerPoint</Application>
  <PresentationFormat>Szélesvásznú</PresentationFormat>
  <Paragraphs>47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5" baseType="lpstr">
      <vt:lpstr>Aharoni</vt:lpstr>
      <vt:lpstr>Arial</vt:lpstr>
      <vt:lpstr>Calibri</vt:lpstr>
      <vt:lpstr>Calibri Light</vt:lpstr>
      <vt:lpstr>Copperplate Gothic Bold</vt:lpstr>
      <vt:lpstr>Office-téma</vt:lpstr>
      <vt:lpstr>Fight against tumors</vt:lpstr>
      <vt:lpstr>What is a tumor?</vt:lpstr>
      <vt:lpstr>PowerPoint bemutató</vt:lpstr>
      <vt:lpstr>Cancer: epithelial tissue – origin; Malignant </vt:lpstr>
      <vt:lpstr>Most common tumor types</vt:lpstr>
      <vt:lpstr>PREVENTION</vt:lpstr>
      <vt:lpstr>Symptoms</vt:lpstr>
      <vt:lpstr>Chemotherapy</vt:lpstr>
      <vt:lpstr>Other Treatments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András Rátosi</dc:creator>
  <cp:lastModifiedBy>Takács Anna</cp:lastModifiedBy>
  <cp:revision>11</cp:revision>
  <dcterms:created xsi:type="dcterms:W3CDTF">2020-02-25T19:54:18Z</dcterms:created>
  <dcterms:modified xsi:type="dcterms:W3CDTF">2020-02-26T15:01:11Z</dcterms:modified>
</cp:coreProperties>
</file>