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7" r:id="rId4"/>
    <p:sldId id="259" r:id="rId5"/>
    <p:sldId id="263" r:id="rId6"/>
    <p:sldId id="262" r:id="rId7"/>
    <p:sldId id="264" r:id="rId8"/>
    <p:sldId id="265" r:id="rId9"/>
    <p:sldId id="266" r:id="rId10"/>
    <p:sldId id="261" r:id="rId11"/>
    <p:sldId id="258" r:id="rId1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ia CASARI" initials="AC" lastIdx="3" clrIdx="0">
    <p:extLst>
      <p:ext uri="{19B8F6BF-5375-455C-9EA6-DF929625EA0E}">
        <p15:presenceInfo xmlns:p15="http://schemas.microsoft.com/office/powerpoint/2012/main" xmlns="" userId="S::alexia.casari-lyceen@lycee-notredame.fr::726249bb-52d9-4275-96d8-0bae26ecdc4f" providerId="AD"/>
      </p:ext>
    </p:extLst>
  </p:cmAuthor>
  <p:cmAuthor id="2" name="Charline BAZIRE" initials="CB" lastIdx="1" clrIdx="1">
    <p:extLst>
      <p:ext uri="{19B8F6BF-5375-455C-9EA6-DF929625EA0E}">
        <p15:presenceInfo xmlns:p15="http://schemas.microsoft.com/office/powerpoint/2012/main" xmlns="" userId="S::charline.bazire-lyceen@lycee-notredame.fr::65b53590-b12b-4589-a4f4-d086843d43b0" providerId="AD"/>
      </p:ext>
    </p:extLst>
  </p:cmAuthor>
  <p:cmAuthor id="3" name="Emeline GUERIN" initials="EG" lastIdx="1" clrIdx="2">
    <p:extLst>
      <p:ext uri="{19B8F6BF-5375-455C-9EA6-DF929625EA0E}">
        <p15:presenceInfo xmlns:p15="http://schemas.microsoft.com/office/powerpoint/2012/main" xmlns="" userId="S::emeline.guerin-lyceen@lycee-notredame.fr::5b03f5da-109f-4241-876e-40527a6f0c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6130F6-2815-305C-267D-2DFDD8E824C0}" v="372" dt="2020-03-18T11:04:28.365"/>
    <p1510:client id="{0F7B77A8-39B1-B788-283A-58DB03DCC8CF}" v="18" dt="2020-03-25T10:10:29.198"/>
    <p1510:client id="{1B9B2AE6-7354-4B9A-92F1-86F90D87020B}" v="624" dt="2020-03-11T09:59:02.468"/>
    <p1510:client id="{22577C91-0B41-9D82-267A-BF4200C39AFF}" v="1" dt="2020-03-25T13:55:54.415"/>
    <p1510:client id="{3FCF580D-AED8-454D-8A72-8A122912D2BF}" v="1" dt="2020-03-23T11:21:35.275"/>
    <p1510:client id="{4D4F8E95-E3B3-F7C1-9E7A-BC29A52D1EB6}" v="77" dt="2020-03-18T10:49:54.419"/>
    <p1510:client id="{5057D9F2-7A6B-7BB7-A71B-7552CA5C429C}" v="2" dt="2020-03-23T10:56:00.307"/>
    <p1510:client id="{6444F304-D2C1-6CD8-16CD-59B8177CEE03}" v="1" dt="2020-03-25T21:21:38.717"/>
    <p1510:client id="{8B9081AE-E7E7-4200-CE15-766505DC1657}" v="21" dt="2020-03-26T09:57:17.092"/>
    <p1510:client id="{9137DBAE-EFFE-C2C4-8038-3DC7672DCC96}" v="1" dt="2020-03-21T18:22:52.709"/>
    <p1510:client id="{AFB6D255-82F0-D05A-8049-720AD814F290}" v="25" dt="2020-03-20T10:34:28.371"/>
    <p1510:client id="{D74FD3A9-0CFF-17A8-7879-CBB9E6338E6D}" v="2" dt="2020-03-20T15:07:35.0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1476" y="-4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20T03:32:36.451" idx="1">
    <p:pos x="-1360" y="-143"/>
    <p:text>Pour celle qui s'enregistrera à l'oral, je n'ai pas mis de légendes mais ce sont:
- une mosquée, (musulmans)
- l'acropole d'Athènes, (chrétiens)
- et une église. (Déesse Athena)
</p:text>
    <p:extLst mod="1">
      <p:ext uri="{C676402C-5697-4E1C-873F-D02D1690AC5C}">
        <p15:threadingInfo xmlns:p15="http://schemas.microsoft.com/office/powerpoint/2012/main" xmlns="" timeZoneBias="420"/>
      </p:ext>
    </p:extLst>
  </p:cm>
  <p:cm authorId="2" dt="2020-03-23T04:21:35.275" idx="1">
    <p:pos x="-1408" y="193"/>
    <p:text>Dac pas de soucis merci
</p:text>
    <p:extLst mod="1">
      <p:ext uri="{C676402C-5697-4E1C-873F-D02D1690AC5C}">
        <p15:threadingInfo xmlns:p15="http://schemas.microsoft.com/office/powerpoint/2012/main" xmlns="" timeZoneBias="420">
          <p15:parentCm authorId="1" idx="1"/>
        </p15:threadingInfo>
      </p:ext>
    </p:extLst>
  </p:cm>
  <p:cm authorId="3" dt="2020-03-25T14:21:38.717" idx="1">
    <p:pos x="-1408" y="541"/>
    <p:text>ça tombe bien sans le savoir je parle de l'architecture musulmane; des grecs et italiens et de l'architecture européene !
</p:text>
    <p:extLst mod="1">
      <p:ext uri="{C676402C-5697-4E1C-873F-D02D1690AC5C}">
        <p15:threadingInfo xmlns:p15="http://schemas.microsoft.com/office/powerpoint/2012/main" xmlns="" timeZoneBias="420">
          <p15:parentCm authorId="1" idx="1"/>
        </p15:threadingInfo>
      </p:ext>
    </p:extLst>
  </p:cm>
  <p:cm authorId="1" dt="2020-03-26T02:53:54.967" idx="3">
    <p:pos x="-1384" y="877"/>
    <p:text>Super !
</p:text>
    <p:extLst mod="1">
      <p:ext uri="{C676402C-5697-4E1C-873F-D02D1690AC5C}">
        <p15:threadingInfo xmlns:p15="http://schemas.microsoft.com/office/powerpoint/2012/main" xmlns="" timeZoneBias="420">
          <p15:parentCm authorId="1"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3-20T03:34:28.371" idx="2">
    <p:pos x="7994" y="1165"/>
    <p:text>The smart city is a new concept in urban development. The aim is to improve the quality of life of city dwellers in the more adaptive and efficient city, using new technologies which rely on an ecosystem of objects and services.
</p:text>
    <p:extLst mod="1">
      <p:ext uri="{C676402C-5697-4E1C-873F-D02D1690AC5C}">
        <p15:threadingInfo xmlns:p15="http://schemas.microsoft.com/office/powerpoint/2012/main" xmlns="" timeZoneBias="420"/>
      </p:ext>
    </p:extLst>
  </p:cm>
</p:cmLst>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D7ABC9-E5E5-4449-AC55-B81715FC999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01302A4-5AE9-43BF-A429-3A9986C20E99}">
      <dgm:prSet/>
      <dgm:spPr/>
      <dgm:t>
        <a:bodyPr/>
        <a:lstStyle/>
        <a:p>
          <a:pPr>
            <a:defRPr cap="all"/>
          </a:pPr>
          <a:r>
            <a:rPr lang="fr-FR"/>
            <a:t>1- History and evolution of Architecture</a:t>
          </a:r>
          <a:endParaRPr lang="en-US"/>
        </a:p>
      </dgm:t>
    </dgm:pt>
    <dgm:pt modelId="{E52F02F3-9D9A-4B9C-804F-5FF3316CB25E}" type="parTrans" cxnId="{8C328FF2-84C3-41A4-9144-204A1750027D}">
      <dgm:prSet/>
      <dgm:spPr/>
      <dgm:t>
        <a:bodyPr/>
        <a:lstStyle/>
        <a:p>
          <a:endParaRPr lang="en-US"/>
        </a:p>
      </dgm:t>
    </dgm:pt>
    <dgm:pt modelId="{52084845-C78F-457A-94C5-DF59D07BFFB4}" type="sibTrans" cxnId="{8C328FF2-84C3-41A4-9144-204A1750027D}">
      <dgm:prSet/>
      <dgm:spPr/>
      <dgm:t>
        <a:bodyPr/>
        <a:lstStyle/>
        <a:p>
          <a:endParaRPr lang="en-US"/>
        </a:p>
      </dgm:t>
    </dgm:pt>
    <dgm:pt modelId="{D90334DD-04FE-4CA3-81A0-404C4AD3259A}">
      <dgm:prSet/>
      <dgm:spPr/>
      <dgm:t>
        <a:bodyPr/>
        <a:lstStyle/>
        <a:p>
          <a:pPr>
            <a:defRPr cap="all"/>
          </a:pPr>
          <a:r>
            <a:rPr lang="fr-FR"/>
            <a:t>2-Regiously, culturally</a:t>
          </a:r>
          <a:endParaRPr lang="en-US"/>
        </a:p>
      </dgm:t>
    </dgm:pt>
    <dgm:pt modelId="{5DD4A82B-22D4-40D1-8048-378084B1C613}" type="parTrans" cxnId="{C25DEC89-E532-477E-936D-20746F459650}">
      <dgm:prSet/>
      <dgm:spPr/>
      <dgm:t>
        <a:bodyPr/>
        <a:lstStyle/>
        <a:p>
          <a:endParaRPr lang="en-US"/>
        </a:p>
      </dgm:t>
    </dgm:pt>
    <dgm:pt modelId="{6DB71AB4-A00E-47BC-B617-93AED203076A}" type="sibTrans" cxnId="{C25DEC89-E532-477E-936D-20746F459650}">
      <dgm:prSet/>
      <dgm:spPr/>
      <dgm:t>
        <a:bodyPr/>
        <a:lstStyle/>
        <a:p>
          <a:endParaRPr lang="en-US"/>
        </a:p>
      </dgm:t>
    </dgm:pt>
    <dgm:pt modelId="{86E85EBC-1B0A-491F-8388-8BE39C989012}">
      <dgm:prSet/>
      <dgm:spPr/>
      <dgm:t>
        <a:bodyPr/>
        <a:lstStyle/>
        <a:p>
          <a:pPr>
            <a:defRPr cap="all"/>
          </a:pPr>
          <a:r>
            <a:rPr lang="fr-FR"/>
            <a:t>3- Materials</a:t>
          </a:r>
          <a:endParaRPr lang="en-US"/>
        </a:p>
      </dgm:t>
    </dgm:pt>
    <dgm:pt modelId="{397A32DC-4BE5-492E-9C54-597760574E5D}" type="parTrans" cxnId="{BDC49915-896D-420A-A0AC-88418AF11750}">
      <dgm:prSet/>
      <dgm:spPr/>
      <dgm:t>
        <a:bodyPr/>
        <a:lstStyle/>
        <a:p>
          <a:endParaRPr lang="en-US"/>
        </a:p>
      </dgm:t>
    </dgm:pt>
    <dgm:pt modelId="{CE98C9A5-B112-4570-B2F1-8775F8B9B576}" type="sibTrans" cxnId="{BDC49915-896D-420A-A0AC-88418AF11750}">
      <dgm:prSet/>
      <dgm:spPr/>
      <dgm:t>
        <a:bodyPr/>
        <a:lstStyle/>
        <a:p>
          <a:endParaRPr lang="en-US"/>
        </a:p>
      </dgm:t>
    </dgm:pt>
    <dgm:pt modelId="{CD29DA93-0B7A-419C-B484-99592B9DE34E}">
      <dgm:prSet/>
      <dgm:spPr/>
      <dgm:t>
        <a:bodyPr/>
        <a:lstStyle/>
        <a:p>
          <a:pPr>
            <a:defRPr cap="all"/>
          </a:pPr>
          <a:r>
            <a:rPr lang="fr-FR"/>
            <a:t>4- Famous Architecture in the world</a:t>
          </a:r>
          <a:endParaRPr lang="en-US"/>
        </a:p>
      </dgm:t>
    </dgm:pt>
    <dgm:pt modelId="{C2600387-3DB8-4CEA-B82E-EAFF9020043E}" type="parTrans" cxnId="{A385660A-EA5B-4327-8C70-515CCDD78D38}">
      <dgm:prSet/>
      <dgm:spPr/>
      <dgm:t>
        <a:bodyPr/>
        <a:lstStyle/>
        <a:p>
          <a:endParaRPr lang="en-US"/>
        </a:p>
      </dgm:t>
    </dgm:pt>
    <dgm:pt modelId="{754F6FD3-40F5-4D28-8AA3-752691FCD60B}" type="sibTrans" cxnId="{A385660A-EA5B-4327-8C70-515CCDD78D38}">
      <dgm:prSet/>
      <dgm:spPr/>
      <dgm:t>
        <a:bodyPr/>
        <a:lstStyle/>
        <a:p>
          <a:endParaRPr lang="en-US"/>
        </a:p>
      </dgm:t>
    </dgm:pt>
    <dgm:pt modelId="{B4C80888-3558-4667-BC4F-1C74CC557D53}">
      <dgm:prSet/>
      <dgm:spPr/>
      <dgm:t>
        <a:bodyPr/>
        <a:lstStyle/>
        <a:p>
          <a:pPr>
            <a:defRPr cap="all"/>
          </a:pPr>
          <a:r>
            <a:rPr lang="fr-FR"/>
            <a:t>5- Smart cities</a:t>
          </a:r>
          <a:endParaRPr lang="en-US"/>
        </a:p>
      </dgm:t>
    </dgm:pt>
    <dgm:pt modelId="{21975BD8-6B52-4A2A-B487-109A4E82FA05}" type="parTrans" cxnId="{9B8D9F60-7D0F-4A4F-9858-A8B6D5B8943F}">
      <dgm:prSet/>
      <dgm:spPr/>
      <dgm:t>
        <a:bodyPr/>
        <a:lstStyle/>
        <a:p>
          <a:endParaRPr lang="en-US"/>
        </a:p>
      </dgm:t>
    </dgm:pt>
    <dgm:pt modelId="{00882641-7EBE-4D27-9903-A80ACB00E02A}" type="sibTrans" cxnId="{9B8D9F60-7D0F-4A4F-9858-A8B6D5B8943F}">
      <dgm:prSet/>
      <dgm:spPr/>
      <dgm:t>
        <a:bodyPr/>
        <a:lstStyle/>
        <a:p>
          <a:endParaRPr lang="en-US"/>
        </a:p>
      </dgm:t>
    </dgm:pt>
    <dgm:pt modelId="{0D8A052D-DA15-4B6B-BDD6-1F51A7C8F3EF}">
      <dgm:prSet/>
      <dgm:spPr/>
      <dgm:t>
        <a:bodyPr/>
        <a:lstStyle/>
        <a:p>
          <a:pPr>
            <a:defRPr cap="all"/>
          </a:pPr>
          <a:r>
            <a:rPr lang="fr-FR"/>
            <a:t>6- Our innovation of future house</a:t>
          </a:r>
          <a:endParaRPr lang="en-US"/>
        </a:p>
      </dgm:t>
    </dgm:pt>
    <dgm:pt modelId="{CE99792E-3CAB-4043-BB56-6EC200C9B1A7}" type="parTrans" cxnId="{1C25973E-13B2-4585-B84F-BB7F1867F9B9}">
      <dgm:prSet/>
      <dgm:spPr/>
      <dgm:t>
        <a:bodyPr/>
        <a:lstStyle/>
        <a:p>
          <a:endParaRPr lang="en-US"/>
        </a:p>
      </dgm:t>
    </dgm:pt>
    <dgm:pt modelId="{E65DF184-D0F0-4F29-A865-977B9A5AF727}" type="sibTrans" cxnId="{1C25973E-13B2-4585-B84F-BB7F1867F9B9}">
      <dgm:prSet/>
      <dgm:spPr/>
      <dgm:t>
        <a:bodyPr/>
        <a:lstStyle/>
        <a:p>
          <a:endParaRPr lang="en-US"/>
        </a:p>
      </dgm:t>
    </dgm:pt>
    <dgm:pt modelId="{7DF3E3F0-B9F6-42C9-A7DF-71A4CFB74163}" type="pres">
      <dgm:prSet presAssocID="{DBD7ABC9-E5E5-4449-AC55-B81715FC9992}" presName="root" presStyleCnt="0">
        <dgm:presLayoutVars>
          <dgm:dir/>
          <dgm:resizeHandles val="exact"/>
        </dgm:presLayoutVars>
      </dgm:prSet>
      <dgm:spPr/>
      <dgm:t>
        <a:bodyPr/>
        <a:lstStyle/>
        <a:p>
          <a:endParaRPr lang="fr-FR"/>
        </a:p>
      </dgm:t>
    </dgm:pt>
    <dgm:pt modelId="{4CA5A36B-F339-4D63-9981-3DCFE3FD2013}" type="pres">
      <dgm:prSet presAssocID="{001302A4-5AE9-43BF-A429-3A9986C20E99}" presName="compNode" presStyleCnt="0"/>
      <dgm:spPr/>
    </dgm:pt>
    <dgm:pt modelId="{E2F6A9C7-F2D2-4AFC-BF10-7AFA52F6788C}" type="pres">
      <dgm:prSet presAssocID="{001302A4-5AE9-43BF-A429-3A9986C20E99}" presName="iconBgRect" presStyleLbl="bgShp" presStyleIdx="0" presStyleCnt="6"/>
      <dgm:spPr/>
    </dgm:pt>
    <dgm:pt modelId="{94591A81-42EE-409C-805B-0B85481F4123}" type="pres">
      <dgm:prSet presAssocID="{001302A4-5AE9-43BF-A429-3A9986C20E99}" presName="iconRect" presStyleLbl="node1" presStyleIdx="0" presStyleCnt="6"/>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fr-FR"/>
        </a:p>
      </dgm:t>
      <dgm:extLst>
        <a:ext uri="{E40237B7-FDA0-4F09-8148-C483321AD2D9}">
          <dgm14:cNvPr xmlns:dgm14="http://schemas.microsoft.com/office/drawing/2010/diagram" id="0" name="" descr="GreekTemple"/>
        </a:ext>
      </dgm:extLst>
    </dgm:pt>
    <dgm:pt modelId="{409EF0AF-FA93-40CD-AC55-B794F9188EB1}" type="pres">
      <dgm:prSet presAssocID="{001302A4-5AE9-43BF-A429-3A9986C20E99}" presName="spaceRect" presStyleCnt="0"/>
      <dgm:spPr/>
    </dgm:pt>
    <dgm:pt modelId="{DDC63C2D-42EC-474F-BE0C-A7F0AC0B583B}" type="pres">
      <dgm:prSet presAssocID="{001302A4-5AE9-43BF-A429-3A9986C20E99}" presName="textRect" presStyleLbl="revTx" presStyleIdx="0" presStyleCnt="6">
        <dgm:presLayoutVars>
          <dgm:chMax val="1"/>
          <dgm:chPref val="1"/>
        </dgm:presLayoutVars>
      </dgm:prSet>
      <dgm:spPr/>
      <dgm:t>
        <a:bodyPr/>
        <a:lstStyle/>
        <a:p>
          <a:endParaRPr lang="fr-FR"/>
        </a:p>
      </dgm:t>
    </dgm:pt>
    <dgm:pt modelId="{C032C6FE-A635-4F89-8C90-DD3DD2E35198}" type="pres">
      <dgm:prSet presAssocID="{52084845-C78F-457A-94C5-DF59D07BFFB4}" presName="sibTrans" presStyleCnt="0"/>
      <dgm:spPr/>
    </dgm:pt>
    <dgm:pt modelId="{FFF148A0-A5A8-41ED-982B-8038D4208CD2}" type="pres">
      <dgm:prSet presAssocID="{D90334DD-04FE-4CA3-81A0-404C4AD3259A}" presName="compNode" presStyleCnt="0"/>
      <dgm:spPr/>
    </dgm:pt>
    <dgm:pt modelId="{C13B03B6-A72F-45CF-9160-43C2D34F1B16}" type="pres">
      <dgm:prSet presAssocID="{D90334DD-04FE-4CA3-81A0-404C4AD3259A}" presName="iconBgRect" presStyleLbl="bgShp" presStyleIdx="1" presStyleCnt="6"/>
      <dgm:spPr/>
    </dgm:pt>
    <dgm:pt modelId="{1B1DED49-0F7B-42FD-B77C-71EC916C82AB}" type="pres">
      <dgm:prSet presAssocID="{D90334DD-04FE-4CA3-81A0-404C4AD3259A}" presName="iconRect" presStyleLbl="node1" presStyleIdx="1" presStyleCnt="6"/>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fr-FR"/>
        </a:p>
      </dgm:t>
      <dgm:extLst>
        <a:ext uri="{E40237B7-FDA0-4F09-8148-C483321AD2D9}">
          <dgm14:cNvPr xmlns:dgm14="http://schemas.microsoft.com/office/drawing/2010/diagram" id="0" name="" descr="Wind Chime"/>
        </a:ext>
      </dgm:extLst>
    </dgm:pt>
    <dgm:pt modelId="{FFBA2009-2CCC-4E39-8F10-4F01A7E95AD8}" type="pres">
      <dgm:prSet presAssocID="{D90334DD-04FE-4CA3-81A0-404C4AD3259A}" presName="spaceRect" presStyleCnt="0"/>
      <dgm:spPr/>
    </dgm:pt>
    <dgm:pt modelId="{EF5F4809-46F0-4C0E-9C8E-9F503318493B}" type="pres">
      <dgm:prSet presAssocID="{D90334DD-04FE-4CA3-81A0-404C4AD3259A}" presName="textRect" presStyleLbl="revTx" presStyleIdx="1" presStyleCnt="6">
        <dgm:presLayoutVars>
          <dgm:chMax val="1"/>
          <dgm:chPref val="1"/>
        </dgm:presLayoutVars>
      </dgm:prSet>
      <dgm:spPr/>
      <dgm:t>
        <a:bodyPr/>
        <a:lstStyle/>
        <a:p>
          <a:endParaRPr lang="fr-FR"/>
        </a:p>
      </dgm:t>
    </dgm:pt>
    <dgm:pt modelId="{0E779B7A-C315-4730-987C-0F6F3B7FE2C8}" type="pres">
      <dgm:prSet presAssocID="{6DB71AB4-A00E-47BC-B617-93AED203076A}" presName="sibTrans" presStyleCnt="0"/>
      <dgm:spPr/>
    </dgm:pt>
    <dgm:pt modelId="{03C70FC7-ECD2-41B1-A592-8A5B33947DA6}" type="pres">
      <dgm:prSet presAssocID="{86E85EBC-1B0A-491F-8388-8BE39C989012}" presName="compNode" presStyleCnt="0"/>
      <dgm:spPr/>
    </dgm:pt>
    <dgm:pt modelId="{F2D7F414-6226-4EC4-A4AF-B35C1BCFAA58}" type="pres">
      <dgm:prSet presAssocID="{86E85EBC-1B0A-491F-8388-8BE39C989012}" presName="iconBgRect" presStyleLbl="bgShp" presStyleIdx="2" presStyleCnt="6"/>
      <dgm:spPr/>
    </dgm:pt>
    <dgm:pt modelId="{2A9CA2C5-BC71-4D4D-A9DB-DD61AEB53676}" type="pres">
      <dgm:prSet presAssocID="{86E85EBC-1B0A-491F-8388-8BE39C989012}" presName="iconRect" presStyleLbl="node1" presStyleIdx="2" presStyleCnt="6"/>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fr-FR"/>
        </a:p>
      </dgm:t>
      <dgm:extLst>
        <a:ext uri="{E40237B7-FDA0-4F09-8148-C483321AD2D9}">
          <dgm14:cNvPr xmlns:dgm14="http://schemas.microsoft.com/office/drawing/2010/diagram" id="0" name="" descr="Luggage"/>
        </a:ext>
      </dgm:extLst>
    </dgm:pt>
    <dgm:pt modelId="{8775E440-DF30-4860-8937-5047CBCD62E3}" type="pres">
      <dgm:prSet presAssocID="{86E85EBC-1B0A-491F-8388-8BE39C989012}" presName="spaceRect" presStyleCnt="0"/>
      <dgm:spPr/>
    </dgm:pt>
    <dgm:pt modelId="{B7386F00-2F58-430C-884C-3F213575A997}" type="pres">
      <dgm:prSet presAssocID="{86E85EBC-1B0A-491F-8388-8BE39C989012}" presName="textRect" presStyleLbl="revTx" presStyleIdx="2" presStyleCnt="6">
        <dgm:presLayoutVars>
          <dgm:chMax val="1"/>
          <dgm:chPref val="1"/>
        </dgm:presLayoutVars>
      </dgm:prSet>
      <dgm:spPr/>
      <dgm:t>
        <a:bodyPr/>
        <a:lstStyle/>
        <a:p>
          <a:endParaRPr lang="fr-FR"/>
        </a:p>
      </dgm:t>
    </dgm:pt>
    <dgm:pt modelId="{AB67FADA-FCD8-4131-A193-6A7A93FA8D94}" type="pres">
      <dgm:prSet presAssocID="{CE98C9A5-B112-4570-B2F1-8775F8B9B576}" presName="sibTrans" presStyleCnt="0"/>
      <dgm:spPr/>
    </dgm:pt>
    <dgm:pt modelId="{0E445B92-4123-4445-8087-CC0DE54E2C98}" type="pres">
      <dgm:prSet presAssocID="{CD29DA93-0B7A-419C-B484-99592B9DE34E}" presName="compNode" presStyleCnt="0"/>
      <dgm:spPr/>
    </dgm:pt>
    <dgm:pt modelId="{C003497A-CFA8-47CC-9706-95270757B822}" type="pres">
      <dgm:prSet presAssocID="{CD29DA93-0B7A-419C-B484-99592B9DE34E}" presName="iconBgRect" presStyleLbl="bgShp" presStyleIdx="3" presStyleCnt="6"/>
      <dgm:spPr/>
    </dgm:pt>
    <dgm:pt modelId="{94EDEE69-E38D-4EDE-8BCA-1CFC0E938455}" type="pres">
      <dgm:prSet presAssocID="{CD29DA93-0B7A-419C-B484-99592B9DE34E}" presName="iconRect" presStyleLbl="node1" presStyleIdx="3" presStyleCnt="6"/>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fr-FR"/>
        </a:p>
      </dgm:t>
      <dgm:extLst>
        <a:ext uri="{E40237B7-FDA0-4F09-8148-C483321AD2D9}">
          <dgm14:cNvPr xmlns:dgm14="http://schemas.microsoft.com/office/drawing/2010/diagram" id="0" name="" descr="Architecture"/>
        </a:ext>
      </dgm:extLst>
    </dgm:pt>
    <dgm:pt modelId="{74DFB83E-511D-470D-8BD4-F51FF5E18533}" type="pres">
      <dgm:prSet presAssocID="{CD29DA93-0B7A-419C-B484-99592B9DE34E}" presName="spaceRect" presStyleCnt="0"/>
      <dgm:spPr/>
    </dgm:pt>
    <dgm:pt modelId="{0A2E7525-E620-4D3D-8470-FB70BBF40DAB}" type="pres">
      <dgm:prSet presAssocID="{CD29DA93-0B7A-419C-B484-99592B9DE34E}" presName="textRect" presStyleLbl="revTx" presStyleIdx="3" presStyleCnt="6">
        <dgm:presLayoutVars>
          <dgm:chMax val="1"/>
          <dgm:chPref val="1"/>
        </dgm:presLayoutVars>
      </dgm:prSet>
      <dgm:spPr/>
      <dgm:t>
        <a:bodyPr/>
        <a:lstStyle/>
        <a:p>
          <a:endParaRPr lang="fr-FR"/>
        </a:p>
      </dgm:t>
    </dgm:pt>
    <dgm:pt modelId="{C2DE6025-71D0-4D48-8C6A-F7E736941B99}" type="pres">
      <dgm:prSet presAssocID="{754F6FD3-40F5-4D28-8AA3-752691FCD60B}" presName="sibTrans" presStyleCnt="0"/>
      <dgm:spPr/>
    </dgm:pt>
    <dgm:pt modelId="{4D0F97B8-87DD-41B2-854F-39980ABDFF04}" type="pres">
      <dgm:prSet presAssocID="{B4C80888-3558-4667-BC4F-1C74CC557D53}" presName="compNode" presStyleCnt="0"/>
      <dgm:spPr/>
    </dgm:pt>
    <dgm:pt modelId="{879DDCBE-6F6C-4A93-968E-6331612A0540}" type="pres">
      <dgm:prSet presAssocID="{B4C80888-3558-4667-BC4F-1C74CC557D53}" presName="iconBgRect" presStyleLbl="bgShp" presStyleIdx="4" presStyleCnt="6"/>
      <dgm:spPr/>
    </dgm:pt>
    <dgm:pt modelId="{D9938511-CF1F-4D91-91BE-A26452A5FEB1}" type="pres">
      <dgm:prSet presAssocID="{B4C80888-3558-4667-BC4F-1C74CC557D53}" presName="iconRect" presStyleLbl="node1" presStyleIdx="4" presStyleCnt="6"/>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fr-FR"/>
        </a:p>
      </dgm:t>
      <dgm:extLst>
        <a:ext uri="{E40237B7-FDA0-4F09-8148-C483321AD2D9}">
          <dgm14:cNvPr xmlns:dgm14="http://schemas.microsoft.com/office/drawing/2010/diagram" id="0" name="" descr="City"/>
        </a:ext>
      </dgm:extLst>
    </dgm:pt>
    <dgm:pt modelId="{5226E2FF-6DF2-4BFB-829D-DC09F863BA8D}" type="pres">
      <dgm:prSet presAssocID="{B4C80888-3558-4667-BC4F-1C74CC557D53}" presName="spaceRect" presStyleCnt="0"/>
      <dgm:spPr/>
    </dgm:pt>
    <dgm:pt modelId="{00A83032-D079-4C6B-BF4A-82B82F3611CC}" type="pres">
      <dgm:prSet presAssocID="{B4C80888-3558-4667-BC4F-1C74CC557D53}" presName="textRect" presStyleLbl="revTx" presStyleIdx="4" presStyleCnt="6">
        <dgm:presLayoutVars>
          <dgm:chMax val="1"/>
          <dgm:chPref val="1"/>
        </dgm:presLayoutVars>
      </dgm:prSet>
      <dgm:spPr/>
      <dgm:t>
        <a:bodyPr/>
        <a:lstStyle/>
        <a:p>
          <a:endParaRPr lang="fr-FR"/>
        </a:p>
      </dgm:t>
    </dgm:pt>
    <dgm:pt modelId="{2AB7D2AF-ADDA-4E47-8965-F31C7B46AFEE}" type="pres">
      <dgm:prSet presAssocID="{00882641-7EBE-4D27-9903-A80ACB00E02A}" presName="sibTrans" presStyleCnt="0"/>
      <dgm:spPr/>
    </dgm:pt>
    <dgm:pt modelId="{8AD41EED-19D4-49FD-A698-E95D514A4A05}" type="pres">
      <dgm:prSet presAssocID="{0D8A052D-DA15-4B6B-BDD6-1F51A7C8F3EF}" presName="compNode" presStyleCnt="0"/>
      <dgm:spPr/>
    </dgm:pt>
    <dgm:pt modelId="{C2EB9F9E-22CC-410F-9217-E8F4993AB125}" type="pres">
      <dgm:prSet presAssocID="{0D8A052D-DA15-4B6B-BDD6-1F51A7C8F3EF}" presName="iconBgRect" presStyleLbl="bgShp" presStyleIdx="5" presStyleCnt="6"/>
      <dgm:spPr/>
    </dgm:pt>
    <dgm:pt modelId="{411A031B-8A80-41E2-842D-AC9BCCC610B4}" type="pres">
      <dgm:prSet presAssocID="{0D8A052D-DA15-4B6B-BDD6-1F51A7C8F3EF}" presName="iconRect" presStyleLbl="node1" presStyleIdx="5" presStyleCnt="6"/>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dgm:spPr>
      <dgm:t>
        <a:bodyPr/>
        <a:lstStyle/>
        <a:p>
          <a:endParaRPr lang="fr-FR"/>
        </a:p>
      </dgm:t>
      <dgm:extLst>
        <a:ext uri="{E40237B7-FDA0-4F09-8148-C483321AD2D9}">
          <dgm14:cNvPr xmlns:dgm14="http://schemas.microsoft.com/office/drawing/2010/diagram" id="0" name="" descr="Lightbulb"/>
        </a:ext>
      </dgm:extLst>
    </dgm:pt>
    <dgm:pt modelId="{17E81321-2B70-4FBC-A343-6BD7494DA076}" type="pres">
      <dgm:prSet presAssocID="{0D8A052D-DA15-4B6B-BDD6-1F51A7C8F3EF}" presName="spaceRect" presStyleCnt="0"/>
      <dgm:spPr/>
    </dgm:pt>
    <dgm:pt modelId="{0A47CFCB-9D6D-4562-BC29-0E7BBDF0B443}" type="pres">
      <dgm:prSet presAssocID="{0D8A052D-DA15-4B6B-BDD6-1F51A7C8F3EF}" presName="textRect" presStyleLbl="revTx" presStyleIdx="5" presStyleCnt="6">
        <dgm:presLayoutVars>
          <dgm:chMax val="1"/>
          <dgm:chPref val="1"/>
        </dgm:presLayoutVars>
      </dgm:prSet>
      <dgm:spPr/>
      <dgm:t>
        <a:bodyPr/>
        <a:lstStyle/>
        <a:p>
          <a:endParaRPr lang="fr-FR"/>
        </a:p>
      </dgm:t>
    </dgm:pt>
  </dgm:ptLst>
  <dgm:cxnLst>
    <dgm:cxn modelId="{CA027509-5F99-46C6-AD76-226A4A2AB85D}" type="presOf" srcId="{D90334DD-04FE-4CA3-81A0-404C4AD3259A}" destId="{EF5F4809-46F0-4C0E-9C8E-9F503318493B}" srcOrd="0" destOrd="0" presId="urn:microsoft.com/office/officeart/2018/5/layout/IconCircleLabelList"/>
    <dgm:cxn modelId="{6F61E0C4-F52E-4683-A3A5-9CD1B09667A0}" type="presOf" srcId="{DBD7ABC9-E5E5-4449-AC55-B81715FC9992}" destId="{7DF3E3F0-B9F6-42C9-A7DF-71A4CFB74163}" srcOrd="0" destOrd="0" presId="urn:microsoft.com/office/officeart/2018/5/layout/IconCircleLabelList"/>
    <dgm:cxn modelId="{9B8D9F60-7D0F-4A4F-9858-A8B6D5B8943F}" srcId="{DBD7ABC9-E5E5-4449-AC55-B81715FC9992}" destId="{B4C80888-3558-4667-BC4F-1C74CC557D53}" srcOrd="4" destOrd="0" parTransId="{21975BD8-6B52-4A2A-B487-109A4E82FA05}" sibTransId="{00882641-7EBE-4D27-9903-A80ACB00E02A}"/>
    <dgm:cxn modelId="{B3A5D7C8-897B-43C0-A2E3-834BF9705E05}" type="presOf" srcId="{0D8A052D-DA15-4B6B-BDD6-1F51A7C8F3EF}" destId="{0A47CFCB-9D6D-4562-BC29-0E7BBDF0B443}" srcOrd="0" destOrd="0" presId="urn:microsoft.com/office/officeart/2018/5/layout/IconCircleLabelList"/>
    <dgm:cxn modelId="{C25DEC89-E532-477E-936D-20746F459650}" srcId="{DBD7ABC9-E5E5-4449-AC55-B81715FC9992}" destId="{D90334DD-04FE-4CA3-81A0-404C4AD3259A}" srcOrd="1" destOrd="0" parTransId="{5DD4A82B-22D4-40D1-8048-378084B1C613}" sibTransId="{6DB71AB4-A00E-47BC-B617-93AED203076A}"/>
    <dgm:cxn modelId="{B75AFC66-9580-44D8-9368-463FE889D6C2}" type="presOf" srcId="{B4C80888-3558-4667-BC4F-1C74CC557D53}" destId="{00A83032-D079-4C6B-BF4A-82B82F3611CC}" srcOrd="0" destOrd="0" presId="urn:microsoft.com/office/officeart/2018/5/layout/IconCircleLabelList"/>
    <dgm:cxn modelId="{8C328FF2-84C3-41A4-9144-204A1750027D}" srcId="{DBD7ABC9-E5E5-4449-AC55-B81715FC9992}" destId="{001302A4-5AE9-43BF-A429-3A9986C20E99}" srcOrd="0" destOrd="0" parTransId="{E52F02F3-9D9A-4B9C-804F-5FF3316CB25E}" sibTransId="{52084845-C78F-457A-94C5-DF59D07BFFB4}"/>
    <dgm:cxn modelId="{BDC49915-896D-420A-A0AC-88418AF11750}" srcId="{DBD7ABC9-E5E5-4449-AC55-B81715FC9992}" destId="{86E85EBC-1B0A-491F-8388-8BE39C989012}" srcOrd="2" destOrd="0" parTransId="{397A32DC-4BE5-492E-9C54-597760574E5D}" sibTransId="{CE98C9A5-B112-4570-B2F1-8775F8B9B576}"/>
    <dgm:cxn modelId="{024B3727-D835-47D1-A02E-F364D5DAF6B2}" type="presOf" srcId="{86E85EBC-1B0A-491F-8388-8BE39C989012}" destId="{B7386F00-2F58-430C-884C-3F213575A997}" srcOrd="0" destOrd="0" presId="urn:microsoft.com/office/officeart/2018/5/layout/IconCircleLabelList"/>
    <dgm:cxn modelId="{A385660A-EA5B-4327-8C70-515CCDD78D38}" srcId="{DBD7ABC9-E5E5-4449-AC55-B81715FC9992}" destId="{CD29DA93-0B7A-419C-B484-99592B9DE34E}" srcOrd="3" destOrd="0" parTransId="{C2600387-3DB8-4CEA-B82E-EAFF9020043E}" sibTransId="{754F6FD3-40F5-4D28-8AA3-752691FCD60B}"/>
    <dgm:cxn modelId="{7E4907B0-9D92-484F-8C82-96DDA1C264E1}" type="presOf" srcId="{001302A4-5AE9-43BF-A429-3A9986C20E99}" destId="{DDC63C2D-42EC-474F-BE0C-A7F0AC0B583B}" srcOrd="0" destOrd="0" presId="urn:microsoft.com/office/officeart/2018/5/layout/IconCircleLabelList"/>
    <dgm:cxn modelId="{FDA7AC82-042C-4722-B9E3-68E0386188E9}" type="presOf" srcId="{CD29DA93-0B7A-419C-B484-99592B9DE34E}" destId="{0A2E7525-E620-4D3D-8470-FB70BBF40DAB}" srcOrd="0" destOrd="0" presId="urn:microsoft.com/office/officeart/2018/5/layout/IconCircleLabelList"/>
    <dgm:cxn modelId="{1C25973E-13B2-4585-B84F-BB7F1867F9B9}" srcId="{DBD7ABC9-E5E5-4449-AC55-B81715FC9992}" destId="{0D8A052D-DA15-4B6B-BDD6-1F51A7C8F3EF}" srcOrd="5" destOrd="0" parTransId="{CE99792E-3CAB-4043-BB56-6EC200C9B1A7}" sibTransId="{E65DF184-D0F0-4F29-A865-977B9A5AF727}"/>
    <dgm:cxn modelId="{80F13C12-9BE3-4084-9402-C4BF2CF52DC7}" type="presParOf" srcId="{7DF3E3F0-B9F6-42C9-A7DF-71A4CFB74163}" destId="{4CA5A36B-F339-4D63-9981-3DCFE3FD2013}" srcOrd="0" destOrd="0" presId="urn:microsoft.com/office/officeart/2018/5/layout/IconCircleLabelList"/>
    <dgm:cxn modelId="{D0176D37-ED59-4D5A-9594-AE661CC57F50}" type="presParOf" srcId="{4CA5A36B-F339-4D63-9981-3DCFE3FD2013}" destId="{E2F6A9C7-F2D2-4AFC-BF10-7AFA52F6788C}" srcOrd="0" destOrd="0" presId="urn:microsoft.com/office/officeart/2018/5/layout/IconCircleLabelList"/>
    <dgm:cxn modelId="{FA3B6F7F-9A03-4172-A354-FE78CBB8BB9F}" type="presParOf" srcId="{4CA5A36B-F339-4D63-9981-3DCFE3FD2013}" destId="{94591A81-42EE-409C-805B-0B85481F4123}" srcOrd="1" destOrd="0" presId="urn:microsoft.com/office/officeart/2018/5/layout/IconCircleLabelList"/>
    <dgm:cxn modelId="{2E94D02A-F6E5-4569-9BB5-51833407BF66}" type="presParOf" srcId="{4CA5A36B-F339-4D63-9981-3DCFE3FD2013}" destId="{409EF0AF-FA93-40CD-AC55-B794F9188EB1}" srcOrd="2" destOrd="0" presId="urn:microsoft.com/office/officeart/2018/5/layout/IconCircleLabelList"/>
    <dgm:cxn modelId="{F03C390C-CE17-47C7-ADBA-185963469304}" type="presParOf" srcId="{4CA5A36B-F339-4D63-9981-3DCFE3FD2013}" destId="{DDC63C2D-42EC-474F-BE0C-A7F0AC0B583B}" srcOrd="3" destOrd="0" presId="urn:microsoft.com/office/officeart/2018/5/layout/IconCircleLabelList"/>
    <dgm:cxn modelId="{021A90B6-AA62-47E8-8F28-EEC6CDF9E2DD}" type="presParOf" srcId="{7DF3E3F0-B9F6-42C9-A7DF-71A4CFB74163}" destId="{C032C6FE-A635-4F89-8C90-DD3DD2E35198}" srcOrd="1" destOrd="0" presId="urn:microsoft.com/office/officeart/2018/5/layout/IconCircleLabelList"/>
    <dgm:cxn modelId="{3458867A-7710-4810-B4FD-284492BC26F6}" type="presParOf" srcId="{7DF3E3F0-B9F6-42C9-A7DF-71A4CFB74163}" destId="{FFF148A0-A5A8-41ED-982B-8038D4208CD2}" srcOrd="2" destOrd="0" presId="urn:microsoft.com/office/officeart/2018/5/layout/IconCircleLabelList"/>
    <dgm:cxn modelId="{0484AAE0-2059-471B-97F9-57CCE4E519EE}" type="presParOf" srcId="{FFF148A0-A5A8-41ED-982B-8038D4208CD2}" destId="{C13B03B6-A72F-45CF-9160-43C2D34F1B16}" srcOrd="0" destOrd="0" presId="urn:microsoft.com/office/officeart/2018/5/layout/IconCircleLabelList"/>
    <dgm:cxn modelId="{5DDCFE17-7CB7-454A-99A2-A9195E1EC173}" type="presParOf" srcId="{FFF148A0-A5A8-41ED-982B-8038D4208CD2}" destId="{1B1DED49-0F7B-42FD-B77C-71EC916C82AB}" srcOrd="1" destOrd="0" presId="urn:microsoft.com/office/officeart/2018/5/layout/IconCircleLabelList"/>
    <dgm:cxn modelId="{60BD0B1D-21E5-42E4-AC32-833EECE7CC11}" type="presParOf" srcId="{FFF148A0-A5A8-41ED-982B-8038D4208CD2}" destId="{FFBA2009-2CCC-4E39-8F10-4F01A7E95AD8}" srcOrd="2" destOrd="0" presId="urn:microsoft.com/office/officeart/2018/5/layout/IconCircleLabelList"/>
    <dgm:cxn modelId="{1A6997B9-5ED4-41A5-BFFD-0EE3D6682469}" type="presParOf" srcId="{FFF148A0-A5A8-41ED-982B-8038D4208CD2}" destId="{EF5F4809-46F0-4C0E-9C8E-9F503318493B}" srcOrd="3" destOrd="0" presId="urn:microsoft.com/office/officeart/2018/5/layout/IconCircleLabelList"/>
    <dgm:cxn modelId="{4F082E6C-8112-4D24-BF97-787C3E34235D}" type="presParOf" srcId="{7DF3E3F0-B9F6-42C9-A7DF-71A4CFB74163}" destId="{0E779B7A-C315-4730-987C-0F6F3B7FE2C8}" srcOrd="3" destOrd="0" presId="urn:microsoft.com/office/officeart/2018/5/layout/IconCircleLabelList"/>
    <dgm:cxn modelId="{A767BC08-3FE4-4BBD-96BE-55C11580442A}" type="presParOf" srcId="{7DF3E3F0-B9F6-42C9-A7DF-71A4CFB74163}" destId="{03C70FC7-ECD2-41B1-A592-8A5B33947DA6}" srcOrd="4" destOrd="0" presId="urn:microsoft.com/office/officeart/2018/5/layout/IconCircleLabelList"/>
    <dgm:cxn modelId="{14A8DBDC-55BE-4E37-8FBE-6A846E91F7B2}" type="presParOf" srcId="{03C70FC7-ECD2-41B1-A592-8A5B33947DA6}" destId="{F2D7F414-6226-4EC4-A4AF-B35C1BCFAA58}" srcOrd="0" destOrd="0" presId="urn:microsoft.com/office/officeart/2018/5/layout/IconCircleLabelList"/>
    <dgm:cxn modelId="{1FC1003A-C593-4CAE-AB94-6019249EDB3D}" type="presParOf" srcId="{03C70FC7-ECD2-41B1-A592-8A5B33947DA6}" destId="{2A9CA2C5-BC71-4D4D-A9DB-DD61AEB53676}" srcOrd="1" destOrd="0" presId="urn:microsoft.com/office/officeart/2018/5/layout/IconCircleLabelList"/>
    <dgm:cxn modelId="{9BC25C29-7E4F-4B86-941B-1232C9C1C404}" type="presParOf" srcId="{03C70FC7-ECD2-41B1-A592-8A5B33947DA6}" destId="{8775E440-DF30-4860-8937-5047CBCD62E3}" srcOrd="2" destOrd="0" presId="urn:microsoft.com/office/officeart/2018/5/layout/IconCircleLabelList"/>
    <dgm:cxn modelId="{828B9BF8-986B-4C71-A1C7-B157E68C350E}" type="presParOf" srcId="{03C70FC7-ECD2-41B1-A592-8A5B33947DA6}" destId="{B7386F00-2F58-430C-884C-3F213575A997}" srcOrd="3" destOrd="0" presId="urn:microsoft.com/office/officeart/2018/5/layout/IconCircleLabelList"/>
    <dgm:cxn modelId="{CD727FB6-3560-46F4-92AE-B9B5F7C8C933}" type="presParOf" srcId="{7DF3E3F0-B9F6-42C9-A7DF-71A4CFB74163}" destId="{AB67FADA-FCD8-4131-A193-6A7A93FA8D94}" srcOrd="5" destOrd="0" presId="urn:microsoft.com/office/officeart/2018/5/layout/IconCircleLabelList"/>
    <dgm:cxn modelId="{A78E5EFB-4DFD-4402-81E6-B1B369C2C504}" type="presParOf" srcId="{7DF3E3F0-B9F6-42C9-A7DF-71A4CFB74163}" destId="{0E445B92-4123-4445-8087-CC0DE54E2C98}" srcOrd="6" destOrd="0" presId="urn:microsoft.com/office/officeart/2018/5/layout/IconCircleLabelList"/>
    <dgm:cxn modelId="{F0910ABE-C2A6-443C-958D-07BD6AD4B447}" type="presParOf" srcId="{0E445B92-4123-4445-8087-CC0DE54E2C98}" destId="{C003497A-CFA8-47CC-9706-95270757B822}" srcOrd="0" destOrd="0" presId="urn:microsoft.com/office/officeart/2018/5/layout/IconCircleLabelList"/>
    <dgm:cxn modelId="{E53CB4C5-714A-4EED-A415-7AD196FAE15E}" type="presParOf" srcId="{0E445B92-4123-4445-8087-CC0DE54E2C98}" destId="{94EDEE69-E38D-4EDE-8BCA-1CFC0E938455}" srcOrd="1" destOrd="0" presId="urn:microsoft.com/office/officeart/2018/5/layout/IconCircleLabelList"/>
    <dgm:cxn modelId="{DA765E0E-E8F6-4CED-87BE-423FA8B5801B}" type="presParOf" srcId="{0E445B92-4123-4445-8087-CC0DE54E2C98}" destId="{74DFB83E-511D-470D-8BD4-F51FF5E18533}" srcOrd="2" destOrd="0" presId="urn:microsoft.com/office/officeart/2018/5/layout/IconCircleLabelList"/>
    <dgm:cxn modelId="{E4F66CF5-1861-4595-9957-514FB5607216}" type="presParOf" srcId="{0E445B92-4123-4445-8087-CC0DE54E2C98}" destId="{0A2E7525-E620-4D3D-8470-FB70BBF40DAB}" srcOrd="3" destOrd="0" presId="urn:microsoft.com/office/officeart/2018/5/layout/IconCircleLabelList"/>
    <dgm:cxn modelId="{DDACF366-1C23-4BA7-8DA0-B41350F3EFCA}" type="presParOf" srcId="{7DF3E3F0-B9F6-42C9-A7DF-71A4CFB74163}" destId="{C2DE6025-71D0-4D48-8C6A-F7E736941B99}" srcOrd="7" destOrd="0" presId="urn:microsoft.com/office/officeart/2018/5/layout/IconCircleLabelList"/>
    <dgm:cxn modelId="{B810BD85-1FD0-4670-A532-C0E757057A4F}" type="presParOf" srcId="{7DF3E3F0-B9F6-42C9-A7DF-71A4CFB74163}" destId="{4D0F97B8-87DD-41B2-854F-39980ABDFF04}" srcOrd="8" destOrd="0" presId="urn:microsoft.com/office/officeart/2018/5/layout/IconCircleLabelList"/>
    <dgm:cxn modelId="{82385404-9BAB-4148-B279-98758611762A}" type="presParOf" srcId="{4D0F97B8-87DD-41B2-854F-39980ABDFF04}" destId="{879DDCBE-6F6C-4A93-968E-6331612A0540}" srcOrd="0" destOrd="0" presId="urn:microsoft.com/office/officeart/2018/5/layout/IconCircleLabelList"/>
    <dgm:cxn modelId="{986FCDD9-6C47-4E95-BE94-DC39148254AC}" type="presParOf" srcId="{4D0F97B8-87DD-41B2-854F-39980ABDFF04}" destId="{D9938511-CF1F-4D91-91BE-A26452A5FEB1}" srcOrd="1" destOrd="0" presId="urn:microsoft.com/office/officeart/2018/5/layout/IconCircleLabelList"/>
    <dgm:cxn modelId="{6EFCAF16-6340-48BA-BE7B-0A4FC7928AF8}" type="presParOf" srcId="{4D0F97B8-87DD-41B2-854F-39980ABDFF04}" destId="{5226E2FF-6DF2-4BFB-829D-DC09F863BA8D}" srcOrd="2" destOrd="0" presId="urn:microsoft.com/office/officeart/2018/5/layout/IconCircleLabelList"/>
    <dgm:cxn modelId="{BD4CF780-7436-4D57-B927-CB67F7995CBE}" type="presParOf" srcId="{4D0F97B8-87DD-41B2-854F-39980ABDFF04}" destId="{00A83032-D079-4C6B-BF4A-82B82F3611CC}" srcOrd="3" destOrd="0" presId="urn:microsoft.com/office/officeart/2018/5/layout/IconCircleLabelList"/>
    <dgm:cxn modelId="{28DADFB9-C603-4187-B207-FD0703EA9E72}" type="presParOf" srcId="{7DF3E3F0-B9F6-42C9-A7DF-71A4CFB74163}" destId="{2AB7D2AF-ADDA-4E47-8965-F31C7B46AFEE}" srcOrd="9" destOrd="0" presId="urn:microsoft.com/office/officeart/2018/5/layout/IconCircleLabelList"/>
    <dgm:cxn modelId="{E5CD5BC0-3FBE-4624-B2E9-319EA0571F67}" type="presParOf" srcId="{7DF3E3F0-B9F6-42C9-A7DF-71A4CFB74163}" destId="{8AD41EED-19D4-49FD-A698-E95D514A4A05}" srcOrd="10" destOrd="0" presId="urn:microsoft.com/office/officeart/2018/5/layout/IconCircleLabelList"/>
    <dgm:cxn modelId="{018C5EBB-CB32-4332-A45B-36F348647D7E}" type="presParOf" srcId="{8AD41EED-19D4-49FD-A698-E95D514A4A05}" destId="{C2EB9F9E-22CC-410F-9217-E8F4993AB125}" srcOrd="0" destOrd="0" presId="urn:microsoft.com/office/officeart/2018/5/layout/IconCircleLabelList"/>
    <dgm:cxn modelId="{7C8C1113-2F19-498B-97CC-9B5819D9D09F}" type="presParOf" srcId="{8AD41EED-19D4-49FD-A698-E95D514A4A05}" destId="{411A031B-8A80-41E2-842D-AC9BCCC610B4}" srcOrd="1" destOrd="0" presId="urn:microsoft.com/office/officeart/2018/5/layout/IconCircleLabelList"/>
    <dgm:cxn modelId="{CEC22FB1-7581-450A-9BF5-386F275C182A}" type="presParOf" srcId="{8AD41EED-19D4-49FD-A698-E95D514A4A05}" destId="{17E81321-2B70-4FBC-A343-6BD7494DA076}" srcOrd="2" destOrd="0" presId="urn:microsoft.com/office/officeart/2018/5/layout/IconCircleLabelList"/>
    <dgm:cxn modelId="{F7D89FB9-2123-4F93-A474-9DB40BC9F409}" type="presParOf" srcId="{8AD41EED-19D4-49FD-A698-E95D514A4A05}" destId="{0A47CFCB-9D6D-4562-BC29-0E7BBDF0B44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6A9C7-F2D2-4AFC-BF10-7AFA52F6788C}">
      <dsp:nvSpPr>
        <dsp:cNvPr id="0" name=""/>
        <dsp:cNvSpPr/>
      </dsp:nvSpPr>
      <dsp:spPr>
        <a:xfrm>
          <a:off x="328919" y="1181098"/>
          <a:ext cx="1011146" cy="10111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591A81-42EE-409C-805B-0B85481F4123}">
      <dsp:nvSpPr>
        <dsp:cNvPr id="0" name=""/>
        <dsp:cNvSpPr/>
      </dsp:nvSpPr>
      <dsp:spPr>
        <a:xfrm>
          <a:off x="544410" y="1396588"/>
          <a:ext cx="580166" cy="58016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C63C2D-42EC-474F-BE0C-A7F0AC0B583B}">
      <dsp:nvSpPr>
        <dsp:cNvPr id="0" name=""/>
        <dsp:cNvSpPr/>
      </dsp:nvSpPr>
      <dsp:spPr>
        <a:xfrm>
          <a:off x="5684" y="2507192"/>
          <a:ext cx="1657617" cy="663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66750">
            <a:lnSpc>
              <a:spcPct val="90000"/>
            </a:lnSpc>
            <a:spcBef>
              <a:spcPct val="0"/>
            </a:spcBef>
            <a:spcAft>
              <a:spcPct val="35000"/>
            </a:spcAft>
            <a:defRPr cap="all"/>
          </a:pPr>
          <a:r>
            <a:rPr lang="fr-FR" sz="1500" kern="1200"/>
            <a:t>1- History and evolution of Architecture</a:t>
          </a:r>
          <a:endParaRPr lang="en-US" sz="1500" kern="1200"/>
        </a:p>
      </dsp:txBody>
      <dsp:txXfrm>
        <a:off x="5684" y="2507192"/>
        <a:ext cx="1657617" cy="663046"/>
      </dsp:txXfrm>
    </dsp:sp>
    <dsp:sp modelId="{C13B03B6-A72F-45CF-9160-43C2D34F1B16}">
      <dsp:nvSpPr>
        <dsp:cNvPr id="0" name=""/>
        <dsp:cNvSpPr/>
      </dsp:nvSpPr>
      <dsp:spPr>
        <a:xfrm>
          <a:off x="2276619" y="1181098"/>
          <a:ext cx="1011146" cy="10111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1DED49-0F7B-42FD-B77C-71EC916C82AB}">
      <dsp:nvSpPr>
        <dsp:cNvPr id="0" name=""/>
        <dsp:cNvSpPr/>
      </dsp:nvSpPr>
      <dsp:spPr>
        <a:xfrm>
          <a:off x="2492110" y="1396588"/>
          <a:ext cx="580166" cy="58016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5F4809-46F0-4C0E-9C8E-9F503318493B}">
      <dsp:nvSpPr>
        <dsp:cNvPr id="0" name=""/>
        <dsp:cNvSpPr/>
      </dsp:nvSpPr>
      <dsp:spPr>
        <a:xfrm>
          <a:off x="1953384" y="2507192"/>
          <a:ext cx="1657617" cy="663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66750">
            <a:lnSpc>
              <a:spcPct val="90000"/>
            </a:lnSpc>
            <a:spcBef>
              <a:spcPct val="0"/>
            </a:spcBef>
            <a:spcAft>
              <a:spcPct val="35000"/>
            </a:spcAft>
            <a:defRPr cap="all"/>
          </a:pPr>
          <a:r>
            <a:rPr lang="fr-FR" sz="1500" kern="1200"/>
            <a:t>2-Regiously, culturally</a:t>
          </a:r>
          <a:endParaRPr lang="en-US" sz="1500" kern="1200"/>
        </a:p>
      </dsp:txBody>
      <dsp:txXfrm>
        <a:off x="1953384" y="2507192"/>
        <a:ext cx="1657617" cy="663046"/>
      </dsp:txXfrm>
    </dsp:sp>
    <dsp:sp modelId="{F2D7F414-6226-4EC4-A4AF-B35C1BCFAA58}">
      <dsp:nvSpPr>
        <dsp:cNvPr id="0" name=""/>
        <dsp:cNvSpPr/>
      </dsp:nvSpPr>
      <dsp:spPr>
        <a:xfrm>
          <a:off x="4224320" y="1181098"/>
          <a:ext cx="1011146" cy="10111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9CA2C5-BC71-4D4D-A9DB-DD61AEB53676}">
      <dsp:nvSpPr>
        <dsp:cNvPr id="0" name=""/>
        <dsp:cNvSpPr/>
      </dsp:nvSpPr>
      <dsp:spPr>
        <a:xfrm>
          <a:off x="4439810" y="1396588"/>
          <a:ext cx="580166" cy="580166"/>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386F00-2F58-430C-884C-3F213575A997}">
      <dsp:nvSpPr>
        <dsp:cNvPr id="0" name=""/>
        <dsp:cNvSpPr/>
      </dsp:nvSpPr>
      <dsp:spPr>
        <a:xfrm>
          <a:off x="3901084" y="2507192"/>
          <a:ext cx="1657617" cy="663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66750">
            <a:lnSpc>
              <a:spcPct val="90000"/>
            </a:lnSpc>
            <a:spcBef>
              <a:spcPct val="0"/>
            </a:spcBef>
            <a:spcAft>
              <a:spcPct val="35000"/>
            </a:spcAft>
            <a:defRPr cap="all"/>
          </a:pPr>
          <a:r>
            <a:rPr lang="fr-FR" sz="1500" kern="1200"/>
            <a:t>3- Materials</a:t>
          </a:r>
          <a:endParaRPr lang="en-US" sz="1500" kern="1200"/>
        </a:p>
      </dsp:txBody>
      <dsp:txXfrm>
        <a:off x="3901084" y="2507192"/>
        <a:ext cx="1657617" cy="663046"/>
      </dsp:txXfrm>
    </dsp:sp>
    <dsp:sp modelId="{C003497A-CFA8-47CC-9706-95270757B822}">
      <dsp:nvSpPr>
        <dsp:cNvPr id="0" name=""/>
        <dsp:cNvSpPr/>
      </dsp:nvSpPr>
      <dsp:spPr>
        <a:xfrm>
          <a:off x="6172020" y="1181098"/>
          <a:ext cx="1011146" cy="10111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EDEE69-E38D-4EDE-8BCA-1CFC0E938455}">
      <dsp:nvSpPr>
        <dsp:cNvPr id="0" name=""/>
        <dsp:cNvSpPr/>
      </dsp:nvSpPr>
      <dsp:spPr>
        <a:xfrm>
          <a:off x="6387510" y="1396588"/>
          <a:ext cx="580166" cy="580166"/>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2E7525-E620-4D3D-8470-FB70BBF40DAB}">
      <dsp:nvSpPr>
        <dsp:cNvPr id="0" name=""/>
        <dsp:cNvSpPr/>
      </dsp:nvSpPr>
      <dsp:spPr>
        <a:xfrm>
          <a:off x="5848785" y="2507192"/>
          <a:ext cx="1657617" cy="663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66750">
            <a:lnSpc>
              <a:spcPct val="90000"/>
            </a:lnSpc>
            <a:spcBef>
              <a:spcPct val="0"/>
            </a:spcBef>
            <a:spcAft>
              <a:spcPct val="35000"/>
            </a:spcAft>
            <a:defRPr cap="all"/>
          </a:pPr>
          <a:r>
            <a:rPr lang="fr-FR" sz="1500" kern="1200"/>
            <a:t>4- Famous Architecture in the world</a:t>
          </a:r>
          <a:endParaRPr lang="en-US" sz="1500" kern="1200"/>
        </a:p>
      </dsp:txBody>
      <dsp:txXfrm>
        <a:off x="5848785" y="2507192"/>
        <a:ext cx="1657617" cy="663046"/>
      </dsp:txXfrm>
    </dsp:sp>
    <dsp:sp modelId="{879DDCBE-6F6C-4A93-968E-6331612A0540}">
      <dsp:nvSpPr>
        <dsp:cNvPr id="0" name=""/>
        <dsp:cNvSpPr/>
      </dsp:nvSpPr>
      <dsp:spPr>
        <a:xfrm>
          <a:off x="8119720" y="1181098"/>
          <a:ext cx="1011146" cy="10111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938511-CF1F-4D91-91BE-A26452A5FEB1}">
      <dsp:nvSpPr>
        <dsp:cNvPr id="0" name=""/>
        <dsp:cNvSpPr/>
      </dsp:nvSpPr>
      <dsp:spPr>
        <a:xfrm>
          <a:off x="8335210" y="1396588"/>
          <a:ext cx="580166" cy="580166"/>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A83032-D079-4C6B-BF4A-82B82F3611CC}">
      <dsp:nvSpPr>
        <dsp:cNvPr id="0" name=""/>
        <dsp:cNvSpPr/>
      </dsp:nvSpPr>
      <dsp:spPr>
        <a:xfrm>
          <a:off x="7796485" y="2507192"/>
          <a:ext cx="1657617" cy="663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66750">
            <a:lnSpc>
              <a:spcPct val="90000"/>
            </a:lnSpc>
            <a:spcBef>
              <a:spcPct val="0"/>
            </a:spcBef>
            <a:spcAft>
              <a:spcPct val="35000"/>
            </a:spcAft>
            <a:defRPr cap="all"/>
          </a:pPr>
          <a:r>
            <a:rPr lang="fr-FR" sz="1500" kern="1200"/>
            <a:t>5- Smart cities</a:t>
          </a:r>
          <a:endParaRPr lang="en-US" sz="1500" kern="1200"/>
        </a:p>
      </dsp:txBody>
      <dsp:txXfrm>
        <a:off x="7796485" y="2507192"/>
        <a:ext cx="1657617" cy="663046"/>
      </dsp:txXfrm>
    </dsp:sp>
    <dsp:sp modelId="{C2EB9F9E-22CC-410F-9217-E8F4993AB125}">
      <dsp:nvSpPr>
        <dsp:cNvPr id="0" name=""/>
        <dsp:cNvSpPr/>
      </dsp:nvSpPr>
      <dsp:spPr>
        <a:xfrm>
          <a:off x="10067420" y="1181098"/>
          <a:ext cx="1011146" cy="10111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1A031B-8A80-41E2-842D-AC9BCCC610B4}">
      <dsp:nvSpPr>
        <dsp:cNvPr id="0" name=""/>
        <dsp:cNvSpPr/>
      </dsp:nvSpPr>
      <dsp:spPr>
        <a:xfrm>
          <a:off x="10282910" y="1396588"/>
          <a:ext cx="580166" cy="580166"/>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47CFCB-9D6D-4562-BC29-0E7BBDF0B443}">
      <dsp:nvSpPr>
        <dsp:cNvPr id="0" name=""/>
        <dsp:cNvSpPr/>
      </dsp:nvSpPr>
      <dsp:spPr>
        <a:xfrm>
          <a:off x="9744185" y="2507192"/>
          <a:ext cx="1657617" cy="663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66750">
            <a:lnSpc>
              <a:spcPct val="90000"/>
            </a:lnSpc>
            <a:spcBef>
              <a:spcPct val="0"/>
            </a:spcBef>
            <a:spcAft>
              <a:spcPct val="35000"/>
            </a:spcAft>
            <a:defRPr cap="all"/>
          </a:pPr>
          <a:r>
            <a:rPr lang="fr-FR" sz="1500" kern="1200"/>
            <a:t>6- Our innovation of future house</a:t>
          </a:r>
          <a:endParaRPr lang="en-US" sz="1500" kern="1200"/>
        </a:p>
      </dsp:txBody>
      <dsp:txXfrm>
        <a:off x="9744185" y="2507192"/>
        <a:ext cx="1657617" cy="663046"/>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de-D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de-DE"/>
          </a:p>
        </p:txBody>
      </p:sp>
      <p:sp>
        <p:nvSpPr>
          <p:cNvPr id="4" name="Espace réservé de la date 3"/>
          <p:cNvSpPr>
            <a:spLocks noGrp="1"/>
          </p:cNvSpPr>
          <p:nvPr>
            <p:ph type="dt" sz="half" idx="10"/>
          </p:nvPr>
        </p:nvSpPr>
        <p:spPr/>
        <p:txBody>
          <a:bodyPr/>
          <a:lstStyle/>
          <a:p>
            <a:fld id="{638941B0-F4D5-4460-BCAD-F7E2B41A8257}" type="datetimeFigureOut">
              <a:rPr lang="de-DE" smtClean="0"/>
              <a:t>26.03.2020</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3310491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e la date 3"/>
          <p:cNvSpPr>
            <a:spLocks noGrp="1"/>
          </p:cNvSpPr>
          <p:nvPr>
            <p:ph type="dt" sz="half" idx="10"/>
          </p:nvPr>
        </p:nvSpPr>
        <p:spPr/>
        <p:txBody>
          <a:bodyPr/>
          <a:lstStyle/>
          <a:p>
            <a:fld id="{638941B0-F4D5-4460-BCAD-F7E2B41A8257}" type="datetimeFigureOut">
              <a:rPr lang="de-DE" smtClean="0"/>
              <a:t>26.03.2020</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4172787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de-D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e la date 3"/>
          <p:cNvSpPr>
            <a:spLocks noGrp="1"/>
          </p:cNvSpPr>
          <p:nvPr>
            <p:ph type="dt" sz="half" idx="10"/>
          </p:nvPr>
        </p:nvSpPr>
        <p:spPr/>
        <p:txBody>
          <a:bodyPr/>
          <a:lstStyle/>
          <a:p>
            <a:fld id="{638941B0-F4D5-4460-BCAD-F7E2B41A8257}" type="datetimeFigureOut">
              <a:rPr lang="de-DE" smtClean="0"/>
              <a:t>26.03.2020</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1902177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de-D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e la date 3"/>
          <p:cNvSpPr>
            <a:spLocks noGrp="1"/>
          </p:cNvSpPr>
          <p:nvPr>
            <p:ph type="dt" sz="half" idx="10"/>
          </p:nvPr>
        </p:nvSpPr>
        <p:spPr/>
        <p:txBody>
          <a:bodyPr/>
          <a:lstStyle/>
          <a:p>
            <a:fld id="{638941B0-F4D5-4460-BCAD-F7E2B41A8257}" type="datetimeFigureOut">
              <a:rPr lang="de-DE" smtClean="0"/>
              <a:t>26.03.2020</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384179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de-D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638941B0-F4D5-4460-BCAD-F7E2B41A8257}" type="datetimeFigureOut">
              <a:rPr lang="de-DE" smtClean="0"/>
              <a:t>26.03.2020</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346692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de-D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5" name="Espace réservé de la date 4"/>
          <p:cNvSpPr>
            <a:spLocks noGrp="1"/>
          </p:cNvSpPr>
          <p:nvPr>
            <p:ph type="dt" sz="half" idx="10"/>
          </p:nvPr>
        </p:nvSpPr>
        <p:spPr/>
        <p:txBody>
          <a:bodyPr/>
          <a:lstStyle/>
          <a:p>
            <a:fld id="{638941B0-F4D5-4460-BCAD-F7E2B41A8257}" type="datetimeFigureOut">
              <a:rPr lang="de-DE" smtClean="0"/>
              <a:t>26.03.2020</a:t>
            </a:fld>
            <a:endParaRPr lang="de-DE"/>
          </a:p>
        </p:txBody>
      </p:sp>
      <p:sp>
        <p:nvSpPr>
          <p:cNvPr id="6" name="Espace réservé du pied de page 5"/>
          <p:cNvSpPr>
            <a:spLocks noGrp="1"/>
          </p:cNvSpPr>
          <p:nvPr>
            <p:ph type="ftr" sz="quarter" idx="11"/>
          </p:nvPr>
        </p:nvSpPr>
        <p:spPr/>
        <p:txBody>
          <a:bodyPr/>
          <a:lstStyle/>
          <a:p>
            <a:endParaRPr lang="de-DE"/>
          </a:p>
        </p:txBody>
      </p:sp>
      <p:sp>
        <p:nvSpPr>
          <p:cNvPr id="7" name="Espace réservé du numéro de diapositive 6"/>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3747632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de-D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7" name="Espace réservé de la date 6"/>
          <p:cNvSpPr>
            <a:spLocks noGrp="1"/>
          </p:cNvSpPr>
          <p:nvPr>
            <p:ph type="dt" sz="half" idx="10"/>
          </p:nvPr>
        </p:nvSpPr>
        <p:spPr/>
        <p:txBody>
          <a:bodyPr/>
          <a:lstStyle/>
          <a:p>
            <a:fld id="{638941B0-F4D5-4460-BCAD-F7E2B41A8257}" type="datetimeFigureOut">
              <a:rPr lang="de-DE" smtClean="0"/>
              <a:t>26.03.2020</a:t>
            </a:fld>
            <a:endParaRPr lang="de-DE"/>
          </a:p>
        </p:txBody>
      </p:sp>
      <p:sp>
        <p:nvSpPr>
          <p:cNvPr id="8" name="Espace réservé du pied de page 7"/>
          <p:cNvSpPr>
            <a:spLocks noGrp="1"/>
          </p:cNvSpPr>
          <p:nvPr>
            <p:ph type="ftr" sz="quarter" idx="11"/>
          </p:nvPr>
        </p:nvSpPr>
        <p:spPr/>
        <p:txBody>
          <a:bodyPr/>
          <a:lstStyle/>
          <a:p>
            <a:endParaRPr lang="de-DE"/>
          </a:p>
        </p:txBody>
      </p:sp>
      <p:sp>
        <p:nvSpPr>
          <p:cNvPr id="9" name="Espace réservé du numéro de diapositive 8"/>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261186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de-DE"/>
          </a:p>
        </p:txBody>
      </p:sp>
      <p:sp>
        <p:nvSpPr>
          <p:cNvPr id="3" name="Espace réservé de la date 2"/>
          <p:cNvSpPr>
            <a:spLocks noGrp="1"/>
          </p:cNvSpPr>
          <p:nvPr>
            <p:ph type="dt" sz="half" idx="10"/>
          </p:nvPr>
        </p:nvSpPr>
        <p:spPr/>
        <p:txBody>
          <a:bodyPr/>
          <a:lstStyle/>
          <a:p>
            <a:fld id="{638941B0-F4D5-4460-BCAD-F7E2B41A8257}" type="datetimeFigureOut">
              <a:rPr lang="de-DE" smtClean="0"/>
              <a:t>26.03.2020</a:t>
            </a:fld>
            <a:endParaRPr lang="de-DE"/>
          </a:p>
        </p:txBody>
      </p:sp>
      <p:sp>
        <p:nvSpPr>
          <p:cNvPr id="4" name="Espace réservé du pied de page 3"/>
          <p:cNvSpPr>
            <a:spLocks noGrp="1"/>
          </p:cNvSpPr>
          <p:nvPr>
            <p:ph type="ftr" sz="quarter" idx="11"/>
          </p:nvPr>
        </p:nvSpPr>
        <p:spPr/>
        <p:txBody>
          <a:bodyPr/>
          <a:lstStyle/>
          <a:p>
            <a:endParaRPr lang="de-DE"/>
          </a:p>
        </p:txBody>
      </p:sp>
      <p:sp>
        <p:nvSpPr>
          <p:cNvPr id="5" name="Espace réservé du numéro de diapositive 4"/>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3395854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8941B0-F4D5-4460-BCAD-F7E2B41A8257}" type="datetimeFigureOut">
              <a:rPr lang="de-DE" smtClean="0"/>
              <a:t>26.03.2020</a:t>
            </a:fld>
            <a:endParaRPr lang="de-DE"/>
          </a:p>
        </p:txBody>
      </p:sp>
      <p:sp>
        <p:nvSpPr>
          <p:cNvPr id="3" name="Espace réservé du pied de page 2"/>
          <p:cNvSpPr>
            <a:spLocks noGrp="1"/>
          </p:cNvSpPr>
          <p:nvPr>
            <p:ph type="ftr" sz="quarter" idx="11"/>
          </p:nvPr>
        </p:nvSpPr>
        <p:spPr/>
        <p:txBody>
          <a:bodyPr/>
          <a:lstStyle/>
          <a:p>
            <a:endParaRPr lang="de-DE"/>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404020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de-D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de-DE" smtClean="0"/>
              <a:t>26.03.2020</a:t>
            </a:fld>
            <a:endParaRPr lang="de-DE"/>
          </a:p>
        </p:txBody>
      </p:sp>
      <p:sp>
        <p:nvSpPr>
          <p:cNvPr id="6" name="Espace réservé du pied de page 5"/>
          <p:cNvSpPr>
            <a:spLocks noGrp="1"/>
          </p:cNvSpPr>
          <p:nvPr>
            <p:ph type="ftr" sz="quarter" idx="11"/>
          </p:nvPr>
        </p:nvSpPr>
        <p:spPr/>
        <p:txBody>
          <a:bodyPr/>
          <a:lstStyle/>
          <a:p>
            <a:endParaRPr lang="de-DE"/>
          </a:p>
        </p:txBody>
      </p:sp>
      <p:sp>
        <p:nvSpPr>
          <p:cNvPr id="7" name="Espace réservé du numéro de diapositive 6"/>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2706407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de-D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de-DE" smtClean="0"/>
              <a:t>26.03.2020</a:t>
            </a:fld>
            <a:endParaRPr lang="de-DE"/>
          </a:p>
        </p:txBody>
      </p:sp>
      <p:sp>
        <p:nvSpPr>
          <p:cNvPr id="6" name="Espace réservé du pied de page 5"/>
          <p:cNvSpPr>
            <a:spLocks noGrp="1"/>
          </p:cNvSpPr>
          <p:nvPr>
            <p:ph type="ftr" sz="quarter" idx="11"/>
          </p:nvPr>
        </p:nvSpPr>
        <p:spPr/>
        <p:txBody>
          <a:bodyPr/>
          <a:lstStyle/>
          <a:p>
            <a:endParaRPr lang="de-DE"/>
          </a:p>
        </p:txBody>
      </p:sp>
      <p:sp>
        <p:nvSpPr>
          <p:cNvPr id="7" name="Espace réservé du numéro de diapositive 6"/>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1610903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de-D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941B0-F4D5-4460-BCAD-F7E2B41A8257}" type="datetimeFigureOut">
              <a:rPr lang="de-DE" smtClean="0"/>
              <a:t>26.03.2020</a:t>
            </a:fld>
            <a:endParaRPr lang="de-DE"/>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6CCC6-2BE5-4E42-96A4-D1E8E81A3D8E}" type="slidenum">
              <a:rPr lang="de-DE" smtClean="0"/>
              <a:t>‹N°›</a:t>
            </a:fld>
            <a:endParaRPr lang="de-DE"/>
          </a:p>
        </p:txBody>
      </p:sp>
    </p:spTree>
    <p:extLst>
      <p:ext uri="{BB962C8B-B14F-4D97-AF65-F5344CB8AC3E}">
        <p14:creationId xmlns:p14="http://schemas.microsoft.com/office/powerpoint/2010/main" val="3071127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3" name="Rectangle 45">
            <a:extLst>
              <a:ext uri="{FF2B5EF4-FFF2-40B4-BE49-F238E27FC236}">
                <a16:creationId xmlns:a16="http://schemas.microsoft.com/office/drawing/2014/main" xmlns=""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6" descr="Une image contenant bâtiment, intérieur, carrelé, tuile&#10;&#10;Description générée avec un niveau de confiance très élevé">
            <a:extLst>
              <a:ext uri="{FF2B5EF4-FFF2-40B4-BE49-F238E27FC236}">
                <a16:creationId xmlns:a16="http://schemas.microsoft.com/office/drawing/2014/main" xmlns="" id="{CD28EB07-C112-440D-9F42-08BBB919AEB2}"/>
              </a:ext>
            </a:extLst>
          </p:cNvPr>
          <p:cNvPicPr>
            <a:picLocks noChangeAspect="1"/>
          </p:cNvPicPr>
          <p:nvPr/>
        </p:nvPicPr>
        <p:blipFill rotWithShape="1">
          <a:blip r:embed="rId2">
            <a:alphaModFix amt="50000"/>
          </a:blip>
          <a:srcRect t="9484" b="6247"/>
          <a:stretch/>
        </p:blipFill>
        <p:spPr>
          <a:xfrm>
            <a:off x="-704471" y="-230036"/>
            <a:ext cx="14176055" cy="7979432"/>
          </a:xfrm>
          <a:prstGeom prst="rect">
            <a:avLst/>
          </a:prstGeom>
        </p:spPr>
      </p:pic>
      <p:sp>
        <p:nvSpPr>
          <p:cNvPr id="2" name="Titre 1"/>
          <p:cNvSpPr>
            <a:spLocks noGrp="1"/>
          </p:cNvSpPr>
          <p:nvPr>
            <p:ph type="ctrTitle"/>
          </p:nvPr>
        </p:nvSpPr>
        <p:spPr>
          <a:xfrm>
            <a:off x="1811548" y="159079"/>
            <a:ext cx="9144000" cy="2900518"/>
          </a:xfrm>
        </p:spPr>
        <p:txBody>
          <a:bodyPr>
            <a:normAutofit/>
          </a:bodyPr>
          <a:lstStyle/>
          <a:p>
            <a:r>
              <a:rPr lang="de-DE" b="1" dirty="0">
                <a:solidFill>
                  <a:srgbClr val="FFFFFF"/>
                </a:solidFill>
                <a:latin typeface="Modern Love"/>
                <a:cs typeface="Calibri Light"/>
              </a:rPr>
              <a:t>Architecture</a:t>
            </a:r>
            <a:r>
              <a:rPr lang="de-DE" sz="5400" dirty="0">
                <a:solidFill>
                  <a:srgbClr val="FFFFFF"/>
                </a:solidFill>
                <a:cs typeface="Calibri Light"/>
              </a:rPr>
              <a:t> </a:t>
            </a:r>
          </a:p>
        </p:txBody>
      </p:sp>
      <p:sp>
        <p:nvSpPr>
          <p:cNvPr id="3" name="Sous-titre 2"/>
          <p:cNvSpPr>
            <a:spLocks noGrp="1"/>
          </p:cNvSpPr>
          <p:nvPr>
            <p:ph type="subTitle" idx="1"/>
          </p:nvPr>
        </p:nvSpPr>
        <p:spPr>
          <a:xfrm>
            <a:off x="1653396" y="3512423"/>
            <a:ext cx="9144000" cy="1098395"/>
          </a:xfrm>
        </p:spPr>
        <p:txBody>
          <a:bodyPr vert="horz" lIns="91440" tIns="45720" rIns="91440" bIns="45720" rtlCol="0" anchor="t">
            <a:normAutofit/>
          </a:bodyPr>
          <a:lstStyle/>
          <a:p>
            <a:r>
              <a:rPr lang="de-DE" sz="2800" dirty="0">
                <a:solidFill>
                  <a:srgbClr val="FFFFFF"/>
                </a:solidFill>
                <a:latin typeface="Modern Love"/>
                <a:cs typeface="Calibri"/>
              </a:rPr>
              <a:t>Smart </a:t>
            </a:r>
            <a:r>
              <a:rPr lang="de-DE" sz="2800" dirty="0" err="1">
                <a:solidFill>
                  <a:srgbClr val="FFFFFF"/>
                </a:solidFill>
                <a:latin typeface="Modern Love"/>
                <a:cs typeface="Calibri"/>
              </a:rPr>
              <a:t>cities</a:t>
            </a:r>
            <a:r>
              <a:rPr lang="de-DE" sz="2800" dirty="0">
                <a:solidFill>
                  <a:srgbClr val="FFFFFF"/>
                </a:solidFill>
                <a:latin typeface="Modern Love"/>
                <a:cs typeface="Calibri"/>
              </a:rPr>
              <a:t> </a:t>
            </a:r>
            <a:r>
              <a:rPr lang="de-DE" sz="2800" dirty="0" err="1">
                <a:solidFill>
                  <a:srgbClr val="FFFFFF"/>
                </a:solidFill>
                <a:latin typeface="Modern Love"/>
                <a:cs typeface="Calibri"/>
              </a:rPr>
              <a:t>of</a:t>
            </a:r>
            <a:r>
              <a:rPr lang="de-DE" sz="2800" dirty="0">
                <a:solidFill>
                  <a:srgbClr val="FFFFFF"/>
                </a:solidFill>
                <a:latin typeface="Modern Love"/>
                <a:cs typeface="Calibri"/>
              </a:rPr>
              <a:t> </a:t>
            </a:r>
            <a:r>
              <a:rPr lang="de-DE" sz="2800" dirty="0" err="1">
                <a:solidFill>
                  <a:srgbClr val="FFFFFF"/>
                </a:solidFill>
                <a:latin typeface="Modern Love"/>
                <a:cs typeface="Calibri"/>
              </a:rPr>
              <a:t>the</a:t>
            </a:r>
            <a:r>
              <a:rPr lang="de-DE" sz="2800" dirty="0">
                <a:solidFill>
                  <a:srgbClr val="FFFFFF"/>
                </a:solidFill>
                <a:latin typeface="Modern Love"/>
                <a:cs typeface="Calibri"/>
              </a:rPr>
              <a:t> </a:t>
            </a:r>
            <a:r>
              <a:rPr lang="de-DE" sz="2800" dirty="0" err="1">
                <a:solidFill>
                  <a:srgbClr val="FFFFFF"/>
                </a:solidFill>
                <a:latin typeface="Modern Love"/>
                <a:cs typeface="Calibri"/>
              </a:rPr>
              <a:t>future</a:t>
            </a:r>
            <a:endParaRPr lang="de-DE" sz="2800" dirty="0">
              <a:solidFill>
                <a:srgbClr val="FFFFFF"/>
              </a:solidFill>
              <a:latin typeface="Modern Love"/>
              <a:cs typeface="Calibri"/>
            </a:endParaRPr>
          </a:p>
        </p:txBody>
      </p:sp>
    </p:spTree>
    <p:extLst>
      <p:ext uri="{BB962C8B-B14F-4D97-AF65-F5344CB8AC3E}">
        <p14:creationId xmlns:p14="http://schemas.microsoft.com/office/powerpoint/2010/main" val="378408903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xmlns="" id="{75F4D120-3921-42A8-A063-46B023CB0C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xmlns="" id="{9CC17156-9FE2-452D-BDA2-10324B5D52C8}"/>
              </a:ext>
            </a:extLst>
          </p:cNvPr>
          <p:cNvPicPr>
            <a:picLocks noChangeAspect="1"/>
          </p:cNvPicPr>
          <p:nvPr/>
        </p:nvPicPr>
        <p:blipFill rotWithShape="1">
          <a:blip r:embed="rId2"/>
          <a:srcRect l="4455" r="96" b="1"/>
          <a:stretch/>
        </p:blipFill>
        <p:spPr>
          <a:xfrm>
            <a:off x="4476307" y="595421"/>
            <a:ext cx="7715693" cy="5658438"/>
          </a:xfrm>
          <a:prstGeom prst="rect">
            <a:avLst/>
          </a:prstGeom>
        </p:spPr>
      </p:pic>
      <p:pic>
        <p:nvPicPr>
          <p:cNvPr id="18" name="Picture 10">
            <a:extLst>
              <a:ext uri="{FF2B5EF4-FFF2-40B4-BE49-F238E27FC236}">
                <a16:creationId xmlns:a16="http://schemas.microsoft.com/office/drawing/2014/main" xmlns="" id="{9D01B3E5-85F4-41A9-A504-D5E6268DEC1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rcRect r="14729"/>
          <a:stretch>
            <a:fillRect/>
          </a:stretch>
        </p:blipFill>
        <p:spPr>
          <a:xfrm>
            <a:off x="3466214" y="550975"/>
            <a:ext cx="8725786" cy="5756049"/>
          </a:xfrm>
          <a:custGeom>
            <a:avLst/>
            <a:gdLst>
              <a:gd name="connsiteX0" fmla="*/ 0 w 8725786"/>
              <a:gd name="connsiteY0" fmla="*/ 0 h 5756049"/>
              <a:gd name="connsiteX1" fmla="*/ 8725786 w 8725786"/>
              <a:gd name="connsiteY1" fmla="*/ 0 h 5756049"/>
              <a:gd name="connsiteX2" fmla="*/ 8725786 w 8725786"/>
              <a:gd name="connsiteY2" fmla="*/ 5756049 h 5756049"/>
              <a:gd name="connsiteX3" fmla="*/ 0 w 8725786"/>
              <a:gd name="connsiteY3" fmla="*/ 5756049 h 5756049"/>
            </a:gdLst>
            <a:ahLst/>
            <a:cxnLst>
              <a:cxn ang="0">
                <a:pos x="connsiteX0" y="connsiteY0"/>
              </a:cxn>
              <a:cxn ang="0">
                <a:pos x="connsiteX1" y="connsiteY1"/>
              </a:cxn>
              <a:cxn ang="0">
                <a:pos x="connsiteX2" y="connsiteY2"/>
              </a:cxn>
              <a:cxn ang="0">
                <a:pos x="connsiteX3" y="connsiteY3"/>
              </a:cxn>
            </a:cxnLst>
            <a:rect l="l" t="t" r="r" b="b"/>
            <a:pathLst>
              <a:path w="8725786" h="5756049">
                <a:moveTo>
                  <a:pt x="0" y="0"/>
                </a:moveTo>
                <a:lnTo>
                  <a:pt x="8725786" y="0"/>
                </a:lnTo>
                <a:lnTo>
                  <a:pt x="8725786" y="5756049"/>
                </a:lnTo>
                <a:lnTo>
                  <a:pt x="0" y="5756049"/>
                </a:lnTo>
                <a:close/>
              </a:path>
            </a:pathLst>
          </a:custGeom>
        </p:spPr>
      </p:pic>
      <p:sp>
        <p:nvSpPr>
          <p:cNvPr id="2" name="Titre 1">
            <a:extLst>
              <a:ext uri="{FF2B5EF4-FFF2-40B4-BE49-F238E27FC236}">
                <a16:creationId xmlns:a16="http://schemas.microsoft.com/office/drawing/2014/main" xmlns="" id="{90BDD8F1-F4A5-44D2-A6E8-ACF3EAF6E016}"/>
              </a:ext>
            </a:extLst>
          </p:cNvPr>
          <p:cNvSpPr>
            <a:spLocks noGrp="1"/>
          </p:cNvSpPr>
          <p:nvPr>
            <p:ph type="title"/>
          </p:nvPr>
        </p:nvSpPr>
        <p:spPr>
          <a:xfrm>
            <a:off x="804484" y="2546823"/>
            <a:ext cx="3948269" cy="2383844"/>
          </a:xfrm>
        </p:spPr>
        <p:txBody>
          <a:bodyPr vert="horz" lIns="91440" tIns="45720" rIns="91440" bIns="45720" rtlCol="0" anchor="t">
            <a:normAutofit/>
          </a:bodyPr>
          <a:lstStyle/>
          <a:p>
            <a:pPr marL="571500" indent="-571500"/>
            <a:r>
              <a:rPr lang="en-US" dirty="0">
                <a:solidFill>
                  <a:srgbClr val="000000"/>
                </a:solidFill>
                <a:latin typeface="Modern Love"/>
              </a:rPr>
              <a:t>Architecture of the future</a:t>
            </a:r>
          </a:p>
        </p:txBody>
      </p:sp>
      <p:sp>
        <p:nvSpPr>
          <p:cNvPr id="3" name="Espace réservé du contenu 2">
            <a:extLst>
              <a:ext uri="{FF2B5EF4-FFF2-40B4-BE49-F238E27FC236}">
                <a16:creationId xmlns:a16="http://schemas.microsoft.com/office/drawing/2014/main" xmlns="" id="{4D97CA0B-96F1-4125-B653-16C90E458E09}"/>
              </a:ext>
            </a:extLst>
          </p:cNvPr>
          <p:cNvSpPr>
            <a:spLocks noGrp="1"/>
          </p:cNvSpPr>
          <p:nvPr>
            <p:ph idx="1"/>
          </p:nvPr>
        </p:nvSpPr>
        <p:spPr>
          <a:xfrm>
            <a:off x="804788" y="1485718"/>
            <a:ext cx="3745947" cy="1061105"/>
          </a:xfrm>
        </p:spPr>
        <p:txBody>
          <a:bodyPr vert="horz" lIns="91440" tIns="45720" rIns="91440" bIns="45720" rtlCol="0" anchor="b">
            <a:normAutofit/>
          </a:bodyPr>
          <a:lstStyle/>
          <a:p>
            <a:pPr marL="0" indent="0">
              <a:buNone/>
            </a:pPr>
            <a:r>
              <a:rPr lang="en-US" sz="1800" dirty="0">
                <a:solidFill>
                  <a:srgbClr val="000000"/>
                </a:solidFill>
                <a:latin typeface="Modern Love"/>
              </a:rPr>
              <a:t>"Smart cities"</a:t>
            </a:r>
          </a:p>
        </p:txBody>
      </p:sp>
    </p:spTree>
    <p:extLst>
      <p:ext uri="{BB962C8B-B14F-4D97-AF65-F5344CB8AC3E}">
        <p14:creationId xmlns:p14="http://schemas.microsoft.com/office/powerpoint/2010/main" val="3474400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4DE1627-BD10-4AAB-B3B9-1C7D40949795}"/>
              </a:ext>
            </a:extLst>
          </p:cNvPr>
          <p:cNvSpPr>
            <a:spLocks noGrp="1"/>
          </p:cNvSpPr>
          <p:nvPr>
            <p:ph type="title"/>
          </p:nvPr>
        </p:nvSpPr>
        <p:spPr/>
        <p:txBody>
          <a:bodyPr/>
          <a:lstStyle/>
          <a:p>
            <a:pPr marL="571500" indent="-571500">
              <a:buFont typeface="Courier New"/>
              <a:buChar char="o"/>
            </a:pPr>
            <a:r>
              <a:rPr lang="fr-FR">
                <a:latin typeface="Modern Love Grunge"/>
                <a:cs typeface="Calibri Light"/>
              </a:rPr>
              <a:t>Ideal house of the future</a:t>
            </a:r>
            <a:endParaRPr lang="fr-FR"/>
          </a:p>
        </p:txBody>
      </p:sp>
      <p:pic>
        <p:nvPicPr>
          <p:cNvPr id="4" name="Image 4" descr="Une image contenant pièce&#10;&#10;Description générée avec un niveau de confiance très élevé">
            <a:extLst>
              <a:ext uri="{FF2B5EF4-FFF2-40B4-BE49-F238E27FC236}">
                <a16:creationId xmlns:a16="http://schemas.microsoft.com/office/drawing/2014/main" xmlns="" id="{342CACB8-3F7F-4F8F-8E32-F8ED6FEDF2C4}"/>
              </a:ext>
            </a:extLst>
          </p:cNvPr>
          <p:cNvPicPr>
            <a:picLocks noChangeAspect="1"/>
          </p:cNvPicPr>
          <p:nvPr/>
        </p:nvPicPr>
        <p:blipFill>
          <a:blip r:embed="rId2"/>
          <a:stretch>
            <a:fillRect/>
          </a:stretch>
        </p:blipFill>
        <p:spPr>
          <a:xfrm>
            <a:off x="2654061" y="1702153"/>
            <a:ext cx="6377896" cy="4721424"/>
          </a:xfrm>
          <a:prstGeom prst="rect">
            <a:avLst/>
          </a:prstGeom>
        </p:spPr>
      </p:pic>
    </p:spTree>
    <p:extLst>
      <p:ext uri="{BB962C8B-B14F-4D97-AF65-F5344CB8AC3E}">
        <p14:creationId xmlns:p14="http://schemas.microsoft.com/office/powerpoint/2010/main" val="3231559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07E773EB-1EC1-4E49-9DE2-E6F4604972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0391"/>
            <a:ext cx="12192000" cy="1943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85760CD8-2515-4F35-A2A1-EBD3EC28F204}"/>
              </a:ext>
            </a:extLst>
          </p:cNvPr>
          <p:cNvSpPr>
            <a:spLocks noGrp="1"/>
          </p:cNvSpPr>
          <p:nvPr>
            <p:ph type="title"/>
          </p:nvPr>
        </p:nvSpPr>
        <p:spPr>
          <a:xfrm>
            <a:off x="391378" y="320675"/>
            <a:ext cx="11407487" cy="1325563"/>
          </a:xfrm>
        </p:spPr>
        <p:txBody>
          <a:bodyPr>
            <a:normAutofit/>
          </a:bodyPr>
          <a:lstStyle/>
          <a:p>
            <a:pPr marL="571500" indent="-571500">
              <a:buFont typeface="Courier New"/>
              <a:buChar char="o"/>
            </a:pPr>
            <a:r>
              <a:rPr lang="fr-FR" sz="5400">
                <a:solidFill>
                  <a:schemeClr val="bg1"/>
                </a:solidFill>
                <a:latin typeface="Modern Love Grunge"/>
                <a:cs typeface="Calibri Light"/>
              </a:rPr>
              <a:t>Table</a:t>
            </a:r>
            <a:endParaRPr lang="fr-FR" sz="5400">
              <a:solidFill>
                <a:schemeClr val="bg1"/>
              </a:solidFill>
              <a:latin typeface="Modern Love Grunge"/>
            </a:endParaRPr>
          </a:p>
        </p:txBody>
      </p:sp>
      <p:graphicFrame>
        <p:nvGraphicFramePr>
          <p:cNvPr id="5" name="Espace réservé du contenu 2">
            <a:extLst>
              <a:ext uri="{FF2B5EF4-FFF2-40B4-BE49-F238E27FC236}">
                <a16:creationId xmlns:a16="http://schemas.microsoft.com/office/drawing/2014/main" xmlns="" id="{963C7A5F-4254-491B-AE30-826F2E30CA09}"/>
              </a:ext>
            </a:extLst>
          </p:cNvPr>
          <p:cNvGraphicFramePr>
            <a:graphicFrameLocks noGrp="1"/>
          </p:cNvGraphicFramePr>
          <p:nvPr>
            <p:ph idx="1"/>
            <p:extLst>
              <p:ext uri="{D42A27DB-BD31-4B8C-83A1-F6EECF244321}">
                <p14:modId xmlns:p14="http://schemas.microsoft.com/office/powerpoint/2010/main" val="1515541237"/>
              </p:ext>
            </p:extLst>
          </p:nvPr>
        </p:nvGraphicFramePr>
        <p:xfrm>
          <a:off x="391379" y="1976293"/>
          <a:ext cx="1140748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3627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6">
            <a:extLst>
              <a:ext uri="{FF2B5EF4-FFF2-40B4-BE49-F238E27FC236}">
                <a16:creationId xmlns:a16="http://schemas.microsoft.com/office/drawing/2014/main" xmlns="" id="{D3E17859-C5F0-476F-A082-A4CB8841D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re 1">
            <a:extLst>
              <a:ext uri="{FF2B5EF4-FFF2-40B4-BE49-F238E27FC236}">
                <a16:creationId xmlns:a16="http://schemas.microsoft.com/office/drawing/2014/main" xmlns="" id="{18280A85-9BD7-4BC2-BD02-21713D972ACB}"/>
              </a:ext>
            </a:extLst>
          </p:cNvPr>
          <p:cNvSpPr>
            <a:spLocks noGrp="1"/>
          </p:cNvSpPr>
          <p:nvPr>
            <p:ph type="title"/>
          </p:nvPr>
        </p:nvSpPr>
        <p:spPr>
          <a:xfrm>
            <a:off x="838200" y="365125"/>
            <a:ext cx="10515599" cy="1325563"/>
          </a:xfrm>
        </p:spPr>
        <p:txBody>
          <a:bodyPr>
            <a:normAutofit/>
          </a:bodyPr>
          <a:lstStyle/>
          <a:p>
            <a:pPr marL="571500" indent="-571500">
              <a:buFont typeface="Courier New"/>
              <a:buChar char="o"/>
            </a:pPr>
            <a:r>
              <a:rPr lang="fr-FR">
                <a:latin typeface="Modern Love Grunge"/>
                <a:cs typeface="Calibri Light"/>
              </a:rPr>
              <a:t>Architecture</a:t>
            </a:r>
            <a:endParaRPr lang="fr-FR">
              <a:latin typeface="Modern Love Grunge"/>
            </a:endParaRPr>
          </a:p>
        </p:txBody>
      </p:sp>
      <p:sp>
        <p:nvSpPr>
          <p:cNvPr id="3" name="Espace réservé du contenu 2">
            <a:extLst>
              <a:ext uri="{FF2B5EF4-FFF2-40B4-BE49-F238E27FC236}">
                <a16:creationId xmlns:a16="http://schemas.microsoft.com/office/drawing/2014/main" xmlns="" id="{ED288F32-15AC-4990-BB90-83A3C24C036D}"/>
              </a:ext>
            </a:extLst>
          </p:cNvPr>
          <p:cNvSpPr>
            <a:spLocks noGrp="1"/>
          </p:cNvSpPr>
          <p:nvPr>
            <p:ph idx="1"/>
          </p:nvPr>
        </p:nvSpPr>
        <p:spPr>
          <a:xfrm>
            <a:off x="838200" y="1825625"/>
            <a:ext cx="5393361" cy="4351338"/>
          </a:xfrm>
        </p:spPr>
        <p:txBody>
          <a:bodyPr vert="horz" lIns="91440" tIns="45720" rIns="91440" bIns="45720" rtlCol="0">
            <a:normAutofit/>
          </a:bodyPr>
          <a:lstStyle/>
          <a:p>
            <a:r>
              <a:rPr lang="fr-FR">
                <a:cs typeface="Calibri"/>
              </a:rPr>
              <a:t>Art</a:t>
            </a:r>
          </a:p>
          <a:p>
            <a:r>
              <a:rPr lang="fr-FR">
                <a:cs typeface="Calibri"/>
              </a:rPr>
              <a:t>Conception</a:t>
            </a:r>
          </a:p>
          <a:p>
            <a:r>
              <a:rPr lang="fr-FR">
                <a:cs typeface="Calibri"/>
              </a:rPr>
              <a:t>Infrastructures</a:t>
            </a:r>
          </a:p>
          <a:p>
            <a:r>
              <a:rPr lang="fr-FR">
                <a:cs typeface="Calibri"/>
              </a:rPr>
              <a:t>Evolution</a:t>
            </a:r>
          </a:p>
          <a:p>
            <a:r>
              <a:rPr lang="fr-FR" err="1">
                <a:cs typeface="Calibri"/>
              </a:rPr>
              <a:t>Reduce</a:t>
            </a:r>
            <a:r>
              <a:rPr lang="fr-FR">
                <a:cs typeface="Calibri"/>
              </a:rPr>
              <a:t> pollution</a:t>
            </a:r>
          </a:p>
          <a:p>
            <a:pPr marL="0" indent="0">
              <a:buNone/>
            </a:pPr>
            <a:endParaRPr lang="fr-FR">
              <a:cs typeface="Calibri"/>
            </a:endParaRPr>
          </a:p>
          <a:p>
            <a:pPr marL="0" indent="0">
              <a:buNone/>
            </a:pPr>
            <a:endParaRPr lang="fr-FR">
              <a:cs typeface="Calibri"/>
            </a:endParaRPr>
          </a:p>
          <a:p>
            <a:endParaRPr lang="fr-FR">
              <a:cs typeface="Calibri"/>
            </a:endParaRPr>
          </a:p>
          <a:p>
            <a:endParaRPr lang="fr-FR">
              <a:cs typeface="Calibri"/>
            </a:endParaRPr>
          </a:p>
        </p:txBody>
      </p:sp>
      <p:pic>
        <p:nvPicPr>
          <p:cNvPr id="12" name="Image 13" descr="Une image contenant table, intérieur, assis, jouet&#10;&#10;Description générée avec un niveau de confiance très élevé">
            <a:extLst>
              <a:ext uri="{FF2B5EF4-FFF2-40B4-BE49-F238E27FC236}">
                <a16:creationId xmlns:a16="http://schemas.microsoft.com/office/drawing/2014/main" xmlns="" id="{31438DE6-5CA9-4519-85FB-5D8EAA74257E}"/>
              </a:ext>
            </a:extLst>
          </p:cNvPr>
          <p:cNvPicPr>
            <a:picLocks noChangeAspect="1"/>
          </p:cNvPicPr>
          <p:nvPr/>
        </p:nvPicPr>
        <p:blipFill rotWithShape="1">
          <a:blip r:embed="rId2"/>
          <a:srcRect r="-2" b="-2"/>
          <a:stretch/>
        </p:blipFill>
        <p:spPr>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0" name="Arc 18">
            <a:extLst>
              <a:ext uri="{FF2B5EF4-FFF2-40B4-BE49-F238E27FC236}">
                <a16:creationId xmlns:a16="http://schemas.microsoft.com/office/drawing/2014/main" xmlns=""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Oval 20">
            <a:extLst>
              <a:ext uri="{FF2B5EF4-FFF2-40B4-BE49-F238E27FC236}">
                <a16:creationId xmlns:a16="http://schemas.microsoft.com/office/drawing/2014/main" xmlns=""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707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1EE1B7E-047D-4A48-B461-BF32C0F86F8A}"/>
              </a:ext>
            </a:extLst>
          </p:cNvPr>
          <p:cNvSpPr>
            <a:spLocks noGrp="1"/>
          </p:cNvSpPr>
          <p:nvPr>
            <p:ph type="title"/>
          </p:nvPr>
        </p:nvSpPr>
        <p:spPr/>
        <p:txBody>
          <a:bodyPr/>
          <a:lstStyle/>
          <a:p>
            <a:pPr marL="571500" indent="-571500">
              <a:buFont typeface="Courier New"/>
              <a:buChar char="o"/>
            </a:pPr>
            <a:r>
              <a:rPr lang="fr-FR" err="1">
                <a:latin typeface="Modern Love Grunge"/>
                <a:cs typeface="Calibri Light"/>
              </a:rPr>
              <a:t>History</a:t>
            </a:r>
            <a:r>
              <a:rPr lang="fr-FR">
                <a:latin typeface="Modern Love Grunge"/>
                <a:cs typeface="Calibri Light"/>
              </a:rPr>
              <a:t> of architecture</a:t>
            </a:r>
            <a:endParaRPr lang="fr-FR">
              <a:latin typeface="Modern Love Grunge"/>
            </a:endParaRPr>
          </a:p>
        </p:txBody>
      </p:sp>
      <p:pic>
        <p:nvPicPr>
          <p:cNvPr id="4" name="Image 4">
            <a:extLst>
              <a:ext uri="{FF2B5EF4-FFF2-40B4-BE49-F238E27FC236}">
                <a16:creationId xmlns:a16="http://schemas.microsoft.com/office/drawing/2014/main" xmlns="" id="{F1E2DB0B-5EA4-40F5-B0DB-2772F04D1ABA}"/>
              </a:ext>
            </a:extLst>
          </p:cNvPr>
          <p:cNvPicPr>
            <a:picLocks noChangeAspect="1"/>
          </p:cNvPicPr>
          <p:nvPr/>
        </p:nvPicPr>
        <p:blipFill>
          <a:blip r:embed="rId2"/>
          <a:stretch>
            <a:fillRect/>
          </a:stretch>
        </p:blipFill>
        <p:spPr>
          <a:xfrm>
            <a:off x="7503992" y="31630"/>
            <a:ext cx="3251259" cy="1992701"/>
          </a:xfrm>
          <a:prstGeom prst="rect">
            <a:avLst/>
          </a:prstGeom>
        </p:spPr>
      </p:pic>
      <p:sp>
        <p:nvSpPr>
          <p:cNvPr id="6" name="Flèche : droite 5">
            <a:extLst>
              <a:ext uri="{FF2B5EF4-FFF2-40B4-BE49-F238E27FC236}">
                <a16:creationId xmlns:a16="http://schemas.microsoft.com/office/drawing/2014/main" xmlns="" id="{1AD9D3F3-11A1-4FDE-92A2-AF6B15CB9092}"/>
              </a:ext>
            </a:extLst>
          </p:cNvPr>
          <p:cNvSpPr/>
          <p:nvPr/>
        </p:nvSpPr>
        <p:spPr>
          <a:xfrm>
            <a:off x="603475" y="3186684"/>
            <a:ext cx="10754262" cy="1811545"/>
          </a:xfrm>
          <a:prstGeom prst="rightArrow">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xmlns="" id="{7D534565-BF71-4F88-86E6-DE0EBA6A3035}"/>
              </a:ext>
            </a:extLst>
          </p:cNvPr>
          <p:cNvSpPr txBox="1"/>
          <p:nvPr/>
        </p:nvSpPr>
        <p:spPr>
          <a:xfrm>
            <a:off x="654710" y="3731464"/>
            <a:ext cx="101044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err="1"/>
              <a:t>Prehistory</a:t>
            </a:r>
            <a:r>
              <a:rPr lang="fr-FR" dirty="0"/>
              <a:t>          </a:t>
            </a:r>
            <a:r>
              <a:rPr lang="fr-FR" dirty="0" err="1"/>
              <a:t>Antiquity</a:t>
            </a:r>
            <a:r>
              <a:rPr lang="fr-FR" dirty="0"/>
              <a:t>          Middle Age       Renaissance            </a:t>
            </a:r>
            <a:r>
              <a:rPr lang="fr-FR" dirty="0" smtClean="0"/>
              <a:t>19</a:t>
            </a:r>
            <a:r>
              <a:rPr lang="fr-FR" baseline="30000" dirty="0" smtClean="0"/>
              <a:t>th</a:t>
            </a:r>
            <a:r>
              <a:rPr lang="fr-FR" dirty="0"/>
              <a:t>                   </a:t>
            </a:r>
            <a:r>
              <a:rPr lang="fr-FR" dirty="0" smtClean="0"/>
              <a:t>21</a:t>
            </a:r>
            <a:r>
              <a:rPr lang="fr-FR" baseline="30000" dirty="0" smtClean="0"/>
              <a:t>st</a:t>
            </a:r>
            <a:endParaRPr lang="fr-FR" baseline="30000" dirty="0"/>
          </a:p>
        </p:txBody>
      </p:sp>
      <p:pic>
        <p:nvPicPr>
          <p:cNvPr id="9" name="Image 9" descr="Une image contenant extérieur, roche, bâtiment, pierre&#10;&#10;Description générée avec un niveau de confiance très élevé">
            <a:extLst>
              <a:ext uri="{FF2B5EF4-FFF2-40B4-BE49-F238E27FC236}">
                <a16:creationId xmlns:a16="http://schemas.microsoft.com/office/drawing/2014/main" xmlns="" id="{D9A24EAA-5B61-4ED5-B89E-31A18A9468BA}"/>
              </a:ext>
            </a:extLst>
          </p:cNvPr>
          <p:cNvPicPr>
            <a:picLocks noChangeAspect="1"/>
          </p:cNvPicPr>
          <p:nvPr/>
        </p:nvPicPr>
        <p:blipFill>
          <a:blip r:embed="rId3"/>
          <a:stretch>
            <a:fillRect/>
          </a:stretch>
        </p:blipFill>
        <p:spPr>
          <a:xfrm>
            <a:off x="401218" y="5073500"/>
            <a:ext cx="1771111" cy="1182359"/>
          </a:xfrm>
          <a:prstGeom prst="rect">
            <a:avLst/>
          </a:prstGeom>
        </p:spPr>
      </p:pic>
      <p:pic>
        <p:nvPicPr>
          <p:cNvPr id="13" name="Image 13" descr="Une image contenant extérieur, bâtiment, ruine, pierre&#10;&#10;Description générée avec un niveau de confiance très élevé">
            <a:extLst>
              <a:ext uri="{FF2B5EF4-FFF2-40B4-BE49-F238E27FC236}">
                <a16:creationId xmlns:a16="http://schemas.microsoft.com/office/drawing/2014/main" xmlns="" id="{2456334D-BB8A-4D57-A046-BA9E3BB83D94}"/>
              </a:ext>
            </a:extLst>
          </p:cNvPr>
          <p:cNvPicPr>
            <a:picLocks noChangeAspect="1"/>
          </p:cNvPicPr>
          <p:nvPr/>
        </p:nvPicPr>
        <p:blipFill>
          <a:blip r:embed="rId4"/>
          <a:stretch>
            <a:fillRect/>
          </a:stretch>
        </p:blipFill>
        <p:spPr>
          <a:xfrm>
            <a:off x="1867709" y="1824217"/>
            <a:ext cx="1742357" cy="1167981"/>
          </a:xfrm>
          <a:prstGeom prst="rect">
            <a:avLst/>
          </a:prstGeom>
        </p:spPr>
      </p:pic>
      <p:pic>
        <p:nvPicPr>
          <p:cNvPr id="15" name="Image 15" descr="Une image contenant bâtiment, extérieur, église, vieux&#10;&#10;Description générée avec un niveau de confiance très élevé">
            <a:extLst>
              <a:ext uri="{FF2B5EF4-FFF2-40B4-BE49-F238E27FC236}">
                <a16:creationId xmlns:a16="http://schemas.microsoft.com/office/drawing/2014/main" xmlns="" id="{DEFB287D-EC32-46AE-AD59-2F279385F652}"/>
              </a:ext>
            </a:extLst>
          </p:cNvPr>
          <p:cNvPicPr>
            <a:picLocks noChangeAspect="1"/>
          </p:cNvPicPr>
          <p:nvPr/>
        </p:nvPicPr>
        <p:blipFill>
          <a:blip r:embed="rId5"/>
          <a:stretch>
            <a:fillRect/>
          </a:stretch>
        </p:blipFill>
        <p:spPr>
          <a:xfrm>
            <a:off x="3444815" y="5076300"/>
            <a:ext cx="2110597" cy="1176759"/>
          </a:xfrm>
          <a:prstGeom prst="rect">
            <a:avLst/>
          </a:prstGeom>
        </p:spPr>
      </p:pic>
      <p:pic>
        <p:nvPicPr>
          <p:cNvPr id="17" name="Image 17" descr="Une image contenant herbe, extérieur, cheval, bâtiment&#10;&#10;Description générée avec un niveau de confiance très élevé">
            <a:extLst>
              <a:ext uri="{FF2B5EF4-FFF2-40B4-BE49-F238E27FC236}">
                <a16:creationId xmlns:a16="http://schemas.microsoft.com/office/drawing/2014/main" xmlns="" id="{6D92D1CF-15B7-412C-84EB-DC3E0FA03307}"/>
              </a:ext>
            </a:extLst>
          </p:cNvPr>
          <p:cNvPicPr>
            <a:picLocks noChangeAspect="1"/>
          </p:cNvPicPr>
          <p:nvPr/>
        </p:nvPicPr>
        <p:blipFill>
          <a:blip r:embed="rId6"/>
          <a:stretch>
            <a:fillRect/>
          </a:stretch>
        </p:blipFill>
        <p:spPr>
          <a:xfrm>
            <a:off x="4623758" y="1719219"/>
            <a:ext cx="2153729" cy="1219825"/>
          </a:xfrm>
          <a:prstGeom prst="rect">
            <a:avLst/>
          </a:prstGeom>
        </p:spPr>
      </p:pic>
      <p:pic>
        <p:nvPicPr>
          <p:cNvPr id="19" name="Image 19" descr="Une image contenant bâtiment, extérieur, tour, horloge&#10;&#10;Description générée avec un niveau de confiance très élevé">
            <a:extLst>
              <a:ext uri="{FF2B5EF4-FFF2-40B4-BE49-F238E27FC236}">
                <a16:creationId xmlns:a16="http://schemas.microsoft.com/office/drawing/2014/main" xmlns="" id="{2E4E4C09-D45E-4160-9914-1315B40EEB5A}"/>
              </a:ext>
            </a:extLst>
          </p:cNvPr>
          <p:cNvPicPr>
            <a:picLocks noChangeAspect="1"/>
          </p:cNvPicPr>
          <p:nvPr/>
        </p:nvPicPr>
        <p:blipFill>
          <a:blip r:embed="rId7"/>
          <a:stretch>
            <a:fillRect/>
          </a:stretch>
        </p:blipFill>
        <p:spPr>
          <a:xfrm>
            <a:off x="6458309" y="5078712"/>
            <a:ext cx="1963948" cy="1516992"/>
          </a:xfrm>
          <a:prstGeom prst="rect">
            <a:avLst/>
          </a:prstGeom>
        </p:spPr>
      </p:pic>
      <p:pic>
        <p:nvPicPr>
          <p:cNvPr id="21" name="Image 21" descr="Une image contenant extérieur, bâtiment, grand, cité&#10;&#10;Description générée avec un niveau de confiance très élevé">
            <a:extLst>
              <a:ext uri="{FF2B5EF4-FFF2-40B4-BE49-F238E27FC236}">
                <a16:creationId xmlns:a16="http://schemas.microsoft.com/office/drawing/2014/main" xmlns="" id="{494101B2-E81C-43D1-9CFA-9CA198A5410E}"/>
              </a:ext>
            </a:extLst>
          </p:cNvPr>
          <p:cNvPicPr>
            <a:picLocks noChangeAspect="1"/>
          </p:cNvPicPr>
          <p:nvPr/>
        </p:nvPicPr>
        <p:blipFill>
          <a:blip r:embed="rId8"/>
          <a:stretch>
            <a:fillRect/>
          </a:stretch>
        </p:blipFill>
        <p:spPr>
          <a:xfrm>
            <a:off x="9181381" y="5081367"/>
            <a:ext cx="2743200" cy="1411039"/>
          </a:xfrm>
          <a:prstGeom prst="rect">
            <a:avLst/>
          </a:prstGeom>
        </p:spPr>
      </p:pic>
      <p:sp>
        <p:nvSpPr>
          <p:cNvPr id="26" name="Flèche : bas 25">
            <a:extLst>
              <a:ext uri="{FF2B5EF4-FFF2-40B4-BE49-F238E27FC236}">
                <a16:creationId xmlns:a16="http://schemas.microsoft.com/office/drawing/2014/main" xmlns="" id="{E372711A-F065-41B5-BEAB-8422FAA9872D}"/>
              </a:ext>
            </a:extLst>
          </p:cNvPr>
          <p:cNvSpPr/>
          <p:nvPr/>
        </p:nvSpPr>
        <p:spPr>
          <a:xfrm rot="60000">
            <a:off x="2590213" y="3066396"/>
            <a:ext cx="100642" cy="589473"/>
          </a:xfrm>
          <a:prstGeom prst="downArrow">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lèche : bas 26">
            <a:extLst>
              <a:ext uri="{FF2B5EF4-FFF2-40B4-BE49-F238E27FC236}">
                <a16:creationId xmlns:a16="http://schemas.microsoft.com/office/drawing/2014/main" xmlns="" id="{C379C719-4416-4475-8530-7398D21AFF7D}"/>
              </a:ext>
            </a:extLst>
          </p:cNvPr>
          <p:cNvSpPr/>
          <p:nvPr/>
        </p:nvSpPr>
        <p:spPr>
          <a:xfrm rot="60000">
            <a:off x="5710100" y="3066396"/>
            <a:ext cx="100642" cy="589473"/>
          </a:xfrm>
          <a:prstGeom prst="downArrow">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lèche : bas 27">
            <a:extLst>
              <a:ext uri="{FF2B5EF4-FFF2-40B4-BE49-F238E27FC236}">
                <a16:creationId xmlns:a16="http://schemas.microsoft.com/office/drawing/2014/main" xmlns="" id="{9B209AD5-FD7A-46D4-A63D-94CD1DD08687}"/>
              </a:ext>
            </a:extLst>
          </p:cNvPr>
          <p:cNvSpPr/>
          <p:nvPr/>
        </p:nvSpPr>
        <p:spPr>
          <a:xfrm rot="10800000">
            <a:off x="1181232" y="4619151"/>
            <a:ext cx="100642" cy="589473"/>
          </a:xfrm>
          <a:prstGeom prst="downArrow">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lèche : bas 29">
            <a:extLst>
              <a:ext uri="{FF2B5EF4-FFF2-40B4-BE49-F238E27FC236}">
                <a16:creationId xmlns:a16="http://schemas.microsoft.com/office/drawing/2014/main" xmlns="" id="{D76D2811-E4A5-4DBD-9398-9552C691F989}"/>
              </a:ext>
            </a:extLst>
          </p:cNvPr>
          <p:cNvSpPr/>
          <p:nvPr/>
        </p:nvSpPr>
        <p:spPr>
          <a:xfrm rot="10800000">
            <a:off x="4286741" y="4705415"/>
            <a:ext cx="100642" cy="589473"/>
          </a:xfrm>
          <a:prstGeom prst="downArrow">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Flèche : bas 30">
            <a:extLst>
              <a:ext uri="{FF2B5EF4-FFF2-40B4-BE49-F238E27FC236}">
                <a16:creationId xmlns:a16="http://schemas.microsoft.com/office/drawing/2014/main" xmlns="" id="{72966A61-BF9C-4A34-8422-535E97558290}"/>
              </a:ext>
            </a:extLst>
          </p:cNvPr>
          <p:cNvSpPr/>
          <p:nvPr/>
        </p:nvSpPr>
        <p:spPr>
          <a:xfrm rot="10800000">
            <a:off x="7119081" y="4619151"/>
            <a:ext cx="100642" cy="589473"/>
          </a:xfrm>
          <a:prstGeom prst="downArrow">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lèche : bas 31">
            <a:extLst>
              <a:ext uri="{FF2B5EF4-FFF2-40B4-BE49-F238E27FC236}">
                <a16:creationId xmlns:a16="http://schemas.microsoft.com/office/drawing/2014/main" xmlns="" id="{BFCBC594-8E7A-4247-8071-345095365252}"/>
              </a:ext>
            </a:extLst>
          </p:cNvPr>
          <p:cNvSpPr/>
          <p:nvPr/>
        </p:nvSpPr>
        <p:spPr>
          <a:xfrm rot="10800000">
            <a:off x="9548855" y="4619151"/>
            <a:ext cx="100642" cy="589473"/>
          </a:xfrm>
          <a:prstGeom prst="downArrow">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13530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7383B190-6BFB-422F-B667-06B7B25F09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xmlns="" id="{52E30EF7-9163-454B-86D3-0630551DFC0A}"/>
              </a:ext>
            </a:extLst>
          </p:cNvPr>
          <p:cNvSpPr>
            <a:spLocks noGrp="1"/>
          </p:cNvSpPr>
          <p:nvPr>
            <p:ph type="title"/>
          </p:nvPr>
        </p:nvSpPr>
        <p:spPr>
          <a:xfrm>
            <a:off x="5021821" y="3812954"/>
            <a:ext cx="6465287" cy="1516014"/>
          </a:xfrm>
        </p:spPr>
        <p:txBody>
          <a:bodyPr vert="horz" lIns="91440" tIns="45720" rIns="91440" bIns="45720" rtlCol="0" anchor="b">
            <a:normAutofit/>
          </a:bodyPr>
          <a:lstStyle/>
          <a:p>
            <a:pPr marL="571500" indent="-571500"/>
            <a:r>
              <a:rPr lang="en-US" sz="4800" kern="1200">
                <a:solidFill>
                  <a:srgbClr val="FFFFFF"/>
                </a:solidFill>
                <a:latin typeface="+mj-lt"/>
                <a:ea typeface="+mj-ea"/>
                <a:cs typeface="+mj-cs"/>
              </a:rPr>
              <a:t>Religiously, culturally</a:t>
            </a:r>
          </a:p>
        </p:txBody>
      </p:sp>
      <p:pic>
        <p:nvPicPr>
          <p:cNvPr id="4" name="Picture 4">
            <a:extLst>
              <a:ext uri="{FF2B5EF4-FFF2-40B4-BE49-F238E27FC236}">
                <a16:creationId xmlns:a16="http://schemas.microsoft.com/office/drawing/2014/main" xmlns="" id="{1B6312B3-9A2B-4461-8F6E-821232A79648}"/>
              </a:ext>
            </a:extLst>
          </p:cNvPr>
          <p:cNvPicPr>
            <a:picLocks noGrp="1" noChangeAspect="1"/>
          </p:cNvPicPr>
          <p:nvPr>
            <p:ph idx="1"/>
          </p:nvPr>
        </p:nvPicPr>
        <p:blipFill rotWithShape="1">
          <a:blip r:embed="rId2"/>
          <a:srcRect l="6123" r="20063"/>
          <a:stretch/>
        </p:blipFill>
        <p:spPr>
          <a:xfrm>
            <a:off x="317635" y="299363"/>
            <a:ext cx="4160452" cy="3049204"/>
          </a:xfrm>
          <a:prstGeom prst="rect">
            <a:avLst/>
          </a:prstGeom>
        </p:spPr>
      </p:pic>
      <p:pic>
        <p:nvPicPr>
          <p:cNvPr id="8" name="Picture 8">
            <a:extLst>
              <a:ext uri="{FF2B5EF4-FFF2-40B4-BE49-F238E27FC236}">
                <a16:creationId xmlns:a16="http://schemas.microsoft.com/office/drawing/2014/main" xmlns="" id="{4D9EF047-81BD-4AF1-BEF3-7B5F74E06D5E}"/>
              </a:ext>
            </a:extLst>
          </p:cNvPr>
          <p:cNvPicPr>
            <a:picLocks noChangeAspect="1"/>
          </p:cNvPicPr>
          <p:nvPr/>
        </p:nvPicPr>
        <p:blipFill rotWithShape="1">
          <a:blip r:embed="rId3"/>
          <a:srcRect t="20428" b="20284"/>
          <a:stretch/>
        </p:blipFill>
        <p:spPr>
          <a:xfrm>
            <a:off x="4654296" y="299363"/>
            <a:ext cx="7217085" cy="3008188"/>
          </a:xfrm>
          <a:prstGeom prst="rect">
            <a:avLst/>
          </a:prstGeom>
        </p:spPr>
      </p:pic>
      <p:cxnSp>
        <p:nvCxnSpPr>
          <p:cNvPr id="10" name="Straight Connector 14">
            <a:extLst>
              <a:ext uri="{FF2B5EF4-FFF2-40B4-BE49-F238E27FC236}">
                <a16:creationId xmlns:a16="http://schemas.microsoft.com/office/drawing/2014/main" xmlns="" id="{ED28E597-4AF8-4D69-A9AB-A1EDC6156B0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xmlns="" id="{89E256C7-154D-4785-A5B9-E37215D2BD89}"/>
              </a:ext>
            </a:extLst>
          </p:cNvPr>
          <p:cNvPicPr>
            <a:picLocks noChangeAspect="1"/>
          </p:cNvPicPr>
          <p:nvPr/>
        </p:nvPicPr>
        <p:blipFill rotWithShape="1">
          <a:blip r:embed="rId4"/>
          <a:srcRect l="8594" r="-1" b="-1"/>
          <a:stretch/>
        </p:blipFill>
        <p:spPr>
          <a:xfrm>
            <a:off x="317635" y="3509433"/>
            <a:ext cx="4160452" cy="3026833"/>
          </a:xfrm>
          <a:prstGeom prst="rect">
            <a:avLst/>
          </a:prstGeom>
        </p:spPr>
      </p:pic>
    </p:spTree>
    <p:extLst>
      <p:ext uri="{BB962C8B-B14F-4D97-AF65-F5344CB8AC3E}">
        <p14:creationId xmlns:p14="http://schemas.microsoft.com/office/powerpoint/2010/main" val="2532136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33CD251C-A887-4D2F-925B-FC09719853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F8EEDA42-4CE3-4267-A44D-60212ADE47BE}"/>
              </a:ext>
            </a:extLst>
          </p:cNvPr>
          <p:cNvSpPr>
            <a:spLocks noGrp="1"/>
          </p:cNvSpPr>
          <p:nvPr>
            <p:ph type="title"/>
          </p:nvPr>
        </p:nvSpPr>
        <p:spPr>
          <a:xfrm>
            <a:off x="376065" y="936571"/>
            <a:ext cx="3711763" cy="1602144"/>
          </a:xfrm>
        </p:spPr>
        <p:txBody>
          <a:bodyPr anchor="b">
            <a:normAutofit/>
          </a:bodyPr>
          <a:lstStyle/>
          <a:p>
            <a:pPr marL="685800" indent="-685800">
              <a:buFont typeface="Courier New"/>
              <a:buChar char="o"/>
            </a:pPr>
            <a:r>
              <a:rPr lang="fr-FR" b="1">
                <a:latin typeface="Modern Love Grunge"/>
                <a:cs typeface="Calibri Light"/>
              </a:rPr>
              <a:t>Materials</a:t>
            </a:r>
            <a:endParaRPr lang="fr-FR" b="1">
              <a:latin typeface="Modern Love Grunge"/>
            </a:endParaRPr>
          </a:p>
        </p:txBody>
      </p:sp>
      <p:grpSp>
        <p:nvGrpSpPr>
          <p:cNvPr id="15" name="Group 14">
            <a:extLst>
              <a:ext uri="{FF2B5EF4-FFF2-40B4-BE49-F238E27FC236}">
                <a16:creationId xmlns:a16="http://schemas.microsoft.com/office/drawing/2014/main" xmlns="" id="{770AE191-D2EA-45C9-A44D-830C188F74C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72021" y="518649"/>
            <a:ext cx="1128382" cy="847206"/>
            <a:chOff x="8183879" y="1000124"/>
            <a:chExt cx="1562267" cy="1172973"/>
          </a:xfrm>
        </p:grpSpPr>
        <p:sp>
          <p:nvSpPr>
            <p:cNvPr id="16" name="Freeform 5">
              <a:extLst>
                <a:ext uri="{FF2B5EF4-FFF2-40B4-BE49-F238E27FC236}">
                  <a16:creationId xmlns:a16="http://schemas.microsoft.com/office/drawing/2014/main" xmlns="" id="{23A0E4C1-B7A6-4637-AC51-4A5AE3841FF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7" name="Freeform 5">
              <a:extLst>
                <a:ext uri="{FF2B5EF4-FFF2-40B4-BE49-F238E27FC236}">
                  <a16:creationId xmlns:a16="http://schemas.microsoft.com/office/drawing/2014/main" xmlns="" id="{F4E8C039-CC58-44F3-8A7B-E0A934C1D01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 name="Espace réservé du contenu 2">
            <a:extLst>
              <a:ext uri="{FF2B5EF4-FFF2-40B4-BE49-F238E27FC236}">
                <a16:creationId xmlns:a16="http://schemas.microsoft.com/office/drawing/2014/main" xmlns="" id="{8070F8F0-09BB-4F89-ADD4-3C8BFA38FFDC}"/>
              </a:ext>
            </a:extLst>
          </p:cNvPr>
          <p:cNvSpPr>
            <a:spLocks noGrp="1"/>
          </p:cNvSpPr>
          <p:nvPr>
            <p:ph idx="1"/>
          </p:nvPr>
        </p:nvSpPr>
        <p:spPr>
          <a:xfrm>
            <a:off x="476140" y="2686026"/>
            <a:ext cx="1786227" cy="3272324"/>
          </a:xfrm>
        </p:spPr>
        <p:txBody>
          <a:bodyPr vert="horz" lIns="91440" tIns="45720" rIns="91440" bIns="45720" rtlCol="0" anchor="t">
            <a:normAutofit/>
          </a:bodyPr>
          <a:lstStyle/>
          <a:p>
            <a:r>
              <a:rPr lang="fr-FR" sz="2000">
                <a:cs typeface="Calibri"/>
              </a:rPr>
              <a:t>Wood</a:t>
            </a:r>
          </a:p>
          <a:p>
            <a:r>
              <a:rPr lang="fr-FR" sz="2000">
                <a:cs typeface="Calibri"/>
              </a:rPr>
              <a:t>Rock</a:t>
            </a:r>
          </a:p>
          <a:p>
            <a:r>
              <a:rPr lang="fr-FR" sz="2000">
                <a:cs typeface="Calibri"/>
              </a:rPr>
              <a:t>Brick</a:t>
            </a:r>
          </a:p>
          <a:p>
            <a:r>
              <a:rPr lang="fr-FR" sz="2000">
                <a:cs typeface="Calibri"/>
              </a:rPr>
              <a:t>Glass</a:t>
            </a:r>
          </a:p>
          <a:p>
            <a:r>
              <a:rPr lang="fr-FR" sz="2000">
                <a:ea typeface="+mn-lt"/>
                <a:cs typeface="+mn-lt"/>
              </a:rPr>
              <a:t>Steel </a:t>
            </a:r>
          </a:p>
          <a:p>
            <a:r>
              <a:rPr lang="fr-FR" sz="2000" err="1">
                <a:ea typeface="+mn-lt"/>
                <a:cs typeface="+mn-lt"/>
              </a:rPr>
              <a:t>Concrete</a:t>
            </a:r>
            <a:r>
              <a:rPr lang="fr-FR" sz="2000">
                <a:ea typeface="+mn-lt"/>
                <a:cs typeface="+mn-lt"/>
              </a:rPr>
              <a:t> </a:t>
            </a:r>
          </a:p>
          <a:p>
            <a:r>
              <a:rPr lang="fr-FR" sz="2000">
                <a:ea typeface="+mn-lt"/>
                <a:cs typeface="+mn-lt"/>
              </a:rPr>
              <a:t>Cement </a:t>
            </a:r>
            <a:endParaRPr lang="fr-FR" sz="1200">
              <a:cs typeface="Calibri"/>
            </a:endParaRPr>
          </a:p>
        </p:txBody>
      </p:sp>
      <p:pic>
        <p:nvPicPr>
          <p:cNvPr id="4" name="Image 4" descr="Une image contenant clôture, extérieur, bâtiment, grand&#10;&#10;Description générée avec un niveau de confiance très élevé">
            <a:extLst>
              <a:ext uri="{FF2B5EF4-FFF2-40B4-BE49-F238E27FC236}">
                <a16:creationId xmlns:a16="http://schemas.microsoft.com/office/drawing/2014/main" xmlns="" id="{6FF70A08-14ED-440C-9352-65C1C182558E}"/>
              </a:ext>
            </a:extLst>
          </p:cNvPr>
          <p:cNvPicPr>
            <a:picLocks noChangeAspect="1"/>
          </p:cNvPicPr>
          <p:nvPr/>
        </p:nvPicPr>
        <p:blipFill rotWithShape="1">
          <a:blip r:embed="rId2"/>
          <a:srcRect l="10767" r="27259" b="2"/>
          <a:stretch/>
        </p:blipFill>
        <p:spPr>
          <a:xfrm>
            <a:off x="8172654" y="158161"/>
            <a:ext cx="3731799" cy="3383270"/>
          </a:xfrm>
          <a:prstGeom prst="rect">
            <a:avLst/>
          </a:prstGeom>
        </p:spPr>
      </p:pic>
      <p:pic>
        <p:nvPicPr>
          <p:cNvPr id="6" name="Image 6" descr="Une image contenant bâtiment, tour, horloge&#10;&#10;Description générée avec un niveau de confiance très élevé">
            <a:extLst>
              <a:ext uri="{FF2B5EF4-FFF2-40B4-BE49-F238E27FC236}">
                <a16:creationId xmlns:a16="http://schemas.microsoft.com/office/drawing/2014/main" xmlns="" id="{1B0F2CFC-0237-4062-9815-2E1678094C2A}"/>
              </a:ext>
            </a:extLst>
          </p:cNvPr>
          <p:cNvPicPr>
            <a:picLocks noChangeAspect="1"/>
          </p:cNvPicPr>
          <p:nvPr/>
        </p:nvPicPr>
        <p:blipFill rotWithShape="1">
          <a:blip r:embed="rId3"/>
          <a:srcRect t="13030" b="976"/>
          <a:stretch/>
        </p:blipFill>
        <p:spPr>
          <a:xfrm>
            <a:off x="5976149" y="3848531"/>
            <a:ext cx="5741397" cy="2563771"/>
          </a:xfrm>
          <a:prstGeom prst="rect">
            <a:avLst/>
          </a:prstGeom>
        </p:spPr>
      </p:pic>
      <p:sp>
        <p:nvSpPr>
          <p:cNvPr id="12" name="ZoneTexte 11">
            <a:extLst>
              <a:ext uri="{FF2B5EF4-FFF2-40B4-BE49-F238E27FC236}">
                <a16:creationId xmlns:a16="http://schemas.microsoft.com/office/drawing/2014/main" xmlns="" id="{58712352-30FB-4E21-840D-15BECB98273B}"/>
              </a:ext>
            </a:extLst>
          </p:cNvPr>
          <p:cNvSpPr txBox="1"/>
          <p:nvPr/>
        </p:nvSpPr>
        <p:spPr>
          <a:xfrm>
            <a:off x="2069690" y="2684207"/>
            <a:ext cx="2435942"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fr-FR" sz="2000" err="1"/>
              <a:t>Tile</a:t>
            </a:r>
            <a:r>
              <a:rPr lang="fr-FR" sz="2000"/>
              <a:t> </a:t>
            </a:r>
            <a:endParaRPr lang="en-US" sz="2000">
              <a:ea typeface="+mn-lt"/>
              <a:cs typeface="+mn-lt"/>
            </a:endParaRPr>
          </a:p>
          <a:p>
            <a:pPr marL="285750" indent="-285750">
              <a:lnSpc>
                <a:spcPct val="90000"/>
              </a:lnSpc>
              <a:spcBef>
                <a:spcPts val="1000"/>
              </a:spcBef>
              <a:buFont typeface="Arial"/>
              <a:buChar char="•"/>
            </a:pPr>
            <a:r>
              <a:rPr lang="fr-FR" sz="2000" err="1"/>
              <a:t>Sealant</a:t>
            </a:r>
            <a:endParaRPr lang="en-US" sz="2000">
              <a:ea typeface="+mn-lt"/>
              <a:cs typeface="+mn-lt"/>
            </a:endParaRPr>
          </a:p>
          <a:p>
            <a:pPr marL="285750" indent="-285750">
              <a:lnSpc>
                <a:spcPct val="90000"/>
              </a:lnSpc>
              <a:spcBef>
                <a:spcPts val="1000"/>
              </a:spcBef>
              <a:buFont typeface="Arial"/>
              <a:buChar char="•"/>
            </a:pPr>
            <a:r>
              <a:rPr lang="fr-FR" sz="2000">
                <a:ea typeface="+mn-lt"/>
                <a:cs typeface="+mn-lt"/>
              </a:rPr>
              <a:t>Aluminium</a:t>
            </a:r>
            <a:endParaRPr lang="en-US" sz="2000">
              <a:ea typeface="+mn-lt"/>
              <a:cs typeface="+mn-lt"/>
            </a:endParaRPr>
          </a:p>
          <a:p>
            <a:pPr marL="285750" indent="-285750">
              <a:lnSpc>
                <a:spcPct val="90000"/>
              </a:lnSpc>
              <a:spcBef>
                <a:spcPts val="1000"/>
              </a:spcBef>
              <a:buFont typeface="Arial"/>
              <a:buChar char="•"/>
            </a:pPr>
            <a:r>
              <a:rPr lang="fr-FR" sz="2000"/>
              <a:t>Terracotta </a:t>
            </a:r>
            <a:endParaRPr lang="en-US" sz="2000">
              <a:ea typeface="+mn-lt"/>
              <a:cs typeface="+mn-lt"/>
            </a:endParaRPr>
          </a:p>
          <a:p>
            <a:pPr marL="285750" indent="-285750">
              <a:lnSpc>
                <a:spcPct val="90000"/>
              </a:lnSpc>
              <a:spcBef>
                <a:spcPts val="1000"/>
              </a:spcBef>
              <a:buFont typeface="Arial"/>
              <a:buChar char="•"/>
            </a:pPr>
            <a:r>
              <a:rPr lang="fr-FR" sz="2000" err="1"/>
              <a:t>Iron</a:t>
            </a:r>
            <a:r>
              <a:rPr lang="fr-FR" sz="2000"/>
              <a:t> and </a:t>
            </a:r>
            <a:r>
              <a:rPr lang="fr-FR" sz="2000" err="1"/>
              <a:t>cast</a:t>
            </a:r>
            <a:r>
              <a:rPr lang="fr-FR" sz="2000"/>
              <a:t> </a:t>
            </a:r>
            <a:r>
              <a:rPr lang="fr-FR" sz="2000" err="1"/>
              <a:t>iron</a:t>
            </a:r>
            <a:endParaRPr lang="en-US" sz="2000">
              <a:ea typeface="+mn-lt"/>
              <a:cs typeface="+mn-lt"/>
            </a:endParaRPr>
          </a:p>
          <a:p>
            <a:pPr marL="285750" indent="-285750">
              <a:lnSpc>
                <a:spcPct val="90000"/>
              </a:lnSpc>
              <a:spcBef>
                <a:spcPts val="1000"/>
              </a:spcBef>
              <a:buFont typeface="Arial"/>
              <a:buChar char="•"/>
            </a:pPr>
            <a:r>
              <a:rPr lang="fr-FR" sz="2000">
                <a:ea typeface="+mn-lt"/>
                <a:cs typeface="+mn-lt"/>
              </a:rPr>
              <a:t>Plastic </a:t>
            </a:r>
            <a:endParaRPr lang="en-US" sz="2000">
              <a:ea typeface="+mn-lt"/>
              <a:cs typeface="+mn-lt"/>
            </a:endParaRPr>
          </a:p>
          <a:p>
            <a:pPr marL="285750" indent="-285750">
              <a:lnSpc>
                <a:spcPct val="90000"/>
              </a:lnSpc>
              <a:spcBef>
                <a:spcPts val="1000"/>
              </a:spcBef>
              <a:buFont typeface="Arial"/>
              <a:buChar char="•"/>
            </a:pPr>
            <a:r>
              <a:rPr lang="fr-FR" sz="2000"/>
              <a:t>Slate </a:t>
            </a:r>
            <a:endParaRPr lang="fr-FR" sz="2000">
              <a:ea typeface="+mn-lt"/>
              <a:cs typeface="+mn-lt"/>
            </a:endParaRPr>
          </a:p>
          <a:p>
            <a:pPr algn="l"/>
            <a:endParaRPr lang="fr-FR">
              <a:cs typeface="Calibri"/>
            </a:endParaRPr>
          </a:p>
        </p:txBody>
      </p:sp>
      <p:pic>
        <p:nvPicPr>
          <p:cNvPr id="18" name="Image 18" descr="Une image contenant bâtiment, herbe, extérieur, grand&#10;&#10;Description générée avec un niveau de confiance très élevé">
            <a:extLst>
              <a:ext uri="{FF2B5EF4-FFF2-40B4-BE49-F238E27FC236}">
                <a16:creationId xmlns:a16="http://schemas.microsoft.com/office/drawing/2014/main" xmlns="" id="{6B7A25C2-3A49-49EC-980A-28F938D83FF2}"/>
              </a:ext>
            </a:extLst>
          </p:cNvPr>
          <p:cNvPicPr>
            <a:picLocks noChangeAspect="1"/>
          </p:cNvPicPr>
          <p:nvPr/>
        </p:nvPicPr>
        <p:blipFill>
          <a:blip r:embed="rId4"/>
          <a:stretch>
            <a:fillRect/>
          </a:stretch>
        </p:blipFill>
        <p:spPr>
          <a:xfrm>
            <a:off x="4358472" y="1090237"/>
            <a:ext cx="3476445" cy="2343756"/>
          </a:xfrm>
          <a:prstGeom prst="rect">
            <a:avLst/>
          </a:prstGeom>
        </p:spPr>
      </p:pic>
    </p:spTree>
    <p:extLst>
      <p:ext uri="{BB962C8B-B14F-4D97-AF65-F5344CB8AC3E}">
        <p14:creationId xmlns:p14="http://schemas.microsoft.com/office/powerpoint/2010/main" val="3716141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4" descr="Une image contenant herbe, extérieur, bâtiment, vert&#10;&#10;Description générée avec un niveau de confiance très élevé">
            <a:extLst>
              <a:ext uri="{FF2B5EF4-FFF2-40B4-BE49-F238E27FC236}">
                <a16:creationId xmlns:a16="http://schemas.microsoft.com/office/drawing/2014/main" xmlns="" id="{31EF0F57-39B5-4F0E-B805-854B38BA3FA1}"/>
              </a:ext>
            </a:extLst>
          </p:cNvPr>
          <p:cNvPicPr>
            <a:picLocks noChangeAspect="1"/>
          </p:cNvPicPr>
          <p:nvPr/>
        </p:nvPicPr>
        <p:blipFill rotWithShape="1">
          <a:blip r:embed="rId2"/>
          <a:srcRect t="15730"/>
          <a:stretch/>
        </p:blipFill>
        <p:spPr>
          <a:xfrm>
            <a:off x="-1" y="10"/>
            <a:ext cx="12192000" cy="6857990"/>
          </a:xfrm>
          <a:prstGeom prst="rect">
            <a:avLst/>
          </a:prstGeom>
        </p:spPr>
      </p:pic>
      <p:sp>
        <p:nvSpPr>
          <p:cNvPr id="11"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re 1">
            <a:extLst>
              <a:ext uri="{FF2B5EF4-FFF2-40B4-BE49-F238E27FC236}">
                <a16:creationId xmlns:a16="http://schemas.microsoft.com/office/drawing/2014/main" xmlns="" id="{1C43FDC7-4F0E-48B0-A283-9C9643FD5B1E}"/>
              </a:ext>
            </a:extLst>
          </p:cNvPr>
          <p:cNvSpPr>
            <a:spLocks noGrp="1"/>
          </p:cNvSpPr>
          <p:nvPr>
            <p:ph type="title"/>
          </p:nvPr>
        </p:nvSpPr>
        <p:spPr>
          <a:xfrm>
            <a:off x="709448" y="1913950"/>
            <a:ext cx="4204137" cy="1342754"/>
          </a:xfrm>
        </p:spPr>
        <p:txBody>
          <a:bodyPr>
            <a:normAutofit/>
          </a:bodyPr>
          <a:lstStyle/>
          <a:p>
            <a:pPr algn="ctr"/>
            <a:r>
              <a:rPr lang="fr-FR" sz="3600" b="1">
                <a:latin typeface="Modern Love Grunge"/>
                <a:cs typeface="Calibri Light"/>
              </a:rPr>
              <a:t>Pise </a:t>
            </a:r>
            <a:r>
              <a:rPr lang="fr-FR" sz="3600" b="1" err="1">
                <a:latin typeface="Modern Love Grunge"/>
                <a:cs typeface="Calibri Light"/>
              </a:rPr>
              <a:t>tower</a:t>
            </a:r>
            <a:endParaRPr lang="fr-FR" sz="3600" b="1" err="1">
              <a:latin typeface="Modern Love Grunge"/>
            </a:endParaRPr>
          </a:p>
        </p:txBody>
      </p:sp>
      <p:cxnSp>
        <p:nvCxnSpPr>
          <p:cNvPr id="13" name="Straight Connector 12">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xmlns="" id="{493C1981-00C5-49C2-BC96-316CD46D987C}"/>
              </a:ext>
            </a:extLst>
          </p:cNvPr>
          <p:cNvSpPr>
            <a:spLocks noGrp="1"/>
          </p:cNvSpPr>
          <p:nvPr>
            <p:ph idx="1"/>
          </p:nvPr>
        </p:nvSpPr>
        <p:spPr>
          <a:xfrm>
            <a:off x="525516" y="3417573"/>
            <a:ext cx="4593021" cy="2619839"/>
          </a:xfrm>
        </p:spPr>
        <p:txBody>
          <a:bodyPr anchor="ctr">
            <a:normAutofit/>
          </a:bodyPr>
          <a:lstStyle/>
          <a:p>
            <a:pPr marL="0" indent="0" algn="ctr">
              <a:buNone/>
            </a:pPr>
            <a:r>
              <a:rPr lang="en-US" sz="3600" b="1">
                <a:ea typeface="+mn-lt"/>
                <a:cs typeface="+mn-lt"/>
              </a:rPr>
              <a:t>Marble</a:t>
            </a:r>
            <a:endParaRPr lang="en-US" sz="3600" b="1">
              <a:cs typeface="Calibri"/>
            </a:endParaRPr>
          </a:p>
        </p:txBody>
      </p:sp>
    </p:spTree>
    <p:extLst>
      <p:ext uri="{BB962C8B-B14F-4D97-AF65-F5344CB8AC3E}">
        <p14:creationId xmlns:p14="http://schemas.microsoft.com/office/powerpoint/2010/main" val="2911749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4" descr="Une image contenant extérieur, bâtiment, herbe, église&#10;&#10;Description générée avec un niveau de confiance très élevé">
            <a:extLst>
              <a:ext uri="{FF2B5EF4-FFF2-40B4-BE49-F238E27FC236}">
                <a16:creationId xmlns:a16="http://schemas.microsoft.com/office/drawing/2014/main" xmlns="" id="{EAF651E5-2197-4B96-974D-EE3723E8A89E}"/>
              </a:ext>
            </a:extLst>
          </p:cNvPr>
          <p:cNvPicPr>
            <a:picLocks noGrp="1" noChangeAspect="1"/>
          </p:cNvPicPr>
          <p:nvPr>
            <p:ph idx="1"/>
          </p:nvPr>
        </p:nvPicPr>
        <p:blipFill rotWithShape="1">
          <a:blip r:embed="rId2"/>
          <a:srcRect t="15730"/>
          <a:stretch/>
        </p:blipFill>
        <p:spPr>
          <a:xfrm>
            <a:off x="-1" y="10"/>
            <a:ext cx="12192000" cy="6857990"/>
          </a:xfrm>
          <a:prstGeom prst="rect">
            <a:avLst/>
          </a:prstGeom>
        </p:spPr>
      </p:pic>
      <p:sp>
        <p:nvSpPr>
          <p:cNvPr id="18"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re 1">
            <a:extLst>
              <a:ext uri="{FF2B5EF4-FFF2-40B4-BE49-F238E27FC236}">
                <a16:creationId xmlns:a16="http://schemas.microsoft.com/office/drawing/2014/main" xmlns="" id="{941A1A6D-9D40-41BC-921D-CF3DCAA341DA}"/>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b="1">
                <a:latin typeface="Modern Love Grunge"/>
              </a:rPr>
              <a:t>Taj Mahal</a:t>
            </a:r>
          </a:p>
        </p:txBody>
      </p:sp>
      <p:cxnSp>
        <p:nvCxnSpPr>
          <p:cNvPr id="20" name="Straight Connector 19">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xmlns="" id="{A4DAE2C5-5865-4692-A643-7F6E06CCF9CA}"/>
              </a:ext>
            </a:extLst>
          </p:cNvPr>
          <p:cNvSpPr txBox="1"/>
          <p:nvPr/>
        </p:nvSpPr>
        <p:spPr>
          <a:xfrm>
            <a:off x="8571271" y="5363497"/>
            <a:ext cx="299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400" b="1" err="1"/>
              <a:t>Marble</a:t>
            </a:r>
            <a:r>
              <a:rPr lang="fr-FR" sz="2400" b="1"/>
              <a:t>, </a:t>
            </a:r>
            <a:r>
              <a:rPr lang="fr-FR" sz="2400" b="1" err="1">
                <a:ea typeface="+mn-lt"/>
                <a:cs typeface="+mn-lt"/>
              </a:rPr>
              <a:t>gemstones</a:t>
            </a:r>
            <a:endParaRPr lang="fr-FR" sz="2400" b="1">
              <a:cs typeface="Calibri"/>
            </a:endParaRPr>
          </a:p>
        </p:txBody>
      </p:sp>
    </p:spTree>
    <p:extLst>
      <p:ext uri="{BB962C8B-B14F-4D97-AF65-F5344CB8AC3E}">
        <p14:creationId xmlns:p14="http://schemas.microsoft.com/office/powerpoint/2010/main" val="3723586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4" descr="Une image contenant extérieur, horloge, tour, bâtiment&#10;&#10;Description générée avec un niveau de confiance très élevé">
            <a:extLst>
              <a:ext uri="{FF2B5EF4-FFF2-40B4-BE49-F238E27FC236}">
                <a16:creationId xmlns:a16="http://schemas.microsoft.com/office/drawing/2014/main" xmlns="" id="{4A6AEE1A-43AF-4B9C-A25B-2E55ED2780FA}"/>
              </a:ext>
            </a:extLst>
          </p:cNvPr>
          <p:cNvPicPr>
            <a:picLocks noGrp="1" noChangeAspect="1"/>
          </p:cNvPicPr>
          <p:nvPr>
            <p:ph idx="1"/>
          </p:nvPr>
        </p:nvPicPr>
        <p:blipFill rotWithShape="1">
          <a:blip r:embed="rId2"/>
          <a:srcRect t="15413"/>
          <a:stretch/>
        </p:blipFill>
        <p:spPr>
          <a:xfrm>
            <a:off x="20" y="10"/>
            <a:ext cx="12191980" cy="6857990"/>
          </a:xfrm>
          <a:prstGeom prst="rect">
            <a:avLst/>
          </a:prstGeom>
        </p:spPr>
      </p:pic>
      <p:sp>
        <p:nvSpPr>
          <p:cNvPr id="9"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re 1">
            <a:extLst>
              <a:ext uri="{FF2B5EF4-FFF2-40B4-BE49-F238E27FC236}">
                <a16:creationId xmlns:a16="http://schemas.microsoft.com/office/drawing/2014/main" xmlns="" id="{BC240C7E-DBE0-4CA7-AB0D-0FD4038D4672}"/>
              </a:ext>
            </a:extLst>
          </p:cNvPr>
          <p:cNvSpPr>
            <a:spLocks noGrp="1"/>
          </p:cNvSpPr>
          <p:nvPr>
            <p:ph type="title"/>
          </p:nvPr>
        </p:nvSpPr>
        <p:spPr>
          <a:xfrm>
            <a:off x="8022021" y="2961544"/>
            <a:ext cx="3852041" cy="1834056"/>
          </a:xfrm>
        </p:spPr>
        <p:txBody>
          <a:bodyPr vert="horz" lIns="91440" tIns="45720" rIns="91440" bIns="45720" rtlCol="0" anchor="b">
            <a:normAutofit/>
          </a:bodyPr>
          <a:lstStyle/>
          <a:p>
            <a:pPr algn="ctr"/>
            <a:r>
              <a:rPr lang="en-US" sz="4000" b="1" dirty="0" smtClean="0">
                <a:latin typeface="Modern Love Grunge"/>
              </a:rPr>
              <a:t>Eiffel </a:t>
            </a:r>
            <a:r>
              <a:rPr lang="en-US" sz="4000" b="1" dirty="0">
                <a:latin typeface="Modern Love Grunge"/>
              </a:rPr>
              <a:t>tower</a:t>
            </a:r>
            <a:endParaRPr lang="en-US" sz="4000" b="1" dirty="0">
              <a:latin typeface="Modern Love Grunge"/>
              <a:cs typeface="Calibri Light"/>
            </a:endParaRPr>
          </a:p>
        </p:txBody>
      </p:sp>
      <p:cxnSp>
        <p:nvCxnSpPr>
          <p:cNvPr id="11" name="Straight Connector 10">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xmlns="" id="{5CD19752-30FB-4527-A8B0-3D51D48229F0}"/>
              </a:ext>
            </a:extLst>
          </p:cNvPr>
          <p:cNvSpPr txBox="1"/>
          <p:nvPr/>
        </p:nvSpPr>
        <p:spPr>
          <a:xfrm>
            <a:off x="8571271" y="5289755"/>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3200" b="1">
                <a:ea typeface="+mn-lt"/>
                <a:cs typeface="+mn-lt"/>
              </a:rPr>
              <a:t>Cast </a:t>
            </a:r>
            <a:r>
              <a:rPr lang="fr-FR" sz="3200" b="1" err="1">
                <a:ea typeface="+mn-lt"/>
                <a:cs typeface="+mn-lt"/>
              </a:rPr>
              <a:t>iron</a:t>
            </a:r>
            <a:endParaRPr lang="fr-FR" sz="3200" b="1" err="1">
              <a:cs typeface="Calibri" panose="020F0502020204030204"/>
            </a:endParaRPr>
          </a:p>
        </p:txBody>
      </p:sp>
    </p:spTree>
    <p:extLst>
      <p:ext uri="{BB962C8B-B14F-4D97-AF65-F5344CB8AC3E}">
        <p14:creationId xmlns:p14="http://schemas.microsoft.com/office/powerpoint/2010/main" val="414458598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78</Words>
  <Application>Microsoft Office PowerPoint</Application>
  <PresentationFormat>Personnalisé</PresentationFormat>
  <Paragraphs>44</Paragraphs>
  <Slides>11</Slides>
  <Notes>0</Notes>
  <HiddenSlides>0</HiddenSlides>
  <MMClips>0</MMClips>
  <ScaleCrop>false</ScaleCrop>
  <HeadingPairs>
    <vt:vector size="4" baseType="variant">
      <vt:variant>
        <vt:lpstr>Thème</vt:lpstr>
      </vt:variant>
      <vt:variant>
        <vt:i4>1</vt:i4>
      </vt:variant>
      <vt:variant>
        <vt:lpstr>Titres des diapositives</vt:lpstr>
      </vt:variant>
      <vt:variant>
        <vt:i4>11</vt:i4>
      </vt:variant>
    </vt:vector>
  </HeadingPairs>
  <TitlesOfParts>
    <vt:vector size="12" baseType="lpstr">
      <vt:lpstr>Thème Office</vt:lpstr>
      <vt:lpstr>Architecture </vt:lpstr>
      <vt:lpstr>Table</vt:lpstr>
      <vt:lpstr>Architecture</vt:lpstr>
      <vt:lpstr>History of architecture</vt:lpstr>
      <vt:lpstr>Religiously, culturally</vt:lpstr>
      <vt:lpstr>Materials</vt:lpstr>
      <vt:lpstr>Pise tower</vt:lpstr>
      <vt:lpstr>Taj Mahal</vt:lpstr>
      <vt:lpstr>Eiffel tower</vt:lpstr>
      <vt:lpstr>Architecture of the future</vt:lpstr>
      <vt:lpstr>Ideal house of the future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dc:creator>
  <cp:lastModifiedBy>utilisateur</cp:lastModifiedBy>
  <cp:revision>60</cp:revision>
  <dcterms:created xsi:type="dcterms:W3CDTF">2020-03-11T09:25:17Z</dcterms:created>
  <dcterms:modified xsi:type="dcterms:W3CDTF">2020-03-26T10:39:51Z</dcterms:modified>
</cp:coreProperties>
</file>