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60" r:id="rId5"/>
    <p:sldId id="261" r:id="rId6"/>
    <p:sldId id="262" r:id="rId7"/>
    <p:sldId id="263" r:id="rId8"/>
    <p:sldId id="264" r:id="rId9"/>
    <p:sldId id="268" r:id="rId10"/>
    <p:sldId id="269" r:id="rId11"/>
    <p:sldId id="270" r:id="rId12"/>
    <p:sldId id="273" r:id="rId13"/>
    <p:sldId id="274" r:id="rId14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19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4F3697-FE2E-44EB-AC09-EECA3A5FF407}" type="datetimeFigureOut">
              <a:rPr lang="cs-CZ" smtClean="0"/>
              <a:pPr/>
              <a:t>3.10.2016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56335E-792B-4327-95D3-5F5FA0433A6D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4F3697-FE2E-44EB-AC09-EECA3A5FF407}" type="datetimeFigureOut">
              <a:rPr lang="cs-CZ" smtClean="0"/>
              <a:pPr/>
              <a:t>3.10.2016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56335E-792B-4327-95D3-5F5FA0433A6D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4F3697-FE2E-44EB-AC09-EECA3A5FF407}" type="datetimeFigureOut">
              <a:rPr lang="cs-CZ" smtClean="0"/>
              <a:pPr/>
              <a:t>3.10.2016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56335E-792B-4327-95D3-5F5FA0433A6D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4F3697-FE2E-44EB-AC09-EECA3A5FF407}" type="datetimeFigureOut">
              <a:rPr lang="cs-CZ" smtClean="0"/>
              <a:pPr/>
              <a:t>3.10.2016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56335E-792B-4327-95D3-5F5FA0433A6D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4F3697-FE2E-44EB-AC09-EECA3A5FF407}" type="datetimeFigureOut">
              <a:rPr lang="cs-CZ" smtClean="0"/>
              <a:pPr/>
              <a:t>3.10.2016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56335E-792B-4327-95D3-5F5FA0433A6D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4F3697-FE2E-44EB-AC09-EECA3A5FF407}" type="datetimeFigureOut">
              <a:rPr lang="cs-CZ" smtClean="0"/>
              <a:pPr/>
              <a:t>3.10.2016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56335E-792B-4327-95D3-5F5FA0433A6D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4F3697-FE2E-44EB-AC09-EECA3A5FF407}" type="datetimeFigureOut">
              <a:rPr lang="cs-CZ" smtClean="0"/>
              <a:pPr/>
              <a:t>3.10.2016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56335E-792B-4327-95D3-5F5FA0433A6D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4F3697-FE2E-44EB-AC09-EECA3A5FF407}" type="datetimeFigureOut">
              <a:rPr lang="cs-CZ" smtClean="0"/>
              <a:pPr/>
              <a:t>3.10.2016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56335E-792B-4327-95D3-5F5FA0433A6D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4F3697-FE2E-44EB-AC09-EECA3A5FF407}" type="datetimeFigureOut">
              <a:rPr lang="cs-CZ" smtClean="0"/>
              <a:pPr/>
              <a:t>3.10.2016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56335E-792B-4327-95D3-5F5FA0433A6D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4F3697-FE2E-44EB-AC09-EECA3A5FF407}" type="datetimeFigureOut">
              <a:rPr lang="cs-CZ" smtClean="0"/>
              <a:pPr/>
              <a:t>3.10.2016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56335E-792B-4327-95D3-5F5FA0433A6D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4F3697-FE2E-44EB-AC09-EECA3A5FF407}" type="datetimeFigureOut">
              <a:rPr lang="cs-CZ" smtClean="0"/>
              <a:pPr/>
              <a:t>3.10.2016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56335E-792B-4327-95D3-5F5FA0433A6D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4F3697-FE2E-44EB-AC09-EECA3A5FF407}" type="datetimeFigureOut">
              <a:rPr lang="cs-CZ" smtClean="0"/>
              <a:pPr/>
              <a:t>3.10.2016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56335E-792B-4327-95D3-5F5FA0433A6D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8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cs-CZ" sz="5400" b="1" dirty="0" smtClean="0">
                <a:solidFill>
                  <a:srgbClr val="FF0000"/>
                </a:solidFill>
              </a:rPr>
              <a:t>PŘEDSTAVUJEME  SE</a:t>
            </a:r>
            <a:endParaRPr lang="cs-CZ" sz="5400" b="1" dirty="0">
              <a:solidFill>
                <a:srgbClr val="FF0000"/>
              </a:solidFill>
            </a:endParaRP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/>
          <a:p>
            <a:r>
              <a:rPr lang="cs-CZ" b="1" dirty="0">
                <a:solidFill>
                  <a:srgbClr val="FF0000"/>
                </a:solidFill>
              </a:rPr>
              <a:t>2</a:t>
            </a:r>
            <a:r>
              <a:rPr lang="cs-CZ" b="1" dirty="0" smtClean="0">
                <a:solidFill>
                  <a:srgbClr val="FF0000"/>
                </a:solidFill>
              </a:rPr>
              <a:t>. </a:t>
            </a:r>
            <a:r>
              <a:rPr lang="cs-CZ" b="1" dirty="0" smtClean="0">
                <a:solidFill>
                  <a:srgbClr val="FF0000"/>
                </a:solidFill>
              </a:rPr>
              <a:t>A</a:t>
            </a:r>
          </a:p>
          <a:p>
            <a:r>
              <a:rPr lang="cs-CZ" b="1" dirty="0" smtClean="0">
                <a:solidFill>
                  <a:srgbClr val="FF0000"/>
                </a:solidFill>
              </a:rPr>
              <a:t>18. ZŠ  MOST</a:t>
            </a:r>
          </a:p>
          <a:p>
            <a:r>
              <a:rPr lang="cs-CZ" b="1" dirty="0" smtClean="0">
                <a:solidFill>
                  <a:srgbClr val="FF0000"/>
                </a:solidFill>
              </a:rPr>
              <a:t>ČESKÁ REPUBLIKA</a:t>
            </a:r>
            <a:endParaRPr lang="cs-CZ" b="1" dirty="0">
              <a:solidFill>
                <a:srgbClr val="FF0000"/>
              </a:solidFill>
            </a:endParaRPr>
          </a:p>
        </p:txBody>
      </p:sp>
      <p:pic>
        <p:nvPicPr>
          <p:cNvPr id="4" name="Obrázek 3" descr="logo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851920" y="692696"/>
            <a:ext cx="1362075" cy="10382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Zástupný symbol pro obsah 6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348706"/>
            <a:ext cx="4038600" cy="3028950"/>
          </a:xfrm>
        </p:spPr>
      </p:pic>
      <p:pic>
        <p:nvPicPr>
          <p:cNvPr id="8" name="Zástupný symbol pro obsah 7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2348706"/>
            <a:ext cx="4038600" cy="3028950"/>
          </a:xfrm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28953" y="404664"/>
            <a:ext cx="1938337" cy="1493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Zástupný symbol pro obsah 6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348706"/>
            <a:ext cx="4038600" cy="3028950"/>
          </a:xfrm>
        </p:spPr>
      </p:pic>
      <p:pic>
        <p:nvPicPr>
          <p:cNvPr id="8" name="Zástupný symbol pro obsah 7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2348706"/>
            <a:ext cx="4038600" cy="3028950"/>
          </a:xfrm>
        </p:spPr>
      </p:pic>
      <p:pic>
        <p:nvPicPr>
          <p:cNvPr id="9" name="Obrázek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7195" y="379870"/>
            <a:ext cx="1936188" cy="149166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>
                <a:solidFill>
                  <a:srgbClr val="FF0000"/>
                </a:solidFill>
              </a:rPr>
              <a:t>A když skončí vyučování</a:t>
            </a:r>
            <a:endParaRPr lang="cs-CZ" b="1" dirty="0">
              <a:solidFill>
                <a:srgbClr val="FF0000"/>
              </a:solidFill>
            </a:endParaRPr>
          </a:p>
        </p:txBody>
      </p:sp>
      <p:pic>
        <p:nvPicPr>
          <p:cNvPr id="5" name="Zástupný symbol pro obsah 4" descr="DSC06207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2725111"/>
            <a:ext cx="4038600" cy="2276141"/>
          </a:xfrm>
        </p:spPr>
      </p:pic>
      <p:pic>
        <p:nvPicPr>
          <p:cNvPr id="6" name="Zástupný symbol pro obsah 5" descr="DSC06206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648200" y="2725111"/>
            <a:ext cx="4038600" cy="2276141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sz="4400" dirty="0" smtClean="0">
                <a:solidFill>
                  <a:srgbClr val="FF0000"/>
                </a:solidFill>
              </a:rPr>
              <a:t>Těšíme se na Vás.</a:t>
            </a:r>
            <a:br>
              <a:rPr lang="cs-CZ" sz="4400" dirty="0" smtClean="0">
                <a:solidFill>
                  <a:srgbClr val="FF0000"/>
                </a:solidFill>
              </a:rPr>
            </a:br>
            <a:r>
              <a:rPr lang="cs-CZ" sz="4400" dirty="0" smtClean="0">
                <a:solidFill>
                  <a:srgbClr val="FF0000"/>
                </a:solidFill>
              </a:rPr>
              <a:t>Žáci  </a:t>
            </a:r>
            <a:r>
              <a:rPr lang="cs-CZ" sz="4400" dirty="0">
                <a:solidFill>
                  <a:srgbClr val="FF0000"/>
                </a:solidFill>
              </a:rPr>
              <a:t>2</a:t>
            </a:r>
            <a:r>
              <a:rPr lang="cs-CZ" sz="4400" dirty="0" smtClean="0">
                <a:solidFill>
                  <a:srgbClr val="FF0000"/>
                </a:solidFill>
              </a:rPr>
              <a:t>. </a:t>
            </a:r>
            <a:r>
              <a:rPr lang="cs-CZ" sz="4400" dirty="0" smtClean="0">
                <a:solidFill>
                  <a:srgbClr val="FF0000"/>
                </a:solidFill>
              </a:rPr>
              <a:t>A   z  Mostu</a:t>
            </a:r>
            <a:endParaRPr lang="cs-CZ" sz="4400" dirty="0">
              <a:solidFill>
                <a:srgbClr val="FF0000"/>
              </a:solidFill>
            </a:endParaRP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7719" y="2852936"/>
            <a:ext cx="7772400" cy="1500187"/>
          </a:xfrm>
        </p:spPr>
        <p:txBody>
          <a:bodyPr>
            <a:normAutofit/>
          </a:bodyPr>
          <a:lstStyle/>
          <a:p>
            <a:r>
              <a:rPr lang="cs-CZ" sz="4800" b="1" dirty="0" smtClean="0">
                <a:solidFill>
                  <a:srgbClr val="FF0000"/>
                </a:solidFill>
              </a:rPr>
              <a:t>Tak teď už nás znáte.</a:t>
            </a:r>
            <a:endParaRPr lang="cs-CZ" sz="4800" b="1" dirty="0">
              <a:solidFill>
                <a:srgbClr val="FF0000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620688"/>
            <a:ext cx="4496366" cy="26286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683568" y="1340767"/>
            <a:ext cx="337066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4400" b="1" dirty="0" smtClean="0">
                <a:solidFill>
                  <a:srgbClr val="FF0000"/>
                </a:solidFill>
              </a:rPr>
              <a:t>  </a:t>
            </a:r>
            <a:endParaRPr lang="cs-CZ" sz="4400" b="1" dirty="0">
              <a:solidFill>
                <a:srgbClr val="FF0000"/>
              </a:solidFill>
            </a:endParaRPr>
          </a:p>
        </p:txBody>
      </p:sp>
      <p:pic>
        <p:nvPicPr>
          <p:cNvPr id="3" name="Obrázek 2" descr="logo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707904" y="260648"/>
            <a:ext cx="1362075" cy="1038225"/>
          </a:xfrm>
          <a:prstGeom prst="rect">
            <a:avLst/>
          </a:prstGeom>
        </p:spPr>
      </p:pic>
      <p:pic>
        <p:nvPicPr>
          <p:cNvPr id="1026" name="Picture 2" descr="Naše škol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47664" y="1412776"/>
            <a:ext cx="5886450" cy="3905251"/>
          </a:xfrm>
          <a:prstGeom prst="rect">
            <a:avLst/>
          </a:prstGeom>
          <a:noFill/>
        </p:spPr>
      </p:pic>
      <p:sp>
        <p:nvSpPr>
          <p:cNvPr id="6" name="TextovéPole 5"/>
          <p:cNvSpPr txBox="1"/>
          <p:nvPr/>
        </p:nvSpPr>
        <p:spPr>
          <a:xfrm>
            <a:off x="1547664" y="5661248"/>
            <a:ext cx="345761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3200" b="1" dirty="0" smtClean="0">
                <a:solidFill>
                  <a:srgbClr val="FF0000"/>
                </a:solidFill>
              </a:rPr>
              <a:t>Naše škola v Mostě</a:t>
            </a:r>
            <a:endParaRPr lang="cs-CZ" sz="32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ovéPole 4"/>
          <p:cNvSpPr txBox="1"/>
          <p:nvPr/>
        </p:nvSpPr>
        <p:spPr>
          <a:xfrm>
            <a:off x="251520" y="260648"/>
            <a:ext cx="466877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800" b="1" dirty="0" smtClean="0">
                <a:solidFill>
                  <a:srgbClr val="FF0000"/>
                </a:solidFill>
              </a:rPr>
              <a:t>Takhle vypadá naše vyučování</a:t>
            </a:r>
            <a:endParaRPr lang="cs-CZ" sz="2800" b="1" dirty="0">
              <a:solidFill>
                <a:srgbClr val="FF0000"/>
              </a:solidFill>
            </a:endParaRPr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3" y="783868"/>
            <a:ext cx="8149983" cy="590787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Zástupný symbol pro obsah 5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268760"/>
            <a:ext cx="4114800" cy="4009148"/>
          </a:xfrm>
        </p:spPr>
      </p:pic>
      <p:pic>
        <p:nvPicPr>
          <p:cNvPr id="7" name="Zástupný symbol pro obsah 6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7418" y="1268760"/>
            <a:ext cx="4059382" cy="403244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>
                <a:solidFill>
                  <a:srgbClr val="FF0000"/>
                </a:solidFill>
              </a:rPr>
              <a:t>Přestávky jsou zábavné</a:t>
            </a:r>
            <a:endParaRPr lang="cs-CZ" b="1" dirty="0">
              <a:solidFill>
                <a:srgbClr val="FF0000"/>
              </a:solidFill>
            </a:endParaRPr>
          </a:p>
        </p:txBody>
      </p:sp>
      <p:pic>
        <p:nvPicPr>
          <p:cNvPr id="7" name="Zástupný symbol pro obsah 6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348706"/>
            <a:ext cx="4038600" cy="3028950"/>
          </a:xfrm>
        </p:spPr>
      </p:pic>
      <p:pic>
        <p:nvPicPr>
          <p:cNvPr id="8" name="Zástupný symbol pro obsah 7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2348706"/>
            <a:ext cx="4038600" cy="302895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>
                <a:solidFill>
                  <a:srgbClr val="FF0000"/>
                </a:solidFill>
              </a:rPr>
              <a:t>Naše výsledky</a:t>
            </a:r>
            <a:endParaRPr lang="cs-CZ" b="1" dirty="0">
              <a:solidFill>
                <a:srgbClr val="FF0000"/>
              </a:solidFill>
            </a:endParaRPr>
          </a:p>
        </p:txBody>
      </p:sp>
      <p:pic>
        <p:nvPicPr>
          <p:cNvPr id="7" name="Zástupný symbol pro obsah 6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348706"/>
            <a:ext cx="4038600" cy="3028950"/>
          </a:xfrm>
        </p:spPr>
      </p:pic>
      <p:pic>
        <p:nvPicPr>
          <p:cNvPr id="8" name="Zástupný symbol pro obsah 7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2348706"/>
            <a:ext cx="4038600" cy="302895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sady Office">
  <a:themeElements>
    <a:clrScheme name="Arkýř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66</TotalTime>
  <Words>40</Words>
  <Application>Microsoft Office PowerPoint</Application>
  <PresentationFormat>Předvádění na obrazovce (4:3)</PresentationFormat>
  <Paragraphs>12</Paragraphs>
  <Slides>13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13</vt:i4>
      </vt:variant>
    </vt:vector>
  </HeadingPairs>
  <TitlesOfParts>
    <vt:vector size="14" baseType="lpstr">
      <vt:lpstr>Motiv sady Office</vt:lpstr>
      <vt:lpstr>PŘEDSTAVUJEME  SE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Přestávky jsou zábavné</vt:lpstr>
      <vt:lpstr>Naše výsledky</vt:lpstr>
      <vt:lpstr>Prezentace aplikace PowerPoint</vt:lpstr>
      <vt:lpstr>Prezentace aplikace PowerPoint</vt:lpstr>
      <vt:lpstr>A když skončí vyučování</vt:lpstr>
      <vt:lpstr>Těšíme se na Vás. Žáci  2. A   z  Mostu</vt:lpstr>
    </vt:vector>
  </TitlesOfParts>
  <Company>eMachines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PŘEDSTAVUJEME  SE</dc:title>
  <dc:creator>Valued eMachines Customer</dc:creator>
  <cp:lastModifiedBy>Leona Štěpánková</cp:lastModifiedBy>
  <cp:revision>9</cp:revision>
  <dcterms:created xsi:type="dcterms:W3CDTF">2014-02-02T12:28:29Z</dcterms:created>
  <dcterms:modified xsi:type="dcterms:W3CDTF">2016-10-03T11:33:51Z</dcterms:modified>
</cp:coreProperties>
</file>