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49A149FD-2294-4EAD-95AE-BFB60B6B97AD}">
  <a:tblStyle styleId="{49A149FD-2294-4EAD-95AE-BFB60B6B97AD}" styleName="Table_0">
    <a:wholeTbl>
      <a:tcTxStyle b="off" i="off">
        <a:font>
          <a:latin typeface="Arial"/>
          <a:ea typeface="Arial"/>
          <a:cs typeface="Arial"/>
        </a:font>
        <a:schemeClr val="dk1"/>
      </a:tcTxStyle>
      <a:tcStyle>
        <a:tcBdr>
          <a:left>
            <a:ln w="12700" cap="flat">
              <a:solidFill>
                <a:schemeClr val="lt1"/>
              </a:solidFill>
              <a:prstDash val="solid"/>
              <a:round/>
              <a:headEnd type="none" w="med" len="med"/>
              <a:tailEnd type="none" w="med" len="med"/>
            </a:ln>
          </a:left>
          <a:right>
            <a:ln w="12700" cap="flat">
              <a:solidFill>
                <a:schemeClr val="lt1"/>
              </a:solidFill>
              <a:prstDash val="solid"/>
              <a:round/>
              <a:headEnd type="none" w="med" len="med"/>
              <a:tailEnd type="none" w="med" len="med"/>
            </a:ln>
          </a:right>
          <a:top>
            <a:ln w="12700" cap="flat">
              <a:solidFill>
                <a:schemeClr val="lt1"/>
              </a:solidFill>
              <a:prstDash val="solid"/>
              <a:round/>
              <a:headEnd type="none" w="med" len="med"/>
              <a:tailEnd type="none" w="med" len="med"/>
            </a:ln>
          </a:top>
          <a:bottom>
            <a:ln w="12700" cap="flat">
              <a:solidFill>
                <a:schemeClr val="lt1"/>
              </a:solidFill>
              <a:prstDash val="solid"/>
              <a:round/>
              <a:headEnd type="none" w="med" len="med"/>
              <a:tailEnd type="none" w="med" len="med"/>
            </a:ln>
          </a:bottom>
          <a:insideH>
            <a:ln w="12700" cap="flat">
              <a:solidFill>
                <a:schemeClr val="lt1"/>
              </a:solidFill>
              <a:prstDash val="solid"/>
              <a:round/>
              <a:headEnd type="none" w="med" len="med"/>
              <a:tailEnd type="none" w="med" len="med"/>
            </a:ln>
          </a:insideH>
          <a:insideV>
            <a:ln w="12700" cap="flat">
              <a:solidFill>
                <a:schemeClr val="lt1"/>
              </a:solidFill>
              <a:prstDash val="solid"/>
              <a:round/>
              <a:headEnd type="none" w="med" len="med"/>
              <a:tailEnd type="none" w="med" len="med"/>
            </a:ln>
          </a:insideV>
        </a:tcBdr>
        <a:fill>
          <a:solidFill>
            <a:srgbClr val="F2F2F2"/>
          </a:solidFill>
        </a:fill>
      </a:tcStyle>
    </a:wholeTbl>
    <a:band1H>
      <a:tcStyle>
        <a:tcBdr/>
        <a:fill>
          <a:solidFill>
            <a:srgbClr val="E4E4E4"/>
          </a:solidFill>
        </a:fill>
      </a:tcStyle>
    </a:band1H>
    <a:band1V>
      <a:tcStyle>
        <a:tcBdr/>
        <a:fill>
          <a:solidFill>
            <a:srgbClr val="E4E4E4"/>
          </a:solidFill>
        </a:fill>
      </a:tcStyle>
    </a:band1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a:solidFill>
                <a:schemeClr val="lt1"/>
              </a:solidFill>
              <a:prstDash val="solid"/>
              <a:round/>
              <a:headEnd type="none" w="med" len="med"/>
              <a:tailEnd type="none" w="med" len="med"/>
            </a:ln>
          </a:top>
        </a:tcBdr>
        <a:fill>
          <a:solidFill>
            <a:schemeClr val="accent1"/>
          </a:solidFill>
        </a:fill>
      </a:tcStyle>
    </a:lastRow>
    <a:firstRow>
      <a:tcTxStyle b="on" i="off">
        <a:font>
          <a:latin typeface="Arial"/>
          <a:ea typeface="Arial"/>
          <a:cs typeface="Arial"/>
        </a:font>
        <a:schemeClr val="lt1"/>
      </a:tcTxStyle>
      <a:tcStyle>
        <a:tcBdr>
          <a:bottom>
            <a:ln w="38100" cap="flat">
              <a:solidFill>
                <a:schemeClr val="lt1"/>
              </a:solidFill>
              <a:prstDash val="solid"/>
              <a:round/>
              <a:headEnd type="none" w="med" len="med"/>
              <a:tailEnd type="none" w="med" len="med"/>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12" d="100"/>
          <a:sy n="112" d="100"/>
        </p:scale>
        <p:origin x="-96" y="-32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 name="Shape 3"/>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 name="Shape 4"/>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 name="Shape 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 name="Shape 6"/>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 name="Shape 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lvl1pPr marL="0" marR="0" indent="0" algn="r" rtl="0">
              <a:spcBef>
                <a:spcPts val="0"/>
              </a:spcBef>
              <a:buNone/>
              <a:defRPr sz="1200" b="0" i="0" u="none" strike="noStrike" cap="none" baseline="0">
                <a:solidFill>
                  <a:schemeClr val="dk1"/>
                </a:solidFill>
                <a:latin typeface="Calibri"/>
                <a:ea typeface="Calibri"/>
                <a:cs typeface="Calibri"/>
                <a:sym typeface="Calibri"/>
              </a:defRPr>
            </a:lvl1pPr>
          </a:lstStyle>
          <a:p>
            <a:pPr marL="0" lvl="0" indent="0">
              <a:spcBef>
                <a:spcPts val="0"/>
              </a:spcBef>
              <a:buSzPct val="25000"/>
              <a:buNone/>
            </a:pPr>
            <a:fld id="{00000000-1234-1234-1234-123412341234}" type="slidenum">
              <a:rPr lang="es-ES"/>
              <a:t>‹Nr.›</a:t>
            </a:fld>
            <a:endParaRPr lang="es-ES"/>
          </a:p>
        </p:txBody>
      </p:sp>
    </p:spTree>
    <p:extLst>
      <p:ext uri="{BB962C8B-B14F-4D97-AF65-F5344CB8AC3E}">
        <p14:creationId xmlns:p14="http://schemas.microsoft.com/office/powerpoint/2010/main" val="3525406196"/>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99" name="Shape 9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100" name="Shape 100"/>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s-ES"/>
              <a:t>1</a:t>
            </a:fld>
            <a:endParaRPr lang="es-E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73" name="Shape 17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74" name="Shape 17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s-ES" sz="1200" b="0" i="0" u="none" strike="noStrike" cap="none" baseline="0">
                <a:solidFill>
                  <a:schemeClr val="dk1"/>
                </a:solidFill>
                <a:latin typeface="Calibri"/>
                <a:ea typeface="Calibri"/>
                <a:cs typeface="Calibri"/>
                <a:sym typeface="Calibri"/>
              </a:rPr>
              <a:t>10</a:t>
            </a:fld>
            <a:endParaRPr lang="es-ES"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182" name="Shape 1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191" name="Shape 1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199" name="Shape 1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Shape 2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6" name="Shape 20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207" name="Shape 207"/>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s-ES"/>
              <a:t>14</a:t>
            </a:fld>
            <a:endParaRPr lang="es-E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13" name="Shape 21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214" name="Shape 214"/>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s-ES"/>
              <a:t>15</a:t>
            </a:fld>
            <a:endParaRPr lang="es-E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a:spLocks noGrp="1" noRot="1" noChangeAspect="1"/>
          </p:cNvSpPr>
          <p:nvPr>
            <p:ph type="sldImg" idx="2"/>
          </p:nvPr>
        </p:nvSpPr>
        <p:spPr>
          <a:xfrm>
            <a:off x="1143000" y="695325"/>
            <a:ext cx="4570412" cy="342741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224" name="Shape 224"/>
          <p:cNvSpPr txBox="1">
            <a:spLocks noGrp="1"/>
          </p:cNvSpPr>
          <p:nvPr>
            <p:ph type="body" idx="1"/>
          </p:nvPr>
        </p:nvSpPr>
        <p:spPr>
          <a:xfrm>
            <a:off x="685512" y="4343230"/>
            <a:ext cx="5486974" cy="4115139"/>
          </a:xfrm>
          <a:prstGeom prst="rect">
            <a:avLst/>
          </a:prstGeom>
          <a:noFill/>
          <a:ln>
            <a:noFill/>
          </a:ln>
        </p:spPr>
        <p:txBody>
          <a:bodyPr lIns="0" tIns="0" rIns="0" bIns="0" anchor="ctr"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a:spLocks noGrp="1" noRot="1" noChangeAspect="1"/>
          </p:cNvSpPr>
          <p:nvPr>
            <p:ph type="sldImg" idx="2"/>
          </p:nvPr>
        </p:nvSpPr>
        <p:spPr>
          <a:xfrm>
            <a:off x="1143000" y="695325"/>
            <a:ext cx="4568825" cy="3425824"/>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32" name="Shape 232"/>
          <p:cNvSpPr txBox="1">
            <a:spLocks noGrp="1"/>
          </p:cNvSpPr>
          <p:nvPr>
            <p:ph type="body" idx="1"/>
          </p:nvPr>
        </p:nvSpPr>
        <p:spPr>
          <a:xfrm>
            <a:off x="685512" y="4343230"/>
            <a:ext cx="5485545" cy="4113844"/>
          </a:xfrm>
          <a:prstGeom prst="rect">
            <a:avLst/>
          </a:prstGeom>
          <a:noFill/>
          <a:ln>
            <a:noFill/>
          </a:ln>
        </p:spPr>
        <p:txBody>
          <a:bodyPr lIns="80150" tIns="80150" rIns="80150" bIns="80150" anchor="ctr"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233" name="Shape 233"/>
          <p:cNvSpPr txBox="1">
            <a:spLocks noGrp="1"/>
          </p:cNvSpPr>
          <p:nvPr>
            <p:ph type="sldNum" idx="12"/>
          </p:nvPr>
        </p:nvSpPr>
        <p:spPr>
          <a:xfrm>
            <a:off x="3881207" y="8686460"/>
            <a:ext cx="2975464" cy="456180"/>
          </a:xfrm>
          <a:prstGeom prst="rect">
            <a:avLst/>
          </a:prstGeom>
          <a:noFill/>
          <a:ln>
            <a:noFill/>
          </a:ln>
        </p:spPr>
        <p:txBody>
          <a:bodyPr lIns="0" tIns="0" rIns="0" bIns="0" anchor="b" anchorCtr="0">
            <a:noAutofit/>
          </a:bodyPr>
          <a:lstStyle/>
          <a:p>
            <a:pPr marL="0" marR="0" lvl="0" indent="0" algn="r" rtl="0">
              <a:spcBef>
                <a:spcPts val="0"/>
              </a:spcBef>
              <a:buSzPct val="25000"/>
              <a:buNone/>
            </a:pPr>
            <a:fld id="{00000000-1234-1234-1234-123412341234}" type="slidenum">
              <a:rPr lang="es-ES" sz="1200" b="0" i="0" u="none" strike="noStrike" cap="none" baseline="0">
                <a:solidFill>
                  <a:schemeClr val="dk1"/>
                </a:solidFill>
                <a:latin typeface="Calibri"/>
                <a:ea typeface="Calibri"/>
                <a:cs typeface="Calibri"/>
                <a:sym typeface="Calibri"/>
              </a:rPr>
              <a:t>17</a:t>
            </a:fld>
            <a:endParaRPr lang="es-ES"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Shape 239"/>
          <p:cNvSpPr>
            <a:spLocks noGrp="1" noRot="1" noChangeAspect="1"/>
          </p:cNvSpPr>
          <p:nvPr>
            <p:ph type="sldImg" idx="2"/>
          </p:nvPr>
        </p:nvSpPr>
        <p:spPr>
          <a:xfrm>
            <a:off x="1143000" y="695325"/>
            <a:ext cx="4568825" cy="3425824"/>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40" name="Shape 240"/>
          <p:cNvSpPr txBox="1">
            <a:spLocks noGrp="1"/>
          </p:cNvSpPr>
          <p:nvPr>
            <p:ph type="body" idx="1"/>
          </p:nvPr>
        </p:nvSpPr>
        <p:spPr>
          <a:xfrm>
            <a:off x="685512" y="4343230"/>
            <a:ext cx="5485545" cy="4113844"/>
          </a:xfrm>
          <a:prstGeom prst="rect">
            <a:avLst/>
          </a:prstGeom>
          <a:noFill/>
          <a:ln>
            <a:noFill/>
          </a:ln>
        </p:spPr>
        <p:txBody>
          <a:bodyPr lIns="80150" tIns="80150" rIns="80150" bIns="80150" anchor="ctr"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241" name="Shape 241"/>
          <p:cNvSpPr txBox="1">
            <a:spLocks noGrp="1"/>
          </p:cNvSpPr>
          <p:nvPr>
            <p:ph type="sldNum" idx="12"/>
          </p:nvPr>
        </p:nvSpPr>
        <p:spPr>
          <a:xfrm>
            <a:off x="3881207" y="8686460"/>
            <a:ext cx="2975464" cy="456180"/>
          </a:xfrm>
          <a:prstGeom prst="rect">
            <a:avLst/>
          </a:prstGeom>
          <a:noFill/>
          <a:ln>
            <a:noFill/>
          </a:ln>
        </p:spPr>
        <p:txBody>
          <a:bodyPr lIns="0" tIns="0" rIns="0" bIns="0" anchor="b" anchorCtr="0">
            <a:noAutofit/>
          </a:bodyPr>
          <a:lstStyle/>
          <a:p>
            <a:pPr marL="0" marR="0" lvl="0" indent="0" algn="r" rtl="0">
              <a:spcBef>
                <a:spcPts val="0"/>
              </a:spcBef>
              <a:buSzPct val="25000"/>
              <a:buNone/>
            </a:pPr>
            <a:fld id="{00000000-1234-1234-1234-123412341234}" type="slidenum">
              <a:rPr lang="es-ES" sz="1200" b="0" i="0" u="none" strike="noStrike" cap="none" baseline="0">
                <a:solidFill>
                  <a:schemeClr val="dk1"/>
                </a:solidFill>
                <a:latin typeface="Calibri"/>
                <a:ea typeface="Calibri"/>
                <a:cs typeface="Calibri"/>
                <a:sym typeface="Calibri"/>
              </a:rPr>
              <a:t>18</a:t>
            </a:fld>
            <a:endParaRPr lang="es-ES"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Shape 246"/>
          <p:cNvSpPr>
            <a:spLocks noGrp="1" noRot="1" noChangeAspect="1"/>
          </p:cNvSpPr>
          <p:nvPr>
            <p:ph type="sldImg" idx="2"/>
          </p:nvPr>
        </p:nvSpPr>
        <p:spPr>
          <a:xfrm>
            <a:off x="1143000" y="695325"/>
            <a:ext cx="4568825" cy="3425824"/>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47" name="Shape 247"/>
          <p:cNvSpPr txBox="1">
            <a:spLocks noGrp="1"/>
          </p:cNvSpPr>
          <p:nvPr>
            <p:ph type="body" idx="1"/>
          </p:nvPr>
        </p:nvSpPr>
        <p:spPr>
          <a:xfrm>
            <a:off x="685512" y="4343230"/>
            <a:ext cx="5485545" cy="4113844"/>
          </a:xfrm>
          <a:prstGeom prst="rect">
            <a:avLst/>
          </a:prstGeom>
          <a:noFill/>
          <a:ln>
            <a:noFill/>
          </a:ln>
        </p:spPr>
        <p:txBody>
          <a:bodyPr lIns="80150" tIns="80150" rIns="80150" bIns="80150" anchor="ctr"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248" name="Shape 248"/>
          <p:cNvSpPr txBox="1">
            <a:spLocks noGrp="1"/>
          </p:cNvSpPr>
          <p:nvPr>
            <p:ph type="sldNum" idx="12"/>
          </p:nvPr>
        </p:nvSpPr>
        <p:spPr>
          <a:xfrm>
            <a:off x="3881207" y="8686460"/>
            <a:ext cx="2975464" cy="456180"/>
          </a:xfrm>
          <a:prstGeom prst="rect">
            <a:avLst/>
          </a:prstGeom>
          <a:noFill/>
          <a:ln>
            <a:noFill/>
          </a:ln>
        </p:spPr>
        <p:txBody>
          <a:bodyPr lIns="0" tIns="0" rIns="0" bIns="0" anchor="b" anchorCtr="0">
            <a:noAutofit/>
          </a:bodyPr>
          <a:lstStyle/>
          <a:p>
            <a:pPr marL="0" marR="0" lvl="0" indent="0" algn="r" rtl="0">
              <a:spcBef>
                <a:spcPts val="0"/>
              </a:spcBef>
              <a:buSzPct val="25000"/>
              <a:buNone/>
            </a:pPr>
            <a:fld id="{00000000-1234-1234-1234-123412341234}" type="slidenum">
              <a:rPr lang="es-ES" sz="1200" b="0" i="0" u="none" strike="noStrike" cap="none" baseline="0">
                <a:solidFill>
                  <a:schemeClr val="dk1"/>
                </a:solidFill>
                <a:latin typeface="Calibri"/>
                <a:ea typeface="Calibri"/>
                <a:cs typeface="Calibri"/>
                <a:sym typeface="Calibri"/>
              </a:rPr>
              <a:t>19</a:t>
            </a:fld>
            <a:endParaRPr lang="es-ES"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106" name="Shape 1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Shape 2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54" name="Shape 25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255" name="Shape 255"/>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rtl="0">
              <a:spcBef>
                <a:spcPts val="0"/>
              </a:spcBef>
              <a:buNone/>
            </a:pPr>
            <a:fld id="{00000000-1234-1234-1234-123412341234}" type="slidenum">
              <a:rPr lang="es-ES"/>
              <a:t>20</a:t>
            </a:fld>
            <a:endParaRPr lang="es-E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261" name="Shape 2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267" name="Shape 2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Shape 27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275" name="Shape 2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Shape 28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288" name="Shape 2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Shape 2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95" name="Shape 29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Shape 3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10" name="Shape 31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Shape 3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17" name="Shape 31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318" name="Shape 318"/>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s-ES"/>
              <a:t>27</a:t>
            </a:fld>
            <a:endParaRPr lang="es-E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Shape 3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25" name="Shape 32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Shape 3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32" name="Shape 33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Shape 3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40" name="Shape 34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Shape 3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47" name="Shape 34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348" name="Shape 348"/>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s-ES"/>
              <a:t>31</a:t>
            </a:fld>
            <a:endParaRPr lang="es-E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357" name="Shape 3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Shape 36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363" name="Shape 3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122" name="Shape 1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137" name="Shape 1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146" name="Shape 1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153" name="Shape 1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64" name="Shape 16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65" name="Shape 16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s-ES" sz="1200" b="0" i="0" u="none" strike="noStrike" cap="none" baseline="0">
                <a:solidFill>
                  <a:schemeClr val="dk1"/>
                </a:solidFill>
                <a:latin typeface="Calibri"/>
                <a:ea typeface="Calibri"/>
                <a:cs typeface="Calibri"/>
                <a:sym typeface="Calibri"/>
              </a:rPr>
              <a:t>9</a:t>
            </a:fld>
            <a:endParaRPr lang="es-ES"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a de títol">
    <p:spTree>
      <p:nvGrpSpPr>
        <p:cNvPr id="1" name="Shape 16"/>
        <p:cNvGrpSpPr/>
        <p:nvPr/>
      </p:nvGrpSpPr>
      <p:grpSpPr>
        <a:xfrm>
          <a:off x="0" y="0"/>
          <a:ext cx="0" cy="0"/>
          <a:chOff x="0" y="0"/>
          <a:chExt cx="0" cy="0"/>
        </a:xfrm>
      </p:grpSpPr>
      <p:sp>
        <p:nvSpPr>
          <p:cNvPr id="17" name="Shape 17"/>
          <p:cNvSpPr txBox="1">
            <a:spLocks noGrp="1"/>
          </p:cNvSpPr>
          <p:nvPr>
            <p:ph type="ctrTitle"/>
          </p:nvPr>
        </p:nvSpPr>
        <p:spPr>
          <a:xfrm>
            <a:off x="457200" y="228600"/>
            <a:ext cx="7772400" cy="4571999"/>
          </a:xfrm>
          <a:prstGeom prst="rect">
            <a:avLst/>
          </a:prstGeom>
          <a:noFill/>
          <a:ln>
            <a:noFill/>
          </a:ln>
        </p:spPr>
        <p:txBody>
          <a:bodyPr lIns="91425" tIns="91425" rIns="91425" bIns="91425" anchor="ctr" anchorCtr="0"/>
          <a:lstStyle>
            <a:lvl1pPr marL="0" marR="0" indent="0" algn="l" rtl="0">
              <a:lnSpc>
                <a:spcPct val="100000"/>
              </a:lnSpc>
              <a:spcBef>
                <a:spcPts val="0"/>
              </a:spcBef>
              <a:buClr>
                <a:schemeClr val="dk1"/>
              </a:buClr>
              <a:buFont typeface="Arial Black"/>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8" name="Shape 18"/>
          <p:cNvSpPr txBox="1">
            <a:spLocks noGrp="1"/>
          </p:cNvSpPr>
          <p:nvPr>
            <p:ph type="subTitle" idx="1"/>
          </p:nvPr>
        </p:nvSpPr>
        <p:spPr>
          <a:xfrm>
            <a:off x="457200" y="4800600"/>
            <a:ext cx="6858000" cy="914400"/>
          </a:xfrm>
          <a:prstGeom prst="rect">
            <a:avLst/>
          </a:prstGeom>
          <a:noFill/>
          <a:ln>
            <a:noFill/>
          </a:ln>
        </p:spPr>
        <p:txBody>
          <a:bodyPr lIns="91425" tIns="91425" rIns="91425" bIns="91425" anchor="t" anchorCtr="0"/>
          <a:lstStyle>
            <a:lvl1pPr marL="0" marR="0" indent="0" algn="l" rtl="0">
              <a:spcBef>
                <a:spcPts val="400"/>
              </a:spcBef>
              <a:spcAft>
                <a:spcPts val="600"/>
              </a:spcAft>
              <a:buClr>
                <a:schemeClr val="dk2"/>
              </a:buClr>
              <a:buFont typeface="Arial"/>
              <a:buNone/>
              <a:defRPr/>
            </a:lvl1pPr>
            <a:lvl2pPr marL="457200" marR="0" indent="0" algn="ctr" rtl="0">
              <a:spcBef>
                <a:spcPts val="400"/>
              </a:spcBef>
              <a:buClr>
                <a:schemeClr val="dk2"/>
              </a:buClr>
              <a:buFont typeface="Arial"/>
              <a:buNone/>
              <a:defRPr/>
            </a:lvl2pPr>
            <a:lvl3pPr marL="914400" marR="0" indent="0" algn="ctr" rtl="0">
              <a:spcBef>
                <a:spcPts val="360"/>
              </a:spcBef>
              <a:buClr>
                <a:schemeClr val="dk2"/>
              </a:buClr>
              <a:buFont typeface="Arial"/>
              <a:buNone/>
              <a:defRPr/>
            </a:lvl3pPr>
            <a:lvl4pPr marL="1371600" marR="0" indent="0" algn="ctr" rtl="0">
              <a:spcBef>
                <a:spcPts val="360"/>
              </a:spcBef>
              <a:buClr>
                <a:schemeClr val="dk2"/>
              </a:buClr>
              <a:buFont typeface="Arial"/>
              <a:buNone/>
              <a:defRPr/>
            </a:lvl4pPr>
            <a:lvl5pPr marL="1828800" marR="0" indent="0" algn="ctr" rtl="0">
              <a:spcBef>
                <a:spcPts val="360"/>
              </a:spcBef>
              <a:buClr>
                <a:schemeClr val="dk2"/>
              </a:buClr>
              <a:buFont typeface="Arial"/>
              <a:buNone/>
              <a:defRPr/>
            </a:lvl5pPr>
            <a:lvl6pPr marL="2286000" marR="0" indent="0" algn="ctr" rtl="0">
              <a:spcBef>
                <a:spcPts val="320"/>
              </a:spcBef>
              <a:buClr>
                <a:schemeClr val="dk2"/>
              </a:buClr>
              <a:buFont typeface="Arial"/>
              <a:buNone/>
              <a:defRPr/>
            </a:lvl6pPr>
            <a:lvl7pPr marL="2743200" marR="0" indent="0" algn="ctr" rtl="0">
              <a:spcBef>
                <a:spcPts val="320"/>
              </a:spcBef>
              <a:buClr>
                <a:schemeClr val="dk2"/>
              </a:buClr>
              <a:buFont typeface="Arial"/>
              <a:buNone/>
              <a:defRPr/>
            </a:lvl7pPr>
            <a:lvl8pPr marL="3200400" marR="0" indent="0" algn="ctr" rtl="0">
              <a:spcBef>
                <a:spcPts val="320"/>
              </a:spcBef>
              <a:buClr>
                <a:schemeClr val="dk2"/>
              </a:buClr>
              <a:buFont typeface="Arial"/>
              <a:buNone/>
              <a:defRPr/>
            </a:lvl8pPr>
            <a:lvl9pPr marL="3657600" marR="0" indent="0" algn="ctr" rtl="0">
              <a:spcBef>
                <a:spcPts val="320"/>
              </a:spcBef>
              <a:buClr>
                <a:schemeClr val="dk2"/>
              </a:buClr>
              <a:buFont typeface="Arial"/>
              <a:buNone/>
              <a:defRPr/>
            </a:lvl9pPr>
          </a:lstStyle>
          <a:p>
            <a:endParaRPr/>
          </a:p>
        </p:txBody>
      </p:sp>
      <p:sp>
        <p:nvSpPr>
          <p:cNvPr id="19" name="Shape 19"/>
          <p:cNvSpPr txBox="1">
            <a:spLocks noGrp="1"/>
          </p:cNvSpPr>
          <p:nvPr>
            <p:ph type="dt" idx="10"/>
          </p:nvPr>
        </p:nvSpPr>
        <p:spPr>
          <a:xfrm>
            <a:off x="457200" y="6172201"/>
            <a:ext cx="3429000" cy="304799"/>
          </a:xfrm>
          <a:prstGeom prst="rect">
            <a:avLst/>
          </a:prstGeom>
          <a:noFill/>
          <a:ln>
            <a:noFill/>
          </a:ln>
        </p:spPr>
        <p:txBody>
          <a:bodyPr lIns="91425" tIns="91425" rIns="91425" bIns="91425" anchor="b"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0" name="Shape 20"/>
          <p:cNvSpPr txBox="1">
            <a:spLocks noGrp="1"/>
          </p:cNvSpPr>
          <p:nvPr>
            <p:ph type="ftr" idx="11"/>
          </p:nvPr>
        </p:nvSpPr>
        <p:spPr>
          <a:xfrm>
            <a:off x="457200" y="6492875"/>
            <a:ext cx="3429000" cy="283844"/>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1" name="Shape 21"/>
          <p:cNvSpPr/>
          <p:nvPr/>
        </p:nvSpPr>
        <p:spPr>
          <a:xfrm>
            <a:off x="9001124" y="4846319"/>
            <a:ext cx="142875" cy="2011680"/>
          </a:xfrm>
          <a:prstGeom prst="rect">
            <a:avLst/>
          </a:prstGeom>
          <a:solidFill>
            <a:schemeClr val="dk2"/>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Arial"/>
              <a:ea typeface="Arial"/>
              <a:cs typeface="Arial"/>
              <a:sym typeface="Arial"/>
            </a:endParaRPr>
          </a:p>
        </p:txBody>
      </p:sp>
      <p:sp>
        <p:nvSpPr>
          <p:cNvPr id="22" name="Shape 22"/>
          <p:cNvSpPr/>
          <p:nvPr/>
        </p:nvSpPr>
        <p:spPr>
          <a:xfrm>
            <a:off x="9001124" y="0"/>
            <a:ext cx="142875" cy="4846320"/>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Arial"/>
              <a:ea typeface="Arial"/>
              <a:cs typeface="Arial"/>
              <a:sym typeface="Arial"/>
            </a:endParaRPr>
          </a:p>
        </p:txBody>
      </p:sp>
      <p:sp>
        <p:nvSpPr>
          <p:cNvPr id="23" name="Shape 23"/>
          <p:cNvSpPr txBox="1">
            <a:spLocks noGrp="1"/>
          </p:cNvSpPr>
          <p:nvPr>
            <p:ph type="sldNum" idx="12"/>
          </p:nvPr>
        </p:nvSpPr>
        <p:spPr>
          <a:xfrm rot="-5400000">
            <a:off x="8227377" y="5885497"/>
            <a:ext cx="1315720" cy="365125"/>
          </a:xfrm>
          <a:prstGeom prst="rect">
            <a:avLst/>
          </a:prstGeom>
          <a:noFill/>
          <a:ln>
            <a:noFill/>
          </a:ln>
        </p:spPr>
        <p:txBody>
          <a:bodyPr lIns="91425" tIns="45700" rIns="91425" bIns="45700" anchor="ctr" anchorCtr="0">
            <a:noAutofit/>
          </a:bodyPr>
          <a:lstStyle>
            <a:lvl1pPr marL="0" marR="0" indent="0" algn="l" rtl="0">
              <a:spcBef>
                <a:spcPts val="0"/>
              </a:spcBef>
              <a:buNone/>
              <a:defRPr sz="2400" b="1" i="0" u="none" strike="noStrike" cap="none" baseline="0">
                <a:solidFill>
                  <a:schemeClr val="dk1"/>
                </a:solidFill>
                <a:latin typeface="Arial"/>
                <a:ea typeface="Arial"/>
                <a:cs typeface="Arial"/>
                <a:sym typeface="Arial"/>
              </a:defRPr>
            </a:lvl1pPr>
          </a:lstStyle>
          <a:p>
            <a:pPr marL="0" lvl="0" indent="0">
              <a:spcBef>
                <a:spcPts val="0"/>
              </a:spcBef>
              <a:buSzPct val="25000"/>
              <a:buNone/>
            </a:pPr>
            <a:fld id="{00000000-1234-1234-1234-123412341234}" type="slidenum">
              <a:rPr lang="es-ES"/>
              <a:t>‹Nr.›</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cSld name="Contingut amb llegenda">
    <p:spTree>
      <p:nvGrpSpPr>
        <p:cNvPr id="1" name="Shape 66"/>
        <p:cNvGrpSpPr/>
        <p:nvPr/>
      </p:nvGrpSpPr>
      <p:grpSpPr>
        <a:xfrm>
          <a:off x="0" y="0"/>
          <a:ext cx="0" cy="0"/>
          <a:chOff x="0" y="0"/>
          <a:chExt cx="0" cy="0"/>
        </a:xfrm>
      </p:grpSpPr>
      <p:sp>
        <p:nvSpPr>
          <p:cNvPr id="67" name="Shape 67"/>
          <p:cNvSpPr txBox="1">
            <a:spLocks noGrp="1"/>
          </p:cNvSpPr>
          <p:nvPr>
            <p:ph type="body" idx="1"/>
          </p:nvPr>
        </p:nvSpPr>
        <p:spPr>
          <a:xfrm>
            <a:off x="3575050" y="1600200"/>
            <a:ext cx="5111750" cy="448056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8" name="Shape 68"/>
          <p:cNvSpPr txBox="1">
            <a:spLocks noGrp="1"/>
          </p:cNvSpPr>
          <p:nvPr>
            <p:ph type="body" idx="2"/>
          </p:nvPr>
        </p:nvSpPr>
        <p:spPr>
          <a:xfrm>
            <a:off x="457200" y="1600200"/>
            <a:ext cx="3008313" cy="4480560"/>
          </a:xfrm>
          <a:prstGeom prst="rect">
            <a:avLst/>
          </a:prstGeom>
          <a:noFill/>
          <a:ln>
            <a:noFill/>
          </a:ln>
        </p:spPr>
        <p:txBody>
          <a:bodyPr lIns="91425" tIns="91425" rIns="91425" bIns="91425" anchor="t"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Arial"/>
              <a:buNone/>
              <a:defRPr/>
            </a:lvl6pPr>
            <a:lvl7pPr marL="2743200" indent="0" rtl="0">
              <a:spcBef>
                <a:spcPts val="0"/>
              </a:spcBef>
              <a:buFont typeface="Arial"/>
              <a:buNone/>
              <a:defRPr/>
            </a:lvl7pPr>
            <a:lvl8pPr marL="3200400" indent="0" rtl="0">
              <a:spcBef>
                <a:spcPts val="0"/>
              </a:spcBef>
              <a:buFont typeface="Arial"/>
              <a:buNone/>
              <a:defRPr/>
            </a:lvl8pPr>
            <a:lvl9pPr marL="3657600" indent="0" rtl="0">
              <a:spcBef>
                <a:spcPts val="0"/>
              </a:spcBef>
              <a:buFont typeface="Arial"/>
              <a:buNone/>
              <a:defRPr/>
            </a:lvl9pPr>
          </a:lstStyle>
          <a:p>
            <a:endParaRPr/>
          </a:p>
        </p:txBody>
      </p:sp>
      <p:sp>
        <p:nvSpPr>
          <p:cNvPr id="69" name="Shape 69"/>
          <p:cNvSpPr txBox="1">
            <a:spLocks noGrp="1"/>
          </p:cNvSpPr>
          <p:nvPr>
            <p:ph type="dt" idx="10"/>
          </p:nvPr>
        </p:nvSpPr>
        <p:spPr>
          <a:xfrm>
            <a:off x="457200" y="6172201"/>
            <a:ext cx="3429000" cy="304799"/>
          </a:xfrm>
          <a:prstGeom prst="rect">
            <a:avLst/>
          </a:prstGeom>
          <a:noFill/>
          <a:ln>
            <a:noFill/>
          </a:ln>
        </p:spPr>
        <p:txBody>
          <a:bodyPr lIns="91425" tIns="91425" rIns="91425" bIns="91425" anchor="b"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0" name="Shape 70"/>
          <p:cNvSpPr txBox="1">
            <a:spLocks noGrp="1"/>
          </p:cNvSpPr>
          <p:nvPr>
            <p:ph type="ftr" idx="11"/>
          </p:nvPr>
        </p:nvSpPr>
        <p:spPr>
          <a:xfrm>
            <a:off x="457200" y="6492875"/>
            <a:ext cx="3429000" cy="283844"/>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1" name="Shape 71"/>
          <p:cNvSpPr txBox="1">
            <a:spLocks noGrp="1"/>
          </p:cNvSpPr>
          <p:nvPr>
            <p:ph type="sldNum" idx="12"/>
          </p:nvPr>
        </p:nvSpPr>
        <p:spPr>
          <a:xfrm rot="-5400000">
            <a:off x="8227377" y="5885497"/>
            <a:ext cx="1315720" cy="365125"/>
          </a:xfrm>
          <a:prstGeom prst="rect">
            <a:avLst/>
          </a:prstGeom>
          <a:noFill/>
          <a:ln>
            <a:noFill/>
          </a:ln>
        </p:spPr>
        <p:txBody>
          <a:bodyPr lIns="91425" tIns="45700" rIns="91425" bIns="45700" anchor="ctr" anchorCtr="0">
            <a:noAutofit/>
          </a:bodyPr>
          <a:lstStyle>
            <a:lvl1pPr marL="0" marR="0" indent="0" algn="l" rtl="0">
              <a:spcBef>
                <a:spcPts val="0"/>
              </a:spcBef>
              <a:buNone/>
              <a:defRPr sz="2400" b="1" i="0" u="none" strike="noStrike" cap="none" baseline="0">
                <a:solidFill>
                  <a:schemeClr val="dk2"/>
                </a:solidFill>
                <a:latin typeface="Arial"/>
                <a:ea typeface="Arial"/>
                <a:cs typeface="Arial"/>
                <a:sym typeface="Arial"/>
              </a:defRPr>
            </a:lvl1pPr>
          </a:lstStyle>
          <a:p>
            <a:pPr marL="0" lvl="0" indent="0">
              <a:spcBef>
                <a:spcPts val="0"/>
              </a:spcBef>
              <a:buSzPct val="25000"/>
              <a:buNone/>
            </a:pPr>
            <a:fld id="{00000000-1234-1234-1234-123412341234}" type="slidenum">
              <a:rPr lang="es-ES"/>
              <a:t>‹Nr.›</a:t>
            </a:fld>
            <a:endParaRPr lang="es-ES"/>
          </a:p>
        </p:txBody>
      </p:sp>
      <p:sp>
        <p:nvSpPr>
          <p:cNvPr id="72" name="Shape 72"/>
          <p:cNvSpPr txBox="1">
            <a:spLocks noGrp="1"/>
          </p:cNvSpPr>
          <p:nvPr>
            <p:ph type="title"/>
          </p:nvPr>
        </p:nvSpPr>
        <p:spPr>
          <a:xfrm>
            <a:off x="457200" y="152718"/>
            <a:ext cx="5791200" cy="1371599"/>
          </a:xfrm>
          <a:prstGeom prst="rect">
            <a:avLst/>
          </a:prstGeom>
          <a:noFill/>
          <a:ln>
            <a:noFill/>
          </a:ln>
        </p:spPr>
        <p:txBody>
          <a:bodyPr lIns="91425" tIns="91425" rIns="91425" bIns="91425" anchor="b" anchorCtr="0"/>
          <a:lstStyle>
            <a:lvl1pPr algn="l" rtl="0">
              <a:spcBef>
                <a:spcPts val="0"/>
              </a:spcBef>
              <a:buClr>
                <a:schemeClr val="dk2"/>
              </a:buClr>
              <a:buFont typeface="Arial Black"/>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cSld name="Imatge amb llegenda">
    <p:spTree>
      <p:nvGrpSpPr>
        <p:cNvPr id="1" name="Shape 73"/>
        <p:cNvGrpSpPr/>
        <p:nvPr/>
      </p:nvGrpSpPr>
      <p:grpSpPr>
        <a:xfrm>
          <a:off x="0" y="0"/>
          <a:ext cx="0" cy="0"/>
          <a:chOff x="0" y="0"/>
          <a:chExt cx="0" cy="0"/>
        </a:xfrm>
      </p:grpSpPr>
      <p:sp>
        <p:nvSpPr>
          <p:cNvPr id="74" name="Shape 74"/>
          <p:cNvSpPr/>
          <p:nvPr/>
        </p:nvSpPr>
        <p:spPr>
          <a:xfrm>
            <a:off x="9001124" y="4846319"/>
            <a:ext cx="142875" cy="2011680"/>
          </a:xfrm>
          <a:prstGeom prst="rect">
            <a:avLst/>
          </a:prstGeom>
          <a:solidFill>
            <a:schemeClr val="dk2"/>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Arial"/>
              <a:ea typeface="Arial"/>
              <a:cs typeface="Arial"/>
              <a:sym typeface="Arial"/>
            </a:endParaRPr>
          </a:p>
        </p:txBody>
      </p:sp>
      <p:sp>
        <p:nvSpPr>
          <p:cNvPr id="75" name="Shape 75"/>
          <p:cNvSpPr>
            <a:spLocks noGrp="1"/>
          </p:cNvSpPr>
          <p:nvPr>
            <p:ph type="pic" idx="2"/>
          </p:nvPr>
        </p:nvSpPr>
        <p:spPr>
          <a:xfrm>
            <a:off x="0" y="0"/>
            <a:ext cx="9000876" cy="4846320"/>
          </a:xfrm>
          <a:prstGeom prst="rect">
            <a:avLst/>
          </a:prstGeom>
          <a:solidFill>
            <a:srgbClr val="BFBFBF"/>
          </a:solidFill>
          <a:ln>
            <a:noFill/>
          </a:ln>
        </p:spPr>
      </p:sp>
      <p:sp>
        <p:nvSpPr>
          <p:cNvPr id="76" name="Shape 76"/>
          <p:cNvSpPr txBox="1">
            <a:spLocks noGrp="1"/>
          </p:cNvSpPr>
          <p:nvPr>
            <p:ph type="body" idx="1"/>
          </p:nvPr>
        </p:nvSpPr>
        <p:spPr>
          <a:xfrm>
            <a:off x="457200" y="5715000"/>
            <a:ext cx="8153399" cy="457200"/>
          </a:xfrm>
          <a:prstGeom prst="rect">
            <a:avLst/>
          </a:prstGeom>
          <a:noFill/>
          <a:ln>
            <a:noFill/>
          </a:ln>
        </p:spPr>
        <p:txBody>
          <a:bodyPr lIns="91425" tIns="91425" rIns="91425" bIns="91425" anchor="t"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Arial"/>
              <a:buNone/>
              <a:defRPr/>
            </a:lvl6pPr>
            <a:lvl7pPr marL="2743200" indent="0" rtl="0">
              <a:spcBef>
                <a:spcPts val="0"/>
              </a:spcBef>
              <a:buFont typeface="Arial"/>
              <a:buNone/>
              <a:defRPr/>
            </a:lvl7pPr>
            <a:lvl8pPr marL="3200400" indent="0" rtl="0">
              <a:spcBef>
                <a:spcPts val="0"/>
              </a:spcBef>
              <a:buFont typeface="Arial"/>
              <a:buNone/>
              <a:defRPr/>
            </a:lvl8pPr>
            <a:lvl9pPr marL="3657600" indent="0" rtl="0">
              <a:spcBef>
                <a:spcPts val="0"/>
              </a:spcBef>
              <a:buFont typeface="Arial"/>
              <a:buNone/>
              <a:defRPr/>
            </a:lvl9pPr>
          </a:lstStyle>
          <a:p>
            <a:endParaRPr/>
          </a:p>
        </p:txBody>
      </p:sp>
      <p:sp>
        <p:nvSpPr>
          <p:cNvPr id="77" name="Shape 77"/>
          <p:cNvSpPr txBox="1">
            <a:spLocks noGrp="1"/>
          </p:cNvSpPr>
          <p:nvPr>
            <p:ph type="dt" idx="10"/>
          </p:nvPr>
        </p:nvSpPr>
        <p:spPr>
          <a:xfrm>
            <a:off x="457200" y="6172201"/>
            <a:ext cx="3429000" cy="304799"/>
          </a:xfrm>
          <a:prstGeom prst="rect">
            <a:avLst/>
          </a:prstGeom>
          <a:noFill/>
          <a:ln>
            <a:noFill/>
          </a:ln>
        </p:spPr>
        <p:txBody>
          <a:bodyPr lIns="91425" tIns="91425" rIns="91425" bIns="91425" anchor="b"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8" name="Shape 78"/>
          <p:cNvSpPr txBox="1">
            <a:spLocks noGrp="1"/>
          </p:cNvSpPr>
          <p:nvPr>
            <p:ph type="ftr" idx="11"/>
          </p:nvPr>
        </p:nvSpPr>
        <p:spPr>
          <a:xfrm>
            <a:off x="457200" y="6492875"/>
            <a:ext cx="3429000" cy="283844"/>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9" name="Shape 79"/>
          <p:cNvSpPr txBox="1">
            <a:spLocks noGrp="1"/>
          </p:cNvSpPr>
          <p:nvPr>
            <p:ph type="sldNum" idx="12"/>
          </p:nvPr>
        </p:nvSpPr>
        <p:spPr>
          <a:xfrm rot="-5400000">
            <a:off x="8227377" y="5885497"/>
            <a:ext cx="1315720" cy="365125"/>
          </a:xfrm>
          <a:prstGeom prst="rect">
            <a:avLst/>
          </a:prstGeom>
          <a:noFill/>
          <a:ln>
            <a:noFill/>
          </a:ln>
        </p:spPr>
        <p:txBody>
          <a:bodyPr lIns="91425" tIns="45700" rIns="91425" bIns="45700" anchor="ctr" anchorCtr="0">
            <a:noAutofit/>
          </a:bodyPr>
          <a:lstStyle>
            <a:lvl1pPr marL="0" marR="0" indent="0" algn="l" rtl="0">
              <a:spcBef>
                <a:spcPts val="0"/>
              </a:spcBef>
              <a:buNone/>
              <a:defRPr sz="2400" b="1" i="0" u="none" strike="noStrike" cap="none" baseline="0">
                <a:solidFill>
                  <a:schemeClr val="dk1"/>
                </a:solidFill>
                <a:latin typeface="Arial"/>
                <a:ea typeface="Arial"/>
                <a:cs typeface="Arial"/>
                <a:sym typeface="Arial"/>
              </a:defRPr>
            </a:lvl1pPr>
          </a:lstStyle>
          <a:p>
            <a:pPr marL="0" lvl="0" indent="0">
              <a:spcBef>
                <a:spcPts val="0"/>
              </a:spcBef>
              <a:buSzPct val="25000"/>
              <a:buNone/>
            </a:pPr>
            <a:fld id="{00000000-1234-1234-1234-123412341234}" type="slidenum">
              <a:rPr lang="es-ES"/>
              <a:t>‹Nr.›</a:t>
            </a:fld>
            <a:endParaRPr lang="es-ES"/>
          </a:p>
        </p:txBody>
      </p:sp>
      <p:sp>
        <p:nvSpPr>
          <p:cNvPr id="80" name="Shape 80"/>
          <p:cNvSpPr txBox="1">
            <a:spLocks noGrp="1"/>
          </p:cNvSpPr>
          <p:nvPr>
            <p:ph type="title"/>
          </p:nvPr>
        </p:nvSpPr>
        <p:spPr>
          <a:xfrm>
            <a:off x="457200" y="4953000"/>
            <a:ext cx="8153399" cy="76200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1" name="Shape 81"/>
          <p:cNvSpPr/>
          <p:nvPr/>
        </p:nvSpPr>
        <p:spPr>
          <a:xfrm>
            <a:off x="9001124" y="0"/>
            <a:ext cx="142875" cy="4846320"/>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cSld name="Títol i text vertical">
    <p:spTree>
      <p:nvGrpSpPr>
        <p:cNvPr id="1" name="Shape 82"/>
        <p:cNvGrpSpPr/>
        <p:nvPr/>
      </p:nvGrpSpPr>
      <p:grpSpPr>
        <a:xfrm>
          <a:off x="0" y="0"/>
          <a:ext cx="0" cy="0"/>
          <a:chOff x="0" y="0"/>
          <a:chExt cx="0" cy="0"/>
        </a:xfrm>
      </p:grpSpPr>
      <p:sp>
        <p:nvSpPr>
          <p:cNvPr id="83" name="Shape 83"/>
          <p:cNvSpPr txBox="1">
            <a:spLocks noGrp="1"/>
          </p:cNvSpPr>
          <p:nvPr>
            <p:ph type="title"/>
          </p:nvPr>
        </p:nvSpPr>
        <p:spPr>
          <a:xfrm>
            <a:off x="457200" y="152718"/>
            <a:ext cx="5791200" cy="1371599"/>
          </a:xfrm>
          <a:prstGeom prst="rect">
            <a:avLst/>
          </a:prstGeom>
          <a:noFill/>
          <a:ln>
            <a:noFill/>
          </a:ln>
        </p:spPr>
        <p:txBody>
          <a:bodyPr lIns="91425" tIns="91425" rIns="91425" bIns="91425" anchor="b" anchorCtr="0"/>
          <a:lstStyle>
            <a:lvl1pPr algn="l" rtl="0">
              <a:spcBef>
                <a:spcPts val="0"/>
              </a:spcBef>
              <a:buClr>
                <a:schemeClr val="dk2"/>
              </a:buClr>
              <a:buFont typeface="Arial Black"/>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4" name="Shape 84"/>
          <p:cNvSpPr txBox="1">
            <a:spLocks noGrp="1"/>
          </p:cNvSpPr>
          <p:nvPr>
            <p:ph type="body" idx="1"/>
          </p:nvPr>
        </p:nvSpPr>
        <p:spPr>
          <a:xfrm rot="5400000">
            <a:off x="2080418" y="129381"/>
            <a:ext cx="4373563" cy="7619999"/>
          </a:xfrm>
          <a:prstGeom prst="rect">
            <a:avLst/>
          </a:prstGeom>
          <a:noFill/>
          <a:ln>
            <a:noFill/>
          </a:ln>
        </p:spPr>
        <p:txBody>
          <a:bodyPr lIns="91425" tIns="91425" rIns="91425" bIns="91425" anchor="t" anchorCtr="0"/>
          <a:lstStyle>
            <a:lvl1pPr marL="0" indent="0" algn="l" rtl="0">
              <a:spcBef>
                <a:spcPts val="400"/>
              </a:spcBef>
              <a:spcAft>
                <a:spcPts val="600"/>
              </a:spcAft>
              <a:buClr>
                <a:schemeClr val="dk1"/>
              </a:buClr>
              <a:buFont typeface="Arial"/>
              <a:buNone/>
              <a:defRPr/>
            </a:lvl1pPr>
            <a:lvl2pPr marL="457200" indent="-63500" algn="l" rtl="0">
              <a:spcBef>
                <a:spcPts val="400"/>
              </a:spcBef>
              <a:buClr>
                <a:schemeClr val="dk2"/>
              </a:buClr>
              <a:buFont typeface="Arial"/>
              <a:buChar char="•"/>
              <a:defRPr/>
            </a:lvl2pPr>
            <a:lvl3pPr marL="1143000" indent="-114300" algn="l" rtl="0">
              <a:spcBef>
                <a:spcPts val="360"/>
              </a:spcBef>
              <a:buClr>
                <a:schemeClr val="dk2"/>
              </a:buClr>
              <a:buFont typeface="Arial"/>
              <a:buChar char="•"/>
              <a:defRPr/>
            </a:lvl3pPr>
            <a:lvl4pPr marL="1600200" indent="-114300" algn="l" rtl="0">
              <a:spcBef>
                <a:spcPts val="360"/>
              </a:spcBef>
              <a:buClr>
                <a:schemeClr val="dk2"/>
              </a:buClr>
              <a:buFont typeface="Arial"/>
              <a:buChar char="•"/>
              <a:defRPr/>
            </a:lvl4pPr>
            <a:lvl5pPr marL="2057400" indent="-114300" algn="l" rtl="0">
              <a:spcBef>
                <a:spcPts val="360"/>
              </a:spcBef>
              <a:buClr>
                <a:schemeClr val="dk2"/>
              </a:buClr>
              <a:buFont typeface="Arial"/>
              <a:buChar char="•"/>
              <a:defRPr/>
            </a:lvl5pPr>
            <a:lvl6pPr marL="2514600" indent="-127000" algn="l" rtl="0">
              <a:spcBef>
                <a:spcPts val="320"/>
              </a:spcBef>
              <a:buClr>
                <a:schemeClr val="dk2"/>
              </a:buClr>
              <a:buFont typeface="Arial"/>
              <a:buChar char="•"/>
              <a:defRPr/>
            </a:lvl6pPr>
            <a:lvl7pPr marL="2971800" indent="-127000" algn="l" rtl="0">
              <a:spcBef>
                <a:spcPts val="320"/>
              </a:spcBef>
              <a:buClr>
                <a:schemeClr val="dk2"/>
              </a:buClr>
              <a:buFont typeface="Arial"/>
              <a:buChar char="•"/>
              <a:defRPr/>
            </a:lvl7pPr>
            <a:lvl8pPr marL="3429000" indent="-127000" algn="l" rtl="0">
              <a:spcBef>
                <a:spcPts val="320"/>
              </a:spcBef>
              <a:buClr>
                <a:schemeClr val="dk2"/>
              </a:buClr>
              <a:buFont typeface="Arial"/>
              <a:buChar char="•"/>
              <a:defRPr/>
            </a:lvl8pPr>
            <a:lvl9pPr marL="3886200" indent="-127000" algn="l" rtl="0">
              <a:spcBef>
                <a:spcPts val="320"/>
              </a:spcBef>
              <a:buClr>
                <a:schemeClr val="dk2"/>
              </a:buClr>
              <a:buFont typeface="Arial"/>
              <a:buChar char="•"/>
              <a:defRPr/>
            </a:lvl9pPr>
          </a:lstStyle>
          <a:p>
            <a:endParaRPr/>
          </a:p>
        </p:txBody>
      </p:sp>
      <p:sp>
        <p:nvSpPr>
          <p:cNvPr id="85" name="Shape 85"/>
          <p:cNvSpPr txBox="1">
            <a:spLocks noGrp="1"/>
          </p:cNvSpPr>
          <p:nvPr>
            <p:ph type="dt" idx="10"/>
          </p:nvPr>
        </p:nvSpPr>
        <p:spPr>
          <a:xfrm>
            <a:off x="457200" y="6172201"/>
            <a:ext cx="3429000" cy="304799"/>
          </a:xfrm>
          <a:prstGeom prst="rect">
            <a:avLst/>
          </a:prstGeom>
          <a:noFill/>
          <a:ln>
            <a:noFill/>
          </a:ln>
        </p:spPr>
        <p:txBody>
          <a:bodyPr lIns="91425" tIns="91425" rIns="91425" bIns="91425" anchor="b"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6" name="Shape 86"/>
          <p:cNvSpPr txBox="1">
            <a:spLocks noGrp="1"/>
          </p:cNvSpPr>
          <p:nvPr>
            <p:ph type="ftr" idx="11"/>
          </p:nvPr>
        </p:nvSpPr>
        <p:spPr>
          <a:xfrm>
            <a:off x="457200" y="6492875"/>
            <a:ext cx="3429000" cy="283844"/>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7" name="Shape 87"/>
          <p:cNvSpPr txBox="1">
            <a:spLocks noGrp="1"/>
          </p:cNvSpPr>
          <p:nvPr>
            <p:ph type="sldNum" idx="12"/>
          </p:nvPr>
        </p:nvSpPr>
        <p:spPr>
          <a:xfrm rot="-5400000">
            <a:off x="8227377" y="5885497"/>
            <a:ext cx="1315720" cy="365125"/>
          </a:xfrm>
          <a:prstGeom prst="rect">
            <a:avLst/>
          </a:prstGeom>
          <a:noFill/>
          <a:ln>
            <a:noFill/>
          </a:ln>
        </p:spPr>
        <p:txBody>
          <a:bodyPr lIns="91425" tIns="45700" rIns="91425" bIns="45700" anchor="ctr" anchorCtr="0">
            <a:noAutofit/>
          </a:bodyPr>
          <a:lstStyle>
            <a:lvl1pPr marL="0" marR="0" indent="0" algn="l" rtl="0">
              <a:spcBef>
                <a:spcPts val="0"/>
              </a:spcBef>
              <a:buNone/>
              <a:defRPr sz="2400" b="1" i="0" u="none" strike="noStrike" cap="none" baseline="0">
                <a:solidFill>
                  <a:schemeClr val="dk2"/>
                </a:solidFill>
                <a:latin typeface="Arial"/>
                <a:ea typeface="Arial"/>
                <a:cs typeface="Arial"/>
                <a:sym typeface="Arial"/>
              </a:defRPr>
            </a:lvl1pPr>
          </a:lstStyle>
          <a:p>
            <a:pPr marL="0" lvl="0" indent="0">
              <a:spcBef>
                <a:spcPts val="0"/>
              </a:spcBef>
              <a:buSzPct val="25000"/>
              <a:buNone/>
            </a:pPr>
            <a:fld id="{00000000-1234-1234-1234-123412341234}" type="slidenum">
              <a:rPr lang="es-ES"/>
              <a:t>‹Nr.›</a:t>
            </a:fld>
            <a:endParaRPr lang="es-E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cSld name="Títol vertical i text">
    <p:spTree>
      <p:nvGrpSpPr>
        <p:cNvPr id="1" name="Shape 88"/>
        <p:cNvGrpSpPr/>
        <p:nvPr/>
      </p:nvGrpSpPr>
      <p:grpSpPr>
        <a:xfrm>
          <a:off x="0" y="0"/>
          <a:ext cx="0" cy="0"/>
          <a:chOff x="0" y="0"/>
          <a:chExt cx="0" cy="0"/>
        </a:xfrm>
      </p:grpSpPr>
      <p:sp>
        <p:nvSpPr>
          <p:cNvPr id="89" name="Shape 89"/>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b" anchorCtr="0"/>
          <a:lstStyle>
            <a:lvl1pPr algn="l" rtl="0">
              <a:spcBef>
                <a:spcPts val="0"/>
              </a:spcBef>
              <a:buClr>
                <a:schemeClr val="dk2"/>
              </a:buClr>
              <a:buFont typeface="Arial Black"/>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0" name="Shape 90"/>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0" indent="0" algn="l" rtl="0">
              <a:spcBef>
                <a:spcPts val="400"/>
              </a:spcBef>
              <a:spcAft>
                <a:spcPts val="600"/>
              </a:spcAft>
              <a:buClr>
                <a:schemeClr val="dk1"/>
              </a:buClr>
              <a:buFont typeface="Arial"/>
              <a:buNone/>
              <a:defRPr/>
            </a:lvl1pPr>
            <a:lvl2pPr marL="457200" indent="-63500" algn="l" rtl="0">
              <a:spcBef>
                <a:spcPts val="400"/>
              </a:spcBef>
              <a:buClr>
                <a:schemeClr val="dk2"/>
              </a:buClr>
              <a:buFont typeface="Arial"/>
              <a:buChar char="•"/>
              <a:defRPr/>
            </a:lvl2pPr>
            <a:lvl3pPr marL="1143000" indent="-114300" algn="l" rtl="0">
              <a:spcBef>
                <a:spcPts val="360"/>
              </a:spcBef>
              <a:buClr>
                <a:schemeClr val="dk2"/>
              </a:buClr>
              <a:buFont typeface="Arial"/>
              <a:buChar char="•"/>
              <a:defRPr/>
            </a:lvl3pPr>
            <a:lvl4pPr marL="1600200" indent="-114300" algn="l" rtl="0">
              <a:spcBef>
                <a:spcPts val="360"/>
              </a:spcBef>
              <a:buClr>
                <a:schemeClr val="dk2"/>
              </a:buClr>
              <a:buFont typeface="Arial"/>
              <a:buChar char="•"/>
              <a:defRPr/>
            </a:lvl4pPr>
            <a:lvl5pPr marL="2057400" indent="-114300" algn="l" rtl="0">
              <a:spcBef>
                <a:spcPts val="360"/>
              </a:spcBef>
              <a:buClr>
                <a:schemeClr val="dk2"/>
              </a:buClr>
              <a:buFont typeface="Arial"/>
              <a:buChar char="•"/>
              <a:defRPr/>
            </a:lvl5pPr>
            <a:lvl6pPr marL="2514600" indent="-127000" algn="l" rtl="0">
              <a:spcBef>
                <a:spcPts val="320"/>
              </a:spcBef>
              <a:buClr>
                <a:schemeClr val="dk2"/>
              </a:buClr>
              <a:buFont typeface="Arial"/>
              <a:buChar char="•"/>
              <a:defRPr/>
            </a:lvl6pPr>
            <a:lvl7pPr marL="2971800" indent="-127000" algn="l" rtl="0">
              <a:spcBef>
                <a:spcPts val="320"/>
              </a:spcBef>
              <a:buClr>
                <a:schemeClr val="dk2"/>
              </a:buClr>
              <a:buFont typeface="Arial"/>
              <a:buChar char="•"/>
              <a:defRPr/>
            </a:lvl7pPr>
            <a:lvl8pPr marL="3429000" indent="-127000" algn="l" rtl="0">
              <a:spcBef>
                <a:spcPts val="320"/>
              </a:spcBef>
              <a:buClr>
                <a:schemeClr val="dk2"/>
              </a:buClr>
              <a:buFont typeface="Arial"/>
              <a:buChar char="•"/>
              <a:defRPr/>
            </a:lvl8pPr>
            <a:lvl9pPr marL="3886200" indent="-127000" algn="l" rtl="0">
              <a:spcBef>
                <a:spcPts val="320"/>
              </a:spcBef>
              <a:buClr>
                <a:schemeClr val="dk2"/>
              </a:buClr>
              <a:buFont typeface="Arial"/>
              <a:buChar char="•"/>
              <a:defRPr/>
            </a:lvl9pPr>
          </a:lstStyle>
          <a:p>
            <a:endParaRPr/>
          </a:p>
        </p:txBody>
      </p:sp>
      <p:sp>
        <p:nvSpPr>
          <p:cNvPr id="91" name="Shape 91"/>
          <p:cNvSpPr txBox="1">
            <a:spLocks noGrp="1"/>
          </p:cNvSpPr>
          <p:nvPr>
            <p:ph type="dt" idx="10"/>
          </p:nvPr>
        </p:nvSpPr>
        <p:spPr>
          <a:xfrm>
            <a:off x="457200" y="6172201"/>
            <a:ext cx="3429000" cy="304799"/>
          </a:xfrm>
          <a:prstGeom prst="rect">
            <a:avLst/>
          </a:prstGeom>
          <a:noFill/>
          <a:ln>
            <a:noFill/>
          </a:ln>
        </p:spPr>
        <p:txBody>
          <a:bodyPr lIns="91425" tIns="91425" rIns="91425" bIns="91425" anchor="b"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92" name="Shape 92"/>
          <p:cNvSpPr txBox="1">
            <a:spLocks noGrp="1"/>
          </p:cNvSpPr>
          <p:nvPr>
            <p:ph type="ftr" idx="11"/>
          </p:nvPr>
        </p:nvSpPr>
        <p:spPr>
          <a:xfrm>
            <a:off x="457200" y="6492875"/>
            <a:ext cx="3429000" cy="283844"/>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93" name="Shape 93"/>
          <p:cNvSpPr txBox="1">
            <a:spLocks noGrp="1"/>
          </p:cNvSpPr>
          <p:nvPr>
            <p:ph type="sldNum" idx="12"/>
          </p:nvPr>
        </p:nvSpPr>
        <p:spPr>
          <a:xfrm rot="-5400000">
            <a:off x="8227377" y="5885497"/>
            <a:ext cx="1315720" cy="365125"/>
          </a:xfrm>
          <a:prstGeom prst="rect">
            <a:avLst/>
          </a:prstGeom>
          <a:noFill/>
          <a:ln>
            <a:noFill/>
          </a:ln>
        </p:spPr>
        <p:txBody>
          <a:bodyPr lIns="91425" tIns="45700" rIns="91425" bIns="45700" anchor="ctr" anchorCtr="0">
            <a:noAutofit/>
          </a:bodyPr>
          <a:lstStyle>
            <a:lvl1pPr marL="0" marR="0" indent="0" algn="l" rtl="0">
              <a:spcBef>
                <a:spcPts val="0"/>
              </a:spcBef>
              <a:buNone/>
              <a:defRPr sz="2400" b="1" i="0" u="none" strike="noStrike" cap="none" baseline="0">
                <a:solidFill>
                  <a:schemeClr val="dk2"/>
                </a:solidFill>
                <a:latin typeface="Arial"/>
                <a:ea typeface="Arial"/>
                <a:cs typeface="Arial"/>
                <a:sym typeface="Arial"/>
              </a:defRPr>
            </a:lvl1pPr>
          </a:lstStyle>
          <a:p>
            <a:pPr marL="0" lvl="0" indent="0">
              <a:spcBef>
                <a:spcPts val="0"/>
              </a:spcBef>
              <a:buSzPct val="25000"/>
              <a:buNone/>
            </a:pPr>
            <a:fld id="{00000000-1234-1234-1234-123412341234}" type="slidenum">
              <a:rPr lang="es-ES"/>
              <a:t>‹Nr.›</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ítol i objectes">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457200" y="152718"/>
            <a:ext cx="5791200" cy="1371599"/>
          </a:xfrm>
          <a:prstGeom prst="rect">
            <a:avLst/>
          </a:prstGeom>
          <a:noFill/>
          <a:ln>
            <a:noFill/>
          </a:ln>
        </p:spPr>
        <p:txBody>
          <a:bodyPr lIns="91425" tIns="91425" rIns="91425" bIns="91425" anchor="b" anchorCtr="0"/>
          <a:lstStyle>
            <a:lvl1pPr algn="l" rtl="0">
              <a:spcBef>
                <a:spcPts val="0"/>
              </a:spcBef>
              <a:buClr>
                <a:schemeClr val="dk2"/>
              </a:buClr>
              <a:buFont typeface="Arial Black"/>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6" name="Shape 26"/>
          <p:cNvSpPr txBox="1">
            <a:spLocks noGrp="1"/>
          </p:cNvSpPr>
          <p:nvPr>
            <p:ph type="body" idx="1"/>
          </p:nvPr>
        </p:nvSpPr>
        <p:spPr>
          <a:xfrm>
            <a:off x="457200" y="1752600"/>
            <a:ext cx="7619999" cy="4373563"/>
          </a:xfrm>
          <a:prstGeom prst="rect">
            <a:avLst/>
          </a:prstGeom>
          <a:noFill/>
          <a:ln>
            <a:noFill/>
          </a:ln>
        </p:spPr>
        <p:txBody>
          <a:bodyPr lIns="91425" tIns="91425" rIns="91425" bIns="91425" anchor="t" anchorCtr="0"/>
          <a:lstStyle>
            <a:lvl1pPr marL="0" indent="0" algn="l" rtl="0">
              <a:spcBef>
                <a:spcPts val="400"/>
              </a:spcBef>
              <a:spcAft>
                <a:spcPts val="600"/>
              </a:spcAft>
              <a:buClr>
                <a:schemeClr val="dk1"/>
              </a:buClr>
              <a:buFont typeface="Arial"/>
              <a:buNone/>
              <a:defRPr/>
            </a:lvl1pPr>
            <a:lvl2pPr marL="457200" indent="-63500" algn="l" rtl="0">
              <a:spcBef>
                <a:spcPts val="400"/>
              </a:spcBef>
              <a:buClr>
                <a:schemeClr val="dk2"/>
              </a:buClr>
              <a:buFont typeface="Arial"/>
              <a:buChar char="•"/>
              <a:defRPr/>
            </a:lvl2pPr>
            <a:lvl3pPr marL="1143000" indent="-114300" algn="l" rtl="0">
              <a:spcBef>
                <a:spcPts val="360"/>
              </a:spcBef>
              <a:buClr>
                <a:schemeClr val="dk2"/>
              </a:buClr>
              <a:buFont typeface="Arial"/>
              <a:buChar char="•"/>
              <a:defRPr/>
            </a:lvl3pPr>
            <a:lvl4pPr marL="1600200" indent="-114300" algn="l" rtl="0">
              <a:spcBef>
                <a:spcPts val="360"/>
              </a:spcBef>
              <a:buClr>
                <a:schemeClr val="dk2"/>
              </a:buClr>
              <a:buFont typeface="Arial"/>
              <a:buChar char="•"/>
              <a:defRPr/>
            </a:lvl4pPr>
            <a:lvl5pPr marL="2057400" indent="-114300" algn="l" rtl="0">
              <a:spcBef>
                <a:spcPts val="360"/>
              </a:spcBef>
              <a:buClr>
                <a:schemeClr val="dk2"/>
              </a:buClr>
              <a:buFont typeface="Arial"/>
              <a:buChar char="•"/>
              <a:defRPr/>
            </a:lvl5pPr>
            <a:lvl6pPr marL="2514600" indent="-127000" algn="l" rtl="0">
              <a:spcBef>
                <a:spcPts val="320"/>
              </a:spcBef>
              <a:buClr>
                <a:schemeClr val="dk2"/>
              </a:buClr>
              <a:buFont typeface="Arial"/>
              <a:buChar char="•"/>
              <a:defRPr/>
            </a:lvl6pPr>
            <a:lvl7pPr marL="2971800" indent="-127000" algn="l" rtl="0">
              <a:spcBef>
                <a:spcPts val="320"/>
              </a:spcBef>
              <a:buClr>
                <a:schemeClr val="dk2"/>
              </a:buClr>
              <a:buFont typeface="Arial"/>
              <a:buChar char="•"/>
              <a:defRPr/>
            </a:lvl7pPr>
            <a:lvl8pPr marL="3429000" indent="-127000" algn="l" rtl="0">
              <a:spcBef>
                <a:spcPts val="320"/>
              </a:spcBef>
              <a:buClr>
                <a:schemeClr val="dk2"/>
              </a:buClr>
              <a:buFont typeface="Arial"/>
              <a:buChar char="•"/>
              <a:defRPr/>
            </a:lvl8pPr>
            <a:lvl9pPr marL="3886200" indent="-127000" algn="l" rtl="0">
              <a:spcBef>
                <a:spcPts val="320"/>
              </a:spcBef>
              <a:buClr>
                <a:schemeClr val="dk2"/>
              </a:buClr>
              <a:buFont typeface="Arial"/>
              <a:buChar char="•"/>
              <a:defRPr/>
            </a:lvl9pPr>
          </a:lstStyle>
          <a:p>
            <a:endParaRPr/>
          </a:p>
        </p:txBody>
      </p:sp>
      <p:sp>
        <p:nvSpPr>
          <p:cNvPr id="27" name="Shape 27"/>
          <p:cNvSpPr txBox="1">
            <a:spLocks noGrp="1"/>
          </p:cNvSpPr>
          <p:nvPr>
            <p:ph type="dt" idx="10"/>
          </p:nvPr>
        </p:nvSpPr>
        <p:spPr>
          <a:xfrm>
            <a:off x="457200" y="6172201"/>
            <a:ext cx="3429000" cy="304799"/>
          </a:xfrm>
          <a:prstGeom prst="rect">
            <a:avLst/>
          </a:prstGeom>
          <a:noFill/>
          <a:ln>
            <a:noFill/>
          </a:ln>
        </p:spPr>
        <p:txBody>
          <a:bodyPr lIns="91425" tIns="91425" rIns="91425" bIns="91425" anchor="b"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8" name="Shape 28"/>
          <p:cNvSpPr txBox="1">
            <a:spLocks noGrp="1"/>
          </p:cNvSpPr>
          <p:nvPr>
            <p:ph type="ftr" idx="11"/>
          </p:nvPr>
        </p:nvSpPr>
        <p:spPr>
          <a:xfrm>
            <a:off x="457200" y="6492875"/>
            <a:ext cx="3429000" cy="283844"/>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9" name="Shape 29"/>
          <p:cNvSpPr txBox="1">
            <a:spLocks noGrp="1"/>
          </p:cNvSpPr>
          <p:nvPr>
            <p:ph type="sldNum" idx="12"/>
          </p:nvPr>
        </p:nvSpPr>
        <p:spPr>
          <a:xfrm rot="-5400000">
            <a:off x="8227377" y="5885497"/>
            <a:ext cx="1315720" cy="365125"/>
          </a:xfrm>
          <a:prstGeom prst="rect">
            <a:avLst/>
          </a:prstGeom>
          <a:noFill/>
          <a:ln>
            <a:noFill/>
          </a:ln>
        </p:spPr>
        <p:txBody>
          <a:bodyPr lIns="91425" tIns="45700" rIns="91425" bIns="45700" anchor="ctr" anchorCtr="0">
            <a:noAutofit/>
          </a:bodyPr>
          <a:lstStyle>
            <a:lvl1pPr marL="0" marR="0" indent="0" algn="l" rtl="0">
              <a:spcBef>
                <a:spcPts val="0"/>
              </a:spcBef>
              <a:buNone/>
              <a:defRPr sz="2400" b="1" i="0" u="none" strike="noStrike" cap="none" baseline="0">
                <a:solidFill>
                  <a:schemeClr val="dk2"/>
                </a:solidFill>
                <a:latin typeface="Arial"/>
                <a:ea typeface="Arial"/>
                <a:cs typeface="Arial"/>
                <a:sym typeface="Arial"/>
              </a:defRPr>
            </a:lvl1pPr>
          </a:lstStyle>
          <a:p>
            <a:pPr marL="0" lvl="0" indent="0">
              <a:spcBef>
                <a:spcPts val="0"/>
              </a:spcBef>
              <a:buSzPct val="25000"/>
              <a:buNone/>
            </a:pPr>
            <a:fld id="{00000000-1234-1234-1234-123412341234}" type="slidenum">
              <a:rPr lang="es-ES"/>
              <a:t>‹Nr.›</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Slide">
    <p:spTree>
      <p:nvGrpSpPr>
        <p:cNvPr id="1" name="Shape 30"/>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457200" y="274637"/>
            <a:ext cx="8229600" cy="1143200"/>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3" name="Shape 33"/>
          <p:cNvSpPr txBox="1">
            <a:spLocks noGrp="1"/>
          </p:cNvSpPr>
          <p:nvPr>
            <p:ph type="body" idx="1"/>
          </p:nvPr>
        </p:nvSpPr>
        <p:spPr>
          <a:xfrm>
            <a:off x="457200" y="1600200"/>
            <a:ext cx="8229600" cy="4967599"/>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sldNum" idx="12"/>
          </p:nvPr>
        </p:nvSpPr>
        <p:spPr>
          <a:xfrm>
            <a:off x="8556792" y="6333132"/>
            <a:ext cx="548699" cy="524799"/>
          </a:xfrm>
          <a:prstGeom prst="rect">
            <a:avLst/>
          </a:prstGeom>
          <a:noFill/>
          <a:ln>
            <a:noFill/>
          </a:ln>
        </p:spPr>
        <p:txBody>
          <a:bodyPr lIns="91425" tIns="91425" rIns="91425" bIns="91425" anchor="ctr" anchorCtr="0">
            <a:noAutofit/>
          </a:bodyPr>
          <a:lstStyle>
            <a:lvl1pPr marL="0" marR="0" indent="0" algn="l" rtl="0">
              <a:spcBef>
                <a:spcPts val="0"/>
              </a:spcBef>
              <a:buNone/>
              <a:defRPr sz="2400" b="1" i="0" u="none" strike="noStrike" cap="none" baseline="0">
                <a:solidFill>
                  <a:schemeClr val="dk2"/>
                </a:solidFill>
                <a:latin typeface="Arial"/>
                <a:ea typeface="Arial"/>
                <a:cs typeface="Arial"/>
                <a:sym typeface="Arial"/>
              </a:defRPr>
            </a:lvl1pPr>
          </a:lstStyle>
          <a:p>
            <a:pPr marL="0" lvl="0" indent="0">
              <a:spcBef>
                <a:spcPts val="0"/>
              </a:spcBef>
              <a:buClr>
                <a:schemeClr val="dk2"/>
              </a:buClr>
              <a:buSzPct val="25000"/>
              <a:buFont typeface="Arial"/>
              <a:buNone/>
            </a:pPr>
            <a:fld id="{00000000-1234-1234-1234-123412341234}" type="slidenum">
              <a:rPr lang="es-ES"/>
              <a:t>‹Nr.›</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Capçalera de la secció">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457200" y="1447800"/>
            <a:ext cx="7772400" cy="4321174"/>
          </a:xfrm>
          <a:prstGeom prst="rect">
            <a:avLst/>
          </a:prstGeom>
          <a:noFill/>
          <a:ln>
            <a:noFill/>
          </a:ln>
        </p:spPr>
        <p:txBody>
          <a:bodyPr lIns="91425" tIns="91425" rIns="91425" bIns="91425" anchor="ctr" anchorCtr="0"/>
          <a:lstStyle>
            <a:lvl1pPr algn="l" rtl="0">
              <a:lnSpc>
                <a:spcPct val="100000"/>
              </a:lnSpc>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7" name="Shape 37"/>
          <p:cNvSpPr txBox="1">
            <a:spLocks noGrp="1"/>
          </p:cNvSpPr>
          <p:nvPr>
            <p:ph type="body" idx="1"/>
          </p:nvPr>
        </p:nvSpPr>
        <p:spPr>
          <a:xfrm>
            <a:off x="457200" y="228601"/>
            <a:ext cx="7772400" cy="1066799"/>
          </a:xfrm>
          <a:prstGeom prst="rect">
            <a:avLst/>
          </a:prstGeom>
          <a:noFill/>
          <a:ln>
            <a:noFill/>
          </a:ln>
        </p:spPr>
        <p:txBody>
          <a:bodyPr lIns="91425" tIns="91425" rIns="91425" bIns="91425" anchor="b" anchorCtr="0"/>
          <a:lstStyle>
            <a:lvl1pPr marL="0" indent="0" rtl="0">
              <a:spcBef>
                <a:spcPts val="0"/>
              </a:spcBef>
              <a:buClr>
                <a:schemeClr val="dk2"/>
              </a:buClr>
              <a:buFont typeface="Arial Black"/>
              <a:buNone/>
              <a:defRPr/>
            </a:lvl1pPr>
            <a:lvl2pPr marL="457200" indent="0" rtl="0">
              <a:spcBef>
                <a:spcPts val="0"/>
              </a:spcBef>
              <a:buClr>
                <a:srgbClr val="888888"/>
              </a:buClr>
              <a:buFont typeface="Arial"/>
              <a:buNone/>
              <a:defRPr/>
            </a:lvl2pPr>
            <a:lvl3pPr marL="914400" indent="0" rtl="0">
              <a:spcBef>
                <a:spcPts val="0"/>
              </a:spcBef>
              <a:buClr>
                <a:srgbClr val="888888"/>
              </a:buClr>
              <a:buFont typeface="Arial"/>
              <a:buNone/>
              <a:defRPr/>
            </a:lvl3pPr>
            <a:lvl4pPr marL="1371600" indent="0" rtl="0">
              <a:spcBef>
                <a:spcPts val="0"/>
              </a:spcBef>
              <a:buClr>
                <a:srgbClr val="888888"/>
              </a:buClr>
              <a:buFont typeface="Arial"/>
              <a:buNone/>
              <a:defRPr/>
            </a:lvl4pPr>
            <a:lvl5pPr marL="1828800" indent="0" rtl="0">
              <a:spcBef>
                <a:spcPts val="0"/>
              </a:spcBef>
              <a:buClr>
                <a:srgbClr val="888888"/>
              </a:buClr>
              <a:buFont typeface="Arial"/>
              <a:buNone/>
              <a:defRPr/>
            </a:lvl5pPr>
            <a:lvl6pPr marL="2286000" indent="0" rtl="0">
              <a:spcBef>
                <a:spcPts val="0"/>
              </a:spcBef>
              <a:buClr>
                <a:srgbClr val="888888"/>
              </a:buClr>
              <a:buFont typeface="Arial"/>
              <a:buNone/>
              <a:defRPr/>
            </a:lvl6pPr>
            <a:lvl7pPr marL="2743200" indent="0" rtl="0">
              <a:spcBef>
                <a:spcPts val="0"/>
              </a:spcBef>
              <a:buClr>
                <a:srgbClr val="888888"/>
              </a:buClr>
              <a:buFont typeface="Arial"/>
              <a:buNone/>
              <a:defRPr/>
            </a:lvl7pPr>
            <a:lvl8pPr marL="3200400" indent="0" rtl="0">
              <a:spcBef>
                <a:spcPts val="0"/>
              </a:spcBef>
              <a:buClr>
                <a:srgbClr val="888888"/>
              </a:buClr>
              <a:buFont typeface="Arial"/>
              <a:buNone/>
              <a:defRPr/>
            </a:lvl8pPr>
            <a:lvl9pPr marL="3657600" indent="0" rtl="0">
              <a:spcBef>
                <a:spcPts val="0"/>
              </a:spcBef>
              <a:buClr>
                <a:srgbClr val="888888"/>
              </a:buClr>
              <a:buFont typeface="Arial"/>
              <a:buNone/>
              <a:defRPr/>
            </a:lvl9pPr>
          </a:lstStyle>
          <a:p>
            <a:endParaRPr/>
          </a:p>
        </p:txBody>
      </p:sp>
      <p:sp>
        <p:nvSpPr>
          <p:cNvPr id="38" name="Shape 38"/>
          <p:cNvSpPr txBox="1">
            <a:spLocks noGrp="1"/>
          </p:cNvSpPr>
          <p:nvPr>
            <p:ph type="dt" idx="10"/>
          </p:nvPr>
        </p:nvSpPr>
        <p:spPr>
          <a:xfrm>
            <a:off x="457200" y="6172201"/>
            <a:ext cx="3429000" cy="304799"/>
          </a:xfrm>
          <a:prstGeom prst="rect">
            <a:avLst/>
          </a:prstGeom>
          <a:noFill/>
          <a:ln>
            <a:noFill/>
          </a:ln>
        </p:spPr>
        <p:txBody>
          <a:bodyPr lIns="91425" tIns="91425" rIns="91425" bIns="91425" anchor="b"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9" name="Shape 39"/>
          <p:cNvSpPr txBox="1">
            <a:spLocks noGrp="1"/>
          </p:cNvSpPr>
          <p:nvPr>
            <p:ph type="sldNum" idx="12"/>
          </p:nvPr>
        </p:nvSpPr>
        <p:spPr>
          <a:xfrm rot="-5400000">
            <a:off x="8227377" y="5885497"/>
            <a:ext cx="1315720" cy="365125"/>
          </a:xfrm>
          <a:prstGeom prst="rect">
            <a:avLst/>
          </a:prstGeom>
          <a:noFill/>
          <a:ln>
            <a:noFill/>
          </a:ln>
        </p:spPr>
        <p:txBody>
          <a:bodyPr lIns="91425" tIns="45700" rIns="91425" bIns="45700" anchor="ctr" anchorCtr="0">
            <a:noAutofit/>
          </a:bodyPr>
          <a:lstStyle>
            <a:lvl1pPr marL="0" marR="0" indent="0" algn="l" rtl="0">
              <a:spcBef>
                <a:spcPts val="0"/>
              </a:spcBef>
              <a:buNone/>
              <a:defRPr sz="2400" b="1" i="0" u="none" strike="noStrike" cap="none" baseline="0">
                <a:solidFill>
                  <a:schemeClr val="dk2"/>
                </a:solidFill>
                <a:latin typeface="Arial"/>
                <a:ea typeface="Arial"/>
                <a:cs typeface="Arial"/>
                <a:sym typeface="Arial"/>
              </a:defRPr>
            </a:lvl1pPr>
          </a:lstStyle>
          <a:p>
            <a:pPr marL="0" lvl="0" indent="0">
              <a:spcBef>
                <a:spcPts val="0"/>
              </a:spcBef>
              <a:buSzPct val="25000"/>
              <a:buNone/>
            </a:pPr>
            <a:fld id="{00000000-1234-1234-1234-123412341234}" type="slidenum">
              <a:rPr lang="es-ES"/>
              <a:t>‹Nr.›</a:t>
            </a:fld>
            <a:endParaRPr lang="es-ES"/>
          </a:p>
        </p:txBody>
      </p:sp>
      <p:sp>
        <p:nvSpPr>
          <p:cNvPr id="40" name="Shape 40"/>
          <p:cNvSpPr txBox="1">
            <a:spLocks noGrp="1"/>
          </p:cNvSpPr>
          <p:nvPr>
            <p:ph type="ftr" idx="11"/>
          </p:nvPr>
        </p:nvSpPr>
        <p:spPr>
          <a:xfrm>
            <a:off x="457200" y="6492875"/>
            <a:ext cx="3429000" cy="283844"/>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Dos objectes">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457200" y="152718"/>
            <a:ext cx="5791200" cy="1371599"/>
          </a:xfrm>
          <a:prstGeom prst="rect">
            <a:avLst/>
          </a:prstGeom>
          <a:noFill/>
          <a:ln>
            <a:noFill/>
          </a:ln>
        </p:spPr>
        <p:txBody>
          <a:bodyPr lIns="91425" tIns="91425" rIns="91425" bIns="91425" anchor="b" anchorCtr="0"/>
          <a:lstStyle>
            <a:lvl1pPr algn="l" rtl="0">
              <a:spcBef>
                <a:spcPts val="0"/>
              </a:spcBef>
              <a:buClr>
                <a:schemeClr val="dk2"/>
              </a:buClr>
              <a:buFont typeface="Arial Black"/>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3" name="Shape 43"/>
          <p:cNvSpPr txBox="1">
            <a:spLocks noGrp="1"/>
          </p:cNvSpPr>
          <p:nvPr>
            <p:ph type="body" idx="1"/>
          </p:nvPr>
        </p:nvSpPr>
        <p:spPr>
          <a:xfrm>
            <a:off x="1630679" y="1574800"/>
            <a:ext cx="3291840"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4" name="Shape 44"/>
          <p:cNvSpPr txBox="1">
            <a:spLocks noGrp="1"/>
          </p:cNvSpPr>
          <p:nvPr>
            <p:ph type="body" idx="2"/>
          </p:nvPr>
        </p:nvSpPr>
        <p:spPr>
          <a:xfrm>
            <a:off x="5090160" y="1574800"/>
            <a:ext cx="3291840"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5" name="Shape 45"/>
          <p:cNvSpPr txBox="1">
            <a:spLocks noGrp="1"/>
          </p:cNvSpPr>
          <p:nvPr>
            <p:ph type="dt" idx="10"/>
          </p:nvPr>
        </p:nvSpPr>
        <p:spPr>
          <a:xfrm>
            <a:off x="457200" y="6172201"/>
            <a:ext cx="3429000" cy="304799"/>
          </a:xfrm>
          <a:prstGeom prst="rect">
            <a:avLst/>
          </a:prstGeom>
          <a:noFill/>
          <a:ln>
            <a:noFill/>
          </a:ln>
        </p:spPr>
        <p:txBody>
          <a:bodyPr lIns="91425" tIns="91425" rIns="91425" bIns="91425" anchor="b"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6" name="Shape 46"/>
          <p:cNvSpPr txBox="1">
            <a:spLocks noGrp="1"/>
          </p:cNvSpPr>
          <p:nvPr>
            <p:ph type="ftr" idx="11"/>
          </p:nvPr>
        </p:nvSpPr>
        <p:spPr>
          <a:xfrm>
            <a:off x="457200" y="6492875"/>
            <a:ext cx="3429000" cy="283844"/>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7" name="Shape 47"/>
          <p:cNvSpPr txBox="1">
            <a:spLocks noGrp="1"/>
          </p:cNvSpPr>
          <p:nvPr>
            <p:ph type="sldNum" idx="12"/>
          </p:nvPr>
        </p:nvSpPr>
        <p:spPr>
          <a:xfrm rot="-5400000">
            <a:off x="8227377" y="5885497"/>
            <a:ext cx="1315720" cy="365125"/>
          </a:xfrm>
          <a:prstGeom prst="rect">
            <a:avLst/>
          </a:prstGeom>
          <a:noFill/>
          <a:ln>
            <a:noFill/>
          </a:ln>
        </p:spPr>
        <p:txBody>
          <a:bodyPr lIns="91425" tIns="45700" rIns="91425" bIns="45700" anchor="ctr" anchorCtr="0">
            <a:noAutofit/>
          </a:bodyPr>
          <a:lstStyle>
            <a:lvl1pPr marL="0" marR="0" indent="0" algn="l" rtl="0">
              <a:spcBef>
                <a:spcPts val="0"/>
              </a:spcBef>
              <a:buNone/>
              <a:defRPr sz="2400" b="1" i="0" u="none" strike="noStrike" cap="none" baseline="0">
                <a:solidFill>
                  <a:schemeClr val="dk2"/>
                </a:solidFill>
                <a:latin typeface="Arial"/>
                <a:ea typeface="Arial"/>
                <a:cs typeface="Arial"/>
                <a:sym typeface="Arial"/>
              </a:defRPr>
            </a:lvl1pPr>
          </a:lstStyle>
          <a:p>
            <a:pPr marL="0" lvl="0" indent="0">
              <a:spcBef>
                <a:spcPts val="0"/>
              </a:spcBef>
              <a:buSzPct val="25000"/>
              <a:buNone/>
            </a:pPr>
            <a:fld id="{00000000-1234-1234-1234-123412341234}" type="slidenum">
              <a:rPr lang="es-ES"/>
              <a:t>‹Nr.›</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ació">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457200" y="152718"/>
            <a:ext cx="5791200" cy="1371599"/>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0" name="Shape 50"/>
          <p:cNvSpPr txBox="1">
            <a:spLocks noGrp="1"/>
          </p:cNvSpPr>
          <p:nvPr>
            <p:ph type="body" idx="1"/>
          </p:nvPr>
        </p:nvSpPr>
        <p:spPr>
          <a:xfrm>
            <a:off x="1627632" y="1572767"/>
            <a:ext cx="3291840" cy="639762"/>
          </a:xfrm>
          <a:prstGeom prst="rect">
            <a:avLst/>
          </a:prstGeom>
          <a:noFill/>
          <a:ln>
            <a:noFill/>
          </a:ln>
        </p:spPr>
        <p:txBody>
          <a:bodyPr lIns="91425" tIns="91425" rIns="91425" bIns="91425" anchor="b" anchorCtr="0"/>
          <a:lstStyle>
            <a:lvl1pPr marL="0" indent="0" rtl="0">
              <a:spcBef>
                <a:spcPts val="0"/>
              </a:spcBef>
              <a:buClr>
                <a:schemeClr val="dk1"/>
              </a:buClr>
              <a:buFont typeface="Arial Black"/>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Arial"/>
              <a:buNone/>
              <a:defRPr/>
            </a:lvl6pPr>
            <a:lvl7pPr marL="2743200" indent="0" rtl="0">
              <a:spcBef>
                <a:spcPts val="0"/>
              </a:spcBef>
              <a:buFont typeface="Arial"/>
              <a:buNone/>
              <a:defRPr/>
            </a:lvl7pPr>
            <a:lvl8pPr marL="3200400" indent="0" rtl="0">
              <a:spcBef>
                <a:spcPts val="0"/>
              </a:spcBef>
              <a:buFont typeface="Arial"/>
              <a:buNone/>
              <a:defRPr/>
            </a:lvl8pPr>
            <a:lvl9pPr marL="3657600" indent="0" rtl="0">
              <a:spcBef>
                <a:spcPts val="0"/>
              </a:spcBef>
              <a:buFont typeface="Arial"/>
              <a:buNone/>
              <a:defRPr/>
            </a:lvl9pPr>
          </a:lstStyle>
          <a:p>
            <a:endParaRPr/>
          </a:p>
        </p:txBody>
      </p:sp>
      <p:sp>
        <p:nvSpPr>
          <p:cNvPr id="51" name="Shape 51"/>
          <p:cNvSpPr txBox="1">
            <a:spLocks noGrp="1"/>
          </p:cNvSpPr>
          <p:nvPr>
            <p:ph type="body" idx="2"/>
          </p:nvPr>
        </p:nvSpPr>
        <p:spPr>
          <a:xfrm>
            <a:off x="1627632" y="2259366"/>
            <a:ext cx="3291840" cy="3840479"/>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2" name="Shape 52"/>
          <p:cNvSpPr txBox="1">
            <a:spLocks noGrp="1"/>
          </p:cNvSpPr>
          <p:nvPr>
            <p:ph type="body" idx="3"/>
          </p:nvPr>
        </p:nvSpPr>
        <p:spPr>
          <a:xfrm>
            <a:off x="5093207" y="1572767"/>
            <a:ext cx="3291840" cy="639762"/>
          </a:xfrm>
          <a:prstGeom prst="rect">
            <a:avLst/>
          </a:prstGeom>
          <a:noFill/>
          <a:ln>
            <a:noFill/>
          </a:ln>
        </p:spPr>
        <p:txBody>
          <a:bodyPr lIns="91425" tIns="91425" rIns="91425" bIns="91425" anchor="b" anchorCtr="0"/>
          <a:lstStyle>
            <a:lvl1pPr marL="0" indent="0" rtl="0">
              <a:spcBef>
                <a:spcPts val="0"/>
              </a:spcBef>
              <a:buClr>
                <a:schemeClr val="dk1"/>
              </a:buClr>
              <a:buFont typeface="Arial Black"/>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Arial"/>
              <a:buNone/>
              <a:defRPr/>
            </a:lvl6pPr>
            <a:lvl7pPr marL="2743200" indent="0" rtl="0">
              <a:spcBef>
                <a:spcPts val="0"/>
              </a:spcBef>
              <a:buFont typeface="Arial"/>
              <a:buNone/>
              <a:defRPr/>
            </a:lvl7pPr>
            <a:lvl8pPr marL="3200400" indent="0" rtl="0">
              <a:spcBef>
                <a:spcPts val="0"/>
              </a:spcBef>
              <a:buFont typeface="Arial"/>
              <a:buNone/>
              <a:defRPr/>
            </a:lvl8pPr>
            <a:lvl9pPr marL="3657600" indent="0" rtl="0">
              <a:spcBef>
                <a:spcPts val="0"/>
              </a:spcBef>
              <a:buFont typeface="Arial"/>
              <a:buNone/>
              <a:defRPr/>
            </a:lvl9pPr>
          </a:lstStyle>
          <a:p>
            <a:endParaRPr/>
          </a:p>
        </p:txBody>
      </p:sp>
      <p:sp>
        <p:nvSpPr>
          <p:cNvPr id="53" name="Shape 53"/>
          <p:cNvSpPr txBox="1">
            <a:spLocks noGrp="1"/>
          </p:cNvSpPr>
          <p:nvPr>
            <p:ph type="body" idx="4"/>
          </p:nvPr>
        </p:nvSpPr>
        <p:spPr>
          <a:xfrm>
            <a:off x="5093207" y="2259366"/>
            <a:ext cx="3291840" cy="3840479"/>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4" name="Shape 54"/>
          <p:cNvSpPr txBox="1">
            <a:spLocks noGrp="1"/>
          </p:cNvSpPr>
          <p:nvPr>
            <p:ph type="dt" idx="10"/>
          </p:nvPr>
        </p:nvSpPr>
        <p:spPr>
          <a:xfrm>
            <a:off x="457200" y="6172201"/>
            <a:ext cx="3429000" cy="304799"/>
          </a:xfrm>
          <a:prstGeom prst="rect">
            <a:avLst/>
          </a:prstGeom>
          <a:noFill/>
          <a:ln>
            <a:noFill/>
          </a:ln>
        </p:spPr>
        <p:txBody>
          <a:bodyPr lIns="91425" tIns="91425" rIns="91425" bIns="91425" anchor="b"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5" name="Shape 55"/>
          <p:cNvSpPr txBox="1">
            <a:spLocks noGrp="1"/>
          </p:cNvSpPr>
          <p:nvPr>
            <p:ph type="ftr" idx="11"/>
          </p:nvPr>
        </p:nvSpPr>
        <p:spPr>
          <a:xfrm>
            <a:off x="457200" y="6492875"/>
            <a:ext cx="3429000" cy="283844"/>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6" name="Shape 56"/>
          <p:cNvSpPr txBox="1">
            <a:spLocks noGrp="1"/>
          </p:cNvSpPr>
          <p:nvPr>
            <p:ph type="sldNum" idx="12"/>
          </p:nvPr>
        </p:nvSpPr>
        <p:spPr>
          <a:xfrm rot="-5400000">
            <a:off x="8227377" y="5885497"/>
            <a:ext cx="1315720" cy="365125"/>
          </a:xfrm>
          <a:prstGeom prst="rect">
            <a:avLst/>
          </a:prstGeom>
          <a:noFill/>
          <a:ln>
            <a:noFill/>
          </a:ln>
        </p:spPr>
        <p:txBody>
          <a:bodyPr lIns="91425" tIns="45700" rIns="91425" bIns="45700" anchor="ctr" anchorCtr="0">
            <a:noAutofit/>
          </a:bodyPr>
          <a:lstStyle>
            <a:lvl1pPr marL="0" marR="0" indent="0" algn="l" rtl="0">
              <a:spcBef>
                <a:spcPts val="0"/>
              </a:spcBef>
              <a:buNone/>
              <a:defRPr sz="2400" b="1" i="0" u="none" strike="noStrike" cap="none" baseline="0">
                <a:solidFill>
                  <a:schemeClr val="dk2"/>
                </a:solidFill>
                <a:latin typeface="Arial"/>
                <a:ea typeface="Arial"/>
                <a:cs typeface="Arial"/>
                <a:sym typeface="Arial"/>
              </a:defRPr>
            </a:lvl1pPr>
          </a:lstStyle>
          <a:p>
            <a:pPr marL="0" lvl="0" indent="0">
              <a:spcBef>
                <a:spcPts val="0"/>
              </a:spcBef>
              <a:buSzPct val="25000"/>
              <a:buNone/>
            </a:pPr>
            <a:fld id="{00000000-1234-1234-1234-123412341234}" type="slidenum">
              <a:rPr lang="es-ES"/>
              <a:t>‹Nr.›</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Només títol">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57200" y="152718"/>
            <a:ext cx="5791200" cy="1371599"/>
          </a:xfrm>
          <a:prstGeom prst="rect">
            <a:avLst/>
          </a:prstGeom>
          <a:noFill/>
          <a:ln>
            <a:noFill/>
          </a:ln>
        </p:spPr>
        <p:txBody>
          <a:bodyPr lIns="91425" tIns="91425" rIns="91425" bIns="91425" anchor="b" anchorCtr="0"/>
          <a:lstStyle>
            <a:lvl1pPr algn="l" rtl="0">
              <a:spcBef>
                <a:spcPts val="0"/>
              </a:spcBef>
              <a:buClr>
                <a:schemeClr val="dk2"/>
              </a:buClr>
              <a:buFont typeface="Arial Black"/>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9" name="Shape 59"/>
          <p:cNvSpPr txBox="1">
            <a:spLocks noGrp="1"/>
          </p:cNvSpPr>
          <p:nvPr>
            <p:ph type="dt" idx="10"/>
          </p:nvPr>
        </p:nvSpPr>
        <p:spPr>
          <a:xfrm>
            <a:off x="457200" y="6172201"/>
            <a:ext cx="3429000" cy="304799"/>
          </a:xfrm>
          <a:prstGeom prst="rect">
            <a:avLst/>
          </a:prstGeom>
          <a:noFill/>
          <a:ln>
            <a:noFill/>
          </a:ln>
        </p:spPr>
        <p:txBody>
          <a:bodyPr lIns="91425" tIns="91425" rIns="91425" bIns="91425" anchor="b"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0" name="Shape 60"/>
          <p:cNvSpPr txBox="1">
            <a:spLocks noGrp="1"/>
          </p:cNvSpPr>
          <p:nvPr>
            <p:ph type="ftr" idx="11"/>
          </p:nvPr>
        </p:nvSpPr>
        <p:spPr>
          <a:xfrm>
            <a:off x="457200" y="6492875"/>
            <a:ext cx="3429000" cy="283844"/>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1" name="Shape 61"/>
          <p:cNvSpPr txBox="1">
            <a:spLocks noGrp="1"/>
          </p:cNvSpPr>
          <p:nvPr>
            <p:ph type="sldNum" idx="12"/>
          </p:nvPr>
        </p:nvSpPr>
        <p:spPr>
          <a:xfrm rot="-5400000">
            <a:off x="8227377" y="5885497"/>
            <a:ext cx="1315720" cy="365125"/>
          </a:xfrm>
          <a:prstGeom prst="rect">
            <a:avLst/>
          </a:prstGeom>
          <a:noFill/>
          <a:ln>
            <a:noFill/>
          </a:ln>
        </p:spPr>
        <p:txBody>
          <a:bodyPr lIns="91425" tIns="45700" rIns="91425" bIns="45700" anchor="ctr" anchorCtr="0">
            <a:noAutofit/>
          </a:bodyPr>
          <a:lstStyle>
            <a:lvl1pPr marL="0" marR="0" indent="0" algn="l" rtl="0">
              <a:spcBef>
                <a:spcPts val="0"/>
              </a:spcBef>
              <a:buNone/>
              <a:defRPr sz="2400" b="1" i="0" u="none" strike="noStrike" cap="none" baseline="0">
                <a:solidFill>
                  <a:schemeClr val="dk2"/>
                </a:solidFill>
                <a:latin typeface="Arial"/>
                <a:ea typeface="Arial"/>
                <a:cs typeface="Arial"/>
                <a:sym typeface="Arial"/>
              </a:defRPr>
            </a:lvl1pPr>
          </a:lstStyle>
          <a:p>
            <a:pPr marL="0" lvl="0" indent="0">
              <a:spcBef>
                <a:spcPts val="0"/>
              </a:spcBef>
              <a:buSzPct val="25000"/>
              <a:buNone/>
            </a:pPr>
            <a:fld id="{00000000-1234-1234-1234-123412341234}" type="slidenum">
              <a:rPr lang="es-ES"/>
              <a:t>‹Nr.›</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En blanc">
    <p:spTree>
      <p:nvGrpSpPr>
        <p:cNvPr id="1" name="Shape 62"/>
        <p:cNvGrpSpPr/>
        <p:nvPr/>
      </p:nvGrpSpPr>
      <p:grpSpPr>
        <a:xfrm>
          <a:off x="0" y="0"/>
          <a:ext cx="0" cy="0"/>
          <a:chOff x="0" y="0"/>
          <a:chExt cx="0" cy="0"/>
        </a:xfrm>
      </p:grpSpPr>
      <p:sp>
        <p:nvSpPr>
          <p:cNvPr id="63" name="Shape 63"/>
          <p:cNvSpPr txBox="1">
            <a:spLocks noGrp="1"/>
          </p:cNvSpPr>
          <p:nvPr>
            <p:ph type="dt" idx="10"/>
          </p:nvPr>
        </p:nvSpPr>
        <p:spPr>
          <a:xfrm>
            <a:off x="457200" y="6172201"/>
            <a:ext cx="3429000" cy="304799"/>
          </a:xfrm>
          <a:prstGeom prst="rect">
            <a:avLst/>
          </a:prstGeom>
          <a:noFill/>
          <a:ln>
            <a:noFill/>
          </a:ln>
        </p:spPr>
        <p:txBody>
          <a:bodyPr lIns="91425" tIns="91425" rIns="91425" bIns="91425" anchor="b"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4" name="Shape 64"/>
          <p:cNvSpPr txBox="1">
            <a:spLocks noGrp="1"/>
          </p:cNvSpPr>
          <p:nvPr>
            <p:ph type="ftr" idx="11"/>
          </p:nvPr>
        </p:nvSpPr>
        <p:spPr>
          <a:xfrm>
            <a:off x="457200" y="6492875"/>
            <a:ext cx="3429000" cy="283844"/>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5" name="Shape 65"/>
          <p:cNvSpPr txBox="1">
            <a:spLocks noGrp="1"/>
          </p:cNvSpPr>
          <p:nvPr>
            <p:ph type="sldNum" idx="12"/>
          </p:nvPr>
        </p:nvSpPr>
        <p:spPr>
          <a:xfrm rot="-5400000">
            <a:off x="8227377" y="5885497"/>
            <a:ext cx="1315720" cy="365125"/>
          </a:xfrm>
          <a:prstGeom prst="rect">
            <a:avLst/>
          </a:prstGeom>
          <a:noFill/>
          <a:ln>
            <a:noFill/>
          </a:ln>
        </p:spPr>
        <p:txBody>
          <a:bodyPr lIns="91425" tIns="45700" rIns="91425" bIns="45700" anchor="ctr" anchorCtr="0">
            <a:noAutofit/>
          </a:bodyPr>
          <a:lstStyle>
            <a:lvl1pPr marL="0" marR="0" indent="0" algn="l" rtl="0">
              <a:spcBef>
                <a:spcPts val="0"/>
              </a:spcBef>
              <a:buNone/>
              <a:defRPr sz="2400" b="1" i="0" u="none" strike="noStrike" cap="none" baseline="0">
                <a:solidFill>
                  <a:schemeClr val="dk2"/>
                </a:solidFill>
                <a:latin typeface="Arial"/>
                <a:ea typeface="Arial"/>
                <a:cs typeface="Arial"/>
                <a:sym typeface="Arial"/>
              </a:defRPr>
            </a:lvl1pPr>
          </a:lstStyle>
          <a:p>
            <a:pPr marL="0" lvl="0" indent="0">
              <a:spcBef>
                <a:spcPts val="0"/>
              </a:spcBef>
              <a:buSzPct val="25000"/>
              <a:buNone/>
            </a:pPr>
            <a:fld id="{00000000-1234-1234-1234-123412341234}" type="slidenum">
              <a:rPr lang="es-ES"/>
              <a:t>‹Nr.›</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457200" y="152718"/>
            <a:ext cx="5791200" cy="1371599"/>
          </a:xfrm>
          <a:prstGeom prst="rect">
            <a:avLst/>
          </a:prstGeom>
          <a:noFill/>
          <a:ln>
            <a:noFill/>
          </a:ln>
        </p:spPr>
        <p:txBody>
          <a:bodyPr lIns="91425" tIns="91425" rIns="91425" bIns="91425" anchor="b" anchorCtr="0"/>
          <a:lstStyle>
            <a:lvl1pPr marL="0" marR="0" indent="0" algn="l" rtl="0">
              <a:spcBef>
                <a:spcPts val="0"/>
              </a:spcBef>
              <a:buClr>
                <a:schemeClr val="dk2"/>
              </a:buClr>
              <a:buFont typeface="Arial Black"/>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457200" y="1752600"/>
            <a:ext cx="7619999" cy="4373563"/>
          </a:xfrm>
          <a:prstGeom prst="rect">
            <a:avLst/>
          </a:prstGeom>
          <a:noFill/>
          <a:ln>
            <a:noFill/>
          </a:ln>
        </p:spPr>
        <p:txBody>
          <a:bodyPr lIns="91425" tIns="91425" rIns="91425" bIns="91425" anchor="t" anchorCtr="0"/>
          <a:lstStyle>
            <a:lvl1pPr marL="0" marR="0" indent="0" algn="l" rtl="0">
              <a:spcBef>
                <a:spcPts val="400"/>
              </a:spcBef>
              <a:spcAft>
                <a:spcPts val="600"/>
              </a:spcAft>
              <a:buClr>
                <a:schemeClr val="dk1"/>
              </a:buClr>
              <a:buFont typeface="Arial"/>
              <a:buNone/>
              <a:defRPr/>
            </a:lvl1pPr>
            <a:lvl2pPr marL="457200" marR="0" indent="-63500" algn="l" rtl="0">
              <a:spcBef>
                <a:spcPts val="400"/>
              </a:spcBef>
              <a:buClr>
                <a:schemeClr val="dk2"/>
              </a:buClr>
              <a:buFont typeface="Arial"/>
              <a:buChar char="•"/>
              <a:defRPr/>
            </a:lvl2pPr>
            <a:lvl3pPr marL="1143000" marR="0" indent="-114300" algn="l" rtl="0">
              <a:spcBef>
                <a:spcPts val="360"/>
              </a:spcBef>
              <a:buClr>
                <a:schemeClr val="dk2"/>
              </a:buClr>
              <a:buFont typeface="Arial"/>
              <a:buChar char="•"/>
              <a:defRPr/>
            </a:lvl3pPr>
            <a:lvl4pPr marL="1600200" marR="0" indent="-114300" algn="l" rtl="0">
              <a:spcBef>
                <a:spcPts val="360"/>
              </a:spcBef>
              <a:buClr>
                <a:schemeClr val="dk2"/>
              </a:buClr>
              <a:buFont typeface="Arial"/>
              <a:buChar char="•"/>
              <a:defRPr/>
            </a:lvl4pPr>
            <a:lvl5pPr marL="2057400" marR="0" indent="-114300" algn="l" rtl="0">
              <a:spcBef>
                <a:spcPts val="360"/>
              </a:spcBef>
              <a:buClr>
                <a:schemeClr val="dk2"/>
              </a:buClr>
              <a:buFont typeface="Arial"/>
              <a:buChar char="•"/>
              <a:defRPr/>
            </a:lvl5pPr>
            <a:lvl6pPr marL="2514600" marR="0" indent="-127000" algn="l" rtl="0">
              <a:spcBef>
                <a:spcPts val="320"/>
              </a:spcBef>
              <a:buClr>
                <a:schemeClr val="dk2"/>
              </a:buClr>
              <a:buFont typeface="Arial"/>
              <a:buChar char="•"/>
              <a:defRPr/>
            </a:lvl6pPr>
            <a:lvl7pPr marL="2971800" marR="0" indent="-127000" algn="l" rtl="0">
              <a:spcBef>
                <a:spcPts val="320"/>
              </a:spcBef>
              <a:buClr>
                <a:schemeClr val="dk2"/>
              </a:buClr>
              <a:buFont typeface="Arial"/>
              <a:buChar char="•"/>
              <a:defRPr/>
            </a:lvl7pPr>
            <a:lvl8pPr marL="3429000" marR="0" indent="-127000" algn="l" rtl="0">
              <a:spcBef>
                <a:spcPts val="320"/>
              </a:spcBef>
              <a:buClr>
                <a:schemeClr val="dk2"/>
              </a:buClr>
              <a:buFont typeface="Arial"/>
              <a:buChar char="•"/>
              <a:defRPr/>
            </a:lvl8pPr>
            <a:lvl9pPr marL="3886200" marR="0" indent="-127000" algn="l" rtl="0">
              <a:spcBef>
                <a:spcPts val="320"/>
              </a:spcBef>
              <a:buClr>
                <a:schemeClr val="dk2"/>
              </a:buClr>
              <a:buFont typeface="Arial"/>
              <a:buChar char="•"/>
              <a:defRPr/>
            </a:lvl9pPr>
          </a:lstStyle>
          <a:p>
            <a:endParaRPr/>
          </a:p>
        </p:txBody>
      </p:sp>
      <p:sp>
        <p:nvSpPr>
          <p:cNvPr id="11" name="Shape 11"/>
          <p:cNvSpPr txBox="1">
            <a:spLocks noGrp="1"/>
          </p:cNvSpPr>
          <p:nvPr>
            <p:ph type="dt" idx="10"/>
          </p:nvPr>
        </p:nvSpPr>
        <p:spPr>
          <a:xfrm>
            <a:off x="457200" y="6172201"/>
            <a:ext cx="3429000" cy="304799"/>
          </a:xfrm>
          <a:prstGeom prst="rect">
            <a:avLst/>
          </a:prstGeom>
          <a:noFill/>
          <a:ln>
            <a:noFill/>
          </a:ln>
        </p:spPr>
        <p:txBody>
          <a:bodyPr lIns="91425" tIns="91425" rIns="91425" bIns="91425" anchor="b"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2" name="Shape 12"/>
          <p:cNvSpPr txBox="1">
            <a:spLocks noGrp="1"/>
          </p:cNvSpPr>
          <p:nvPr>
            <p:ph type="ftr" idx="11"/>
          </p:nvPr>
        </p:nvSpPr>
        <p:spPr>
          <a:xfrm>
            <a:off x="457200" y="6492875"/>
            <a:ext cx="3429000" cy="283844"/>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3" name="Shape 13"/>
          <p:cNvSpPr txBox="1">
            <a:spLocks noGrp="1"/>
          </p:cNvSpPr>
          <p:nvPr>
            <p:ph type="sldNum" idx="12"/>
          </p:nvPr>
        </p:nvSpPr>
        <p:spPr>
          <a:xfrm rot="-5400000">
            <a:off x="8227377" y="5885497"/>
            <a:ext cx="1315720" cy="365125"/>
          </a:xfrm>
          <a:prstGeom prst="rect">
            <a:avLst/>
          </a:prstGeom>
          <a:noFill/>
          <a:ln>
            <a:noFill/>
          </a:ln>
        </p:spPr>
        <p:txBody>
          <a:bodyPr lIns="91425" tIns="45700" rIns="91425" bIns="45700" anchor="ctr" anchorCtr="0">
            <a:noAutofit/>
          </a:bodyPr>
          <a:lstStyle>
            <a:lvl1pPr marL="0" marR="0" indent="0" algn="l" rtl="0">
              <a:spcBef>
                <a:spcPts val="0"/>
              </a:spcBef>
              <a:buNone/>
              <a:defRPr sz="2400" b="1" i="0" u="none" strike="noStrike" cap="none" baseline="0">
                <a:solidFill>
                  <a:schemeClr val="dk2"/>
                </a:solidFill>
                <a:latin typeface="Arial"/>
                <a:ea typeface="Arial"/>
                <a:cs typeface="Arial"/>
                <a:sym typeface="Arial"/>
              </a:defRPr>
            </a:lvl1pPr>
          </a:lstStyle>
          <a:p>
            <a:pPr marL="0" lvl="0" indent="0">
              <a:spcBef>
                <a:spcPts val="0"/>
              </a:spcBef>
              <a:buSzPct val="25000"/>
              <a:buNone/>
            </a:pPr>
            <a:fld id="{00000000-1234-1234-1234-123412341234}" type="slidenum">
              <a:rPr lang="es-ES"/>
              <a:t>‹Nr.›</a:t>
            </a:fld>
            <a:endParaRPr lang="es-ES"/>
          </a:p>
        </p:txBody>
      </p:sp>
      <p:sp>
        <p:nvSpPr>
          <p:cNvPr id="14" name="Shape 14"/>
          <p:cNvSpPr/>
          <p:nvPr/>
        </p:nvSpPr>
        <p:spPr>
          <a:xfrm>
            <a:off x="9001124" y="0"/>
            <a:ext cx="142875" cy="1371599"/>
          </a:xfrm>
          <a:prstGeom prst="rect">
            <a:avLst/>
          </a:prstGeom>
          <a:solidFill>
            <a:schemeClr val="dk2"/>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Arial"/>
              <a:ea typeface="Arial"/>
              <a:cs typeface="Arial"/>
              <a:sym typeface="Arial"/>
            </a:endParaRPr>
          </a:p>
        </p:txBody>
      </p:sp>
      <p:sp>
        <p:nvSpPr>
          <p:cNvPr id="15" name="Shape 15"/>
          <p:cNvSpPr/>
          <p:nvPr/>
        </p:nvSpPr>
        <p:spPr>
          <a:xfrm>
            <a:off x="9001124" y="1371600"/>
            <a:ext cx="142875" cy="5486399"/>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jp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jp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5.jp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jpg"/><Relationship Id="rId5" Type="http://schemas.openxmlformats.org/officeDocument/2006/relationships/image" Target="../media/image28.jpg"/><Relationship Id="rId6" Type="http://schemas.openxmlformats.org/officeDocument/2006/relationships/image" Target="../media/image29.jpg"/><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png"/><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3.jpg"/><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4" Type="http://schemas.openxmlformats.org/officeDocument/2006/relationships/image" Target="../media/image38.jp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jp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42.jpg"/></Relationships>
</file>

<file path=ppt/slides/_rels/slide26.xml.rels><?xml version="1.0" encoding="UTF-8" standalone="yes"?>
<Relationships xmlns="http://schemas.openxmlformats.org/package/2006/relationships"><Relationship Id="rId3" Type="http://schemas.openxmlformats.org/officeDocument/2006/relationships/image" Target="../media/image43.jpg"/><Relationship Id="rId4" Type="http://schemas.openxmlformats.org/officeDocument/2006/relationships/image" Target="../media/image44.jpg"/><Relationship Id="rId5" Type="http://schemas.openxmlformats.org/officeDocument/2006/relationships/image" Target="../media/image45.jpg"/><Relationship Id="rId6" Type="http://schemas.openxmlformats.org/officeDocument/2006/relationships/image" Target="../media/image46.jpg"/><Relationship Id="rId7" Type="http://schemas.openxmlformats.org/officeDocument/2006/relationships/image" Target="../media/image47.jpg"/><Relationship Id="rId8" Type="http://schemas.openxmlformats.org/officeDocument/2006/relationships/image" Target="../media/image48.jpg"/><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4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5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g"/><Relationship Id="rId4" Type="http://schemas.openxmlformats.org/officeDocument/2006/relationships/image" Target="../media/image55.jpg"/><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g"/><Relationship Id="rId5" Type="http://schemas.openxmlformats.org/officeDocument/2006/relationships/image" Target="../media/image10.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g"/><Relationship Id="rId5" Type="http://schemas.openxmlformats.org/officeDocument/2006/relationships/image" Target="../media/image13.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a:spLocks noGrp="1"/>
          </p:cNvSpPr>
          <p:nvPr>
            <p:ph type="ctrTitle"/>
          </p:nvPr>
        </p:nvSpPr>
        <p:spPr>
          <a:xfrm>
            <a:off x="457200" y="228600"/>
            <a:ext cx="7772400" cy="4572000"/>
          </a:xfrm>
          <a:prstGeom prst="rect">
            <a:avLst/>
          </a:prstGeom>
        </p:spPr>
        <p:txBody>
          <a:bodyPr lIns="91425" tIns="91425" rIns="91425" bIns="91425" anchor="ctr" anchorCtr="0">
            <a:noAutofit/>
          </a:bodyPr>
          <a:lstStyle/>
          <a:p>
            <a:pPr algn="ctr" rtl="0">
              <a:spcBef>
                <a:spcPts val="0"/>
              </a:spcBef>
              <a:buNone/>
            </a:pPr>
            <a:r>
              <a:rPr lang="es-ES" sz="6000" b="1">
                <a:solidFill>
                  <a:srgbClr val="FF0000"/>
                </a:solidFill>
              </a:rPr>
              <a:t>our high school and our city</a:t>
            </a:r>
          </a:p>
          <a:p>
            <a:pPr rtl="0">
              <a:spcBef>
                <a:spcPts val="0"/>
              </a:spcBef>
              <a:buNone/>
            </a:pPr>
            <a:endParaRPr/>
          </a:p>
          <a:p>
            <a:pPr>
              <a:spcBef>
                <a:spcPts val="0"/>
              </a:spcBef>
              <a:buNone/>
            </a:pPr>
            <a:endParaRPr b="1">
              <a:solidFill>
                <a:srgbClr val="9900FF"/>
              </a:solidFill>
            </a:endParaRPr>
          </a:p>
        </p:txBody>
      </p:sp>
      <p:sp>
        <p:nvSpPr>
          <p:cNvPr id="96" name="Shape 96"/>
          <p:cNvSpPr txBox="1">
            <a:spLocks noGrp="1"/>
          </p:cNvSpPr>
          <p:nvPr>
            <p:ph type="subTitle" idx="1"/>
          </p:nvPr>
        </p:nvSpPr>
        <p:spPr>
          <a:xfrm>
            <a:off x="457200" y="4800600"/>
            <a:ext cx="6858000" cy="914400"/>
          </a:xfrm>
          <a:prstGeom prst="rect">
            <a:avLst/>
          </a:prstGeom>
        </p:spPr>
        <p:txBody>
          <a:bodyPr lIns="91425" tIns="91425" rIns="91425" bIns="91425" anchor="t" anchorCtr="0">
            <a:noAutofit/>
          </a:bodyPr>
          <a:lstStyle/>
          <a:p>
            <a:pPr>
              <a:spcBef>
                <a:spcPts val="0"/>
              </a:spcBef>
              <a:buNone/>
            </a:pPr>
            <a:r>
              <a:rPr lang="es-ES" b="1">
                <a:solidFill>
                  <a:srgbClr val="9900FF"/>
                </a:solidFill>
              </a:rPr>
              <a:t>students of 4th ESO C, Institut Jaume Callís, VIc.</a:t>
            </a:r>
          </a:p>
        </p:txBody>
      </p:sp>
    </p:spTree>
  </p:cSld>
  <p:clrMapOvr>
    <a:masterClrMapping/>
  </p:clrMapOvr>
  <p:transition xmlns:p14="http://schemas.microsoft.com/office/powerpoint/2010/mai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Shape 167"/>
          <p:cNvSpPr txBox="1">
            <a:spLocks noGrp="1"/>
          </p:cNvSpPr>
          <p:nvPr>
            <p:ph type="title"/>
          </p:nvPr>
        </p:nvSpPr>
        <p:spPr>
          <a:xfrm>
            <a:off x="1579509" y="188640"/>
            <a:ext cx="5791200" cy="1371599"/>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Arial Black"/>
              <a:buNone/>
            </a:pPr>
            <a:r>
              <a:rPr lang="es-ES" sz="3600" b="0" i="0" u="none" strike="noStrike" cap="none" baseline="0">
                <a:solidFill>
                  <a:schemeClr val="dk2"/>
                </a:solidFill>
                <a:latin typeface="Arial Black"/>
                <a:ea typeface="Arial Black"/>
                <a:cs typeface="Arial Black"/>
                <a:sym typeface="Arial Black"/>
              </a:rPr>
              <a:t>     </a:t>
            </a:r>
            <a:r>
              <a:rPr lang="es-ES" sz="3600" b="0" i="0" u="none" strike="noStrike" cap="none" baseline="0">
                <a:solidFill>
                  <a:schemeClr val="dk2"/>
                </a:solidFill>
                <a:latin typeface="Calibri"/>
                <a:ea typeface="Calibri"/>
                <a:cs typeface="Calibri"/>
                <a:sym typeface="Calibri"/>
              </a:rPr>
              <a:t>WORKING IN GROUPS</a:t>
            </a:r>
          </a:p>
        </p:txBody>
      </p:sp>
      <p:sp>
        <p:nvSpPr>
          <p:cNvPr id="168" name="Shape 168"/>
          <p:cNvSpPr txBox="1">
            <a:spLocks noGrp="1"/>
          </p:cNvSpPr>
          <p:nvPr>
            <p:ph type="body" idx="1"/>
          </p:nvPr>
        </p:nvSpPr>
        <p:spPr>
          <a:xfrm>
            <a:off x="457200" y="1752600"/>
            <a:ext cx="7619999" cy="437356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Arial"/>
              <a:buNone/>
            </a:pPr>
            <a:r>
              <a:rPr lang="es-ES" sz="2000" b="1" i="0" u="none" strike="noStrike" cap="none" baseline="0">
                <a:solidFill>
                  <a:schemeClr val="dk1"/>
                </a:solidFill>
                <a:latin typeface="Arial"/>
                <a:ea typeface="Arial"/>
                <a:cs typeface="Arial"/>
                <a:sym typeface="Arial"/>
              </a:rPr>
              <a:t>Usually we work in groups in some subjects to improve </a:t>
            </a:r>
            <a:r>
              <a:rPr lang="es-ES" sz="2000" b="1">
                <a:solidFill>
                  <a:schemeClr val="dk1"/>
                </a:solidFill>
              </a:rPr>
              <a:t>our teamwork skills</a:t>
            </a:r>
          </a:p>
        </p:txBody>
      </p:sp>
      <p:pic>
        <p:nvPicPr>
          <p:cNvPr id="169" name="Shape 169"/>
          <p:cNvPicPr preferRelativeResize="0"/>
          <p:nvPr/>
        </p:nvPicPr>
        <p:blipFill rotWithShape="1">
          <a:blip r:embed="rId3">
            <a:alphaModFix/>
          </a:blip>
          <a:srcRect/>
          <a:stretch/>
        </p:blipFill>
        <p:spPr>
          <a:xfrm>
            <a:off x="1403648" y="2708919"/>
            <a:ext cx="2798710" cy="3816424"/>
          </a:xfrm>
          <a:prstGeom prst="rect">
            <a:avLst/>
          </a:prstGeom>
          <a:noFill/>
          <a:ln>
            <a:noFill/>
          </a:ln>
        </p:spPr>
      </p:pic>
      <p:pic>
        <p:nvPicPr>
          <p:cNvPr id="170" name="Shape 170"/>
          <p:cNvPicPr preferRelativeResize="0"/>
          <p:nvPr/>
        </p:nvPicPr>
        <p:blipFill rotWithShape="1">
          <a:blip r:embed="rId4">
            <a:alphaModFix/>
          </a:blip>
          <a:srcRect/>
          <a:stretch/>
        </p:blipFill>
        <p:spPr>
          <a:xfrm>
            <a:off x="4572000" y="2708919"/>
            <a:ext cx="2798710" cy="3816424"/>
          </a:xfrm>
          <a:prstGeom prst="rect">
            <a:avLst/>
          </a:prstGeom>
          <a:noFill/>
          <a:ln>
            <a:noFill/>
          </a:ln>
        </p:spPr>
      </p:pic>
    </p:spTree>
  </p:cSld>
  <p:clrMapOvr>
    <a:masterClrMapping/>
  </p:clrMapOvr>
  <p:transition xmlns:p14="http://schemas.microsoft.com/office/powerpoint/2010/mai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Shape 176"/>
          <p:cNvSpPr txBox="1">
            <a:spLocks noGrp="1"/>
          </p:cNvSpPr>
          <p:nvPr>
            <p:ph type="title"/>
          </p:nvPr>
        </p:nvSpPr>
        <p:spPr>
          <a:xfrm>
            <a:off x="1619671" y="188640"/>
            <a:ext cx="5791200" cy="1371599"/>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Calibri"/>
              <a:buNone/>
            </a:pPr>
            <a:r>
              <a:rPr lang="es-ES" sz="3600" b="0" i="0" u="none" strike="noStrike" cap="none" baseline="0">
                <a:solidFill>
                  <a:schemeClr val="dk2"/>
                </a:solidFill>
                <a:latin typeface="Calibri"/>
                <a:ea typeface="Calibri"/>
                <a:cs typeface="Calibri"/>
                <a:sym typeface="Calibri"/>
              </a:rPr>
              <a:t>            </a:t>
            </a:r>
            <a:r>
              <a:rPr lang="es-ES" sz="3600" b="0" i="0" u="none" strike="noStrike" cap="none" baseline="0">
                <a:solidFill>
                  <a:srgbClr val="FF0000"/>
                </a:solidFill>
                <a:latin typeface="Calibri"/>
                <a:ea typeface="Calibri"/>
                <a:cs typeface="Calibri"/>
                <a:sym typeface="Calibri"/>
              </a:rPr>
              <a:t>T</a:t>
            </a:r>
            <a:r>
              <a:rPr lang="es-ES" sz="3600">
                <a:solidFill>
                  <a:srgbClr val="FF0000"/>
                </a:solidFill>
                <a:latin typeface="Calibri"/>
                <a:ea typeface="Calibri"/>
                <a:cs typeface="Calibri"/>
                <a:sym typeface="Calibri"/>
              </a:rPr>
              <a:t>Y</a:t>
            </a:r>
            <a:r>
              <a:rPr lang="es-ES" sz="3600" b="0" i="0" u="none" strike="noStrike" cap="none" baseline="0">
                <a:solidFill>
                  <a:srgbClr val="FF0000"/>
                </a:solidFill>
                <a:latin typeface="Calibri"/>
                <a:ea typeface="Calibri"/>
                <a:cs typeface="Calibri"/>
                <a:sym typeface="Calibri"/>
              </a:rPr>
              <a:t>PICAL</a:t>
            </a:r>
            <a:r>
              <a:rPr lang="es-ES" sz="3600" b="0" i="0" u="none" strike="noStrike" cap="none" baseline="0">
                <a:solidFill>
                  <a:schemeClr val="dk2"/>
                </a:solidFill>
                <a:latin typeface="Calibri"/>
                <a:ea typeface="Calibri"/>
                <a:cs typeface="Calibri"/>
                <a:sym typeface="Calibri"/>
              </a:rPr>
              <a:t> CLASS</a:t>
            </a:r>
          </a:p>
        </p:txBody>
      </p:sp>
      <p:sp>
        <p:nvSpPr>
          <p:cNvPr id="177" name="Shape 177"/>
          <p:cNvSpPr txBox="1">
            <a:spLocks noGrp="1"/>
          </p:cNvSpPr>
          <p:nvPr>
            <p:ph type="body" idx="1"/>
          </p:nvPr>
        </p:nvSpPr>
        <p:spPr>
          <a:xfrm>
            <a:off x="457200" y="1752600"/>
            <a:ext cx="7619999" cy="4373563"/>
          </a:xfrm>
          <a:prstGeom prst="rect">
            <a:avLst/>
          </a:prstGeom>
          <a:noFill/>
          <a:ln>
            <a:noFill/>
          </a:ln>
        </p:spPr>
        <p:txBody>
          <a:bodyPr lIns="91425" tIns="45700" rIns="91425" bIns="45700" anchor="t" anchorCtr="0">
            <a:noAutofit/>
          </a:bodyPr>
          <a:lstStyle/>
          <a:p>
            <a:pPr marL="0" marR="0" lvl="0" indent="0" algn="just" rtl="0">
              <a:spcBef>
                <a:spcPts val="0"/>
              </a:spcBef>
              <a:spcAft>
                <a:spcPts val="600"/>
              </a:spcAft>
              <a:buClr>
                <a:schemeClr val="dk1"/>
              </a:buClr>
              <a:buSzPct val="25000"/>
              <a:buFont typeface="Arial"/>
              <a:buNone/>
            </a:pPr>
            <a:r>
              <a:rPr lang="es-ES" sz="2000" b="1" i="0" u="none" strike="noStrike" cap="none" baseline="0">
                <a:solidFill>
                  <a:schemeClr val="dk1"/>
                </a:solidFill>
                <a:latin typeface="Arial"/>
                <a:ea typeface="Arial"/>
                <a:cs typeface="Arial"/>
                <a:sym typeface="Arial"/>
              </a:rPr>
              <a:t>The </a:t>
            </a:r>
            <a:r>
              <a:rPr lang="es-ES" sz="2000" b="1">
                <a:solidFill>
                  <a:schemeClr val="dk1"/>
                </a:solidFill>
              </a:rPr>
              <a:t>teacher</a:t>
            </a:r>
            <a:r>
              <a:rPr lang="es-ES" sz="2000" b="1" i="0" u="none" strike="noStrike" cap="none" baseline="0">
                <a:solidFill>
                  <a:schemeClr val="dk1"/>
                </a:solidFill>
                <a:latin typeface="Arial"/>
                <a:ea typeface="Arial"/>
                <a:cs typeface="Arial"/>
                <a:sym typeface="Arial"/>
              </a:rPr>
              <a:t> explains the subject and we take notes. If we don’t understand something, the </a:t>
            </a:r>
            <a:r>
              <a:rPr lang="es-ES" sz="2000" b="1">
                <a:solidFill>
                  <a:schemeClr val="dk1"/>
                </a:solidFill>
              </a:rPr>
              <a:t>teacher</a:t>
            </a:r>
            <a:r>
              <a:rPr lang="es-ES" sz="2000" b="1" i="0" u="none" strike="noStrike" cap="none" baseline="0">
                <a:solidFill>
                  <a:schemeClr val="dk1"/>
                </a:solidFill>
                <a:latin typeface="Arial"/>
                <a:ea typeface="Arial"/>
                <a:cs typeface="Arial"/>
                <a:sym typeface="Arial"/>
              </a:rPr>
              <a:t> helps us.</a:t>
            </a:r>
          </a:p>
        </p:txBody>
      </p:sp>
      <p:pic>
        <p:nvPicPr>
          <p:cNvPr id="178" name="Shape 178"/>
          <p:cNvPicPr preferRelativeResize="0"/>
          <p:nvPr/>
        </p:nvPicPr>
        <p:blipFill rotWithShape="1">
          <a:blip r:embed="rId3">
            <a:alphaModFix/>
          </a:blip>
          <a:srcRect/>
          <a:stretch/>
        </p:blipFill>
        <p:spPr>
          <a:xfrm>
            <a:off x="1979710" y="3068959"/>
            <a:ext cx="2693098" cy="3672407"/>
          </a:xfrm>
          <a:prstGeom prst="rect">
            <a:avLst/>
          </a:prstGeom>
          <a:noFill/>
          <a:ln>
            <a:noFill/>
          </a:ln>
        </p:spPr>
      </p:pic>
      <p:pic>
        <p:nvPicPr>
          <p:cNvPr id="179" name="Shape 179"/>
          <p:cNvPicPr preferRelativeResize="0"/>
          <p:nvPr/>
        </p:nvPicPr>
        <p:blipFill rotWithShape="1">
          <a:blip r:embed="rId4">
            <a:alphaModFix/>
          </a:blip>
          <a:srcRect/>
          <a:stretch/>
        </p:blipFill>
        <p:spPr>
          <a:xfrm>
            <a:off x="5652119" y="3068959"/>
            <a:ext cx="2661913" cy="3629883"/>
          </a:xfrm>
          <a:prstGeom prst="rect">
            <a:avLst/>
          </a:prstGeom>
          <a:noFill/>
          <a:ln>
            <a:noFill/>
          </a:ln>
        </p:spPr>
      </p:pic>
    </p:spTree>
  </p:cSld>
  <p:clrMapOvr>
    <a:masterClrMapping/>
  </p:clrMapOvr>
  <p:transition xmlns:p14="http://schemas.microsoft.com/office/powerpoint/2010/mai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a:spLocks noGrp="1"/>
          </p:cNvSpPr>
          <p:nvPr>
            <p:ph type="title"/>
          </p:nvPr>
        </p:nvSpPr>
        <p:spPr>
          <a:xfrm>
            <a:off x="457200" y="152718"/>
            <a:ext cx="5791200" cy="1371599"/>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Arial Black"/>
              <a:buNone/>
            </a:pPr>
            <a:r>
              <a:rPr lang="es-ES" sz="3600" b="0" i="0" u="none" strike="noStrike" cap="none" baseline="0">
                <a:solidFill>
                  <a:schemeClr val="dk2"/>
                </a:solidFill>
                <a:latin typeface="Arial Black"/>
                <a:ea typeface="Arial Black"/>
                <a:cs typeface="Arial Black"/>
                <a:sym typeface="Arial Black"/>
              </a:rPr>
              <a:t>     </a:t>
            </a:r>
            <a:r>
              <a:rPr lang="es-ES" sz="3600" b="0" i="0" u="none" strike="noStrike" cap="none" baseline="0">
                <a:solidFill>
                  <a:schemeClr val="dk2"/>
                </a:solidFill>
                <a:latin typeface="Arial"/>
                <a:ea typeface="Arial"/>
                <a:cs typeface="Arial"/>
                <a:sym typeface="Arial"/>
              </a:rPr>
              <a:t>PHYSICAL EDUCATION  </a:t>
            </a:r>
          </a:p>
        </p:txBody>
      </p:sp>
      <p:sp>
        <p:nvSpPr>
          <p:cNvPr id="185" name="Shape 185"/>
          <p:cNvSpPr txBox="1">
            <a:spLocks noGrp="1"/>
          </p:cNvSpPr>
          <p:nvPr>
            <p:ph type="body" idx="1"/>
          </p:nvPr>
        </p:nvSpPr>
        <p:spPr>
          <a:xfrm>
            <a:off x="539552" y="1647725"/>
            <a:ext cx="8229600" cy="437356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Arial"/>
              <a:buNone/>
            </a:pPr>
            <a:r>
              <a:rPr lang="es-ES" sz="2000" b="1" i="0" u="none" strike="noStrike" cap="none" baseline="0">
                <a:solidFill>
                  <a:schemeClr val="dk1"/>
                </a:solidFill>
                <a:latin typeface="Arial"/>
                <a:ea typeface="Arial"/>
                <a:cs typeface="Arial"/>
                <a:sym typeface="Arial"/>
              </a:rPr>
              <a:t>Every t</a:t>
            </a:r>
            <a:r>
              <a:rPr lang="es-ES" sz="2000" b="1">
                <a:solidFill>
                  <a:schemeClr val="dk1"/>
                </a:solidFill>
              </a:rPr>
              <a:t>erm</a:t>
            </a:r>
            <a:r>
              <a:rPr lang="es-ES" sz="2000" b="1" i="0" u="none" strike="noStrike" cap="none" baseline="0">
                <a:solidFill>
                  <a:schemeClr val="dk1"/>
                </a:solidFill>
                <a:latin typeface="Arial"/>
                <a:ea typeface="Arial"/>
                <a:cs typeface="Arial"/>
                <a:sym typeface="Arial"/>
              </a:rPr>
              <a:t> we do a different sport.</a:t>
            </a:r>
          </a:p>
          <a:p>
            <a:pPr marL="0" marR="0" lvl="0" indent="0" algn="l" rtl="0">
              <a:spcBef>
                <a:spcPts val="1000"/>
              </a:spcBef>
              <a:spcAft>
                <a:spcPts val="600"/>
              </a:spcAft>
              <a:buClr>
                <a:schemeClr val="dk1"/>
              </a:buClr>
              <a:buSzPct val="25000"/>
              <a:buFont typeface="Arial"/>
              <a:buNone/>
            </a:pPr>
            <a:r>
              <a:rPr lang="es-ES" sz="2000" b="1" i="0" u="none" strike="noStrike" cap="none" baseline="0">
                <a:solidFill>
                  <a:schemeClr val="dk1"/>
                </a:solidFill>
                <a:latin typeface="Arial"/>
                <a:ea typeface="Arial"/>
                <a:cs typeface="Arial"/>
                <a:sym typeface="Arial"/>
              </a:rPr>
              <a:t>We don’t do theorical classes.</a:t>
            </a:r>
          </a:p>
        </p:txBody>
      </p:sp>
      <p:pic>
        <p:nvPicPr>
          <p:cNvPr id="186" name="Shape 186"/>
          <p:cNvPicPr preferRelativeResize="0"/>
          <p:nvPr/>
        </p:nvPicPr>
        <p:blipFill rotWithShape="1">
          <a:blip r:embed="rId3">
            <a:alphaModFix/>
          </a:blip>
          <a:srcRect/>
          <a:stretch/>
        </p:blipFill>
        <p:spPr>
          <a:xfrm>
            <a:off x="251519" y="3429000"/>
            <a:ext cx="2775130" cy="2592287"/>
          </a:xfrm>
          <a:prstGeom prst="rect">
            <a:avLst/>
          </a:prstGeom>
          <a:noFill/>
          <a:ln>
            <a:noFill/>
          </a:ln>
        </p:spPr>
      </p:pic>
      <p:pic>
        <p:nvPicPr>
          <p:cNvPr id="187" name="Shape 187"/>
          <p:cNvPicPr preferRelativeResize="0"/>
          <p:nvPr/>
        </p:nvPicPr>
        <p:blipFill rotWithShape="1">
          <a:blip r:embed="rId4">
            <a:alphaModFix/>
          </a:blip>
          <a:srcRect/>
          <a:stretch/>
        </p:blipFill>
        <p:spPr>
          <a:xfrm>
            <a:off x="3131840" y="3310880"/>
            <a:ext cx="3393687" cy="2540495"/>
          </a:xfrm>
          <a:prstGeom prst="rect">
            <a:avLst/>
          </a:prstGeom>
          <a:noFill/>
          <a:ln>
            <a:noFill/>
          </a:ln>
        </p:spPr>
      </p:pic>
      <p:pic>
        <p:nvPicPr>
          <p:cNvPr id="188" name="Shape 188"/>
          <p:cNvPicPr preferRelativeResize="0"/>
          <p:nvPr/>
        </p:nvPicPr>
        <p:blipFill rotWithShape="1">
          <a:blip r:embed="rId5">
            <a:alphaModFix/>
          </a:blip>
          <a:srcRect/>
          <a:stretch/>
        </p:blipFill>
        <p:spPr>
          <a:xfrm>
            <a:off x="6643210" y="2996951"/>
            <a:ext cx="2323458" cy="3168351"/>
          </a:xfrm>
          <a:prstGeom prst="rect">
            <a:avLst/>
          </a:prstGeom>
          <a:noFill/>
          <a:ln>
            <a:noFill/>
          </a:ln>
        </p:spPr>
      </p:pic>
    </p:spTree>
  </p:cSld>
  <p:clrMapOvr>
    <a:masterClrMapping/>
  </p:clrMapOvr>
  <p:transition xmlns:p14="http://schemas.microsoft.com/office/powerpoint/2010/mai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txBox="1">
            <a:spLocks noGrp="1"/>
          </p:cNvSpPr>
          <p:nvPr>
            <p:ph type="title"/>
          </p:nvPr>
        </p:nvSpPr>
        <p:spPr>
          <a:xfrm>
            <a:off x="457200" y="152718"/>
            <a:ext cx="5791200" cy="1371599"/>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Arial Black"/>
              <a:buNone/>
            </a:pPr>
            <a:r>
              <a:rPr lang="es-ES" sz="3600" b="0" i="0" u="none" strike="noStrike" cap="none" baseline="0">
                <a:solidFill>
                  <a:schemeClr val="dk2"/>
                </a:solidFill>
                <a:latin typeface="Arial Black"/>
                <a:ea typeface="Arial Black"/>
                <a:cs typeface="Arial Black"/>
                <a:sym typeface="Arial Black"/>
              </a:rPr>
              <a:t>               </a:t>
            </a:r>
            <a:r>
              <a:rPr lang="es-ES" sz="3600" b="0" i="0" u="none" strike="noStrike" cap="none" baseline="0">
                <a:solidFill>
                  <a:schemeClr val="dk2"/>
                </a:solidFill>
                <a:latin typeface="Calibri"/>
                <a:ea typeface="Calibri"/>
                <a:cs typeface="Calibri"/>
                <a:sym typeface="Calibri"/>
              </a:rPr>
              <a:t>ACTIVITIES</a:t>
            </a:r>
          </a:p>
        </p:txBody>
      </p:sp>
      <p:sp>
        <p:nvSpPr>
          <p:cNvPr id="194" name="Shape 194"/>
          <p:cNvSpPr txBox="1">
            <a:spLocks noGrp="1"/>
          </p:cNvSpPr>
          <p:nvPr>
            <p:ph type="body" idx="1"/>
          </p:nvPr>
        </p:nvSpPr>
        <p:spPr>
          <a:xfrm>
            <a:off x="457200" y="1752600"/>
            <a:ext cx="7619999" cy="4373563"/>
          </a:xfrm>
          <a:prstGeom prst="rect">
            <a:avLst/>
          </a:prstGeom>
          <a:noFill/>
          <a:ln>
            <a:noFill/>
          </a:ln>
        </p:spPr>
        <p:txBody>
          <a:bodyPr lIns="91425" tIns="45700" rIns="91425" bIns="45700" anchor="t" anchorCtr="0">
            <a:noAutofit/>
          </a:bodyPr>
          <a:lstStyle/>
          <a:p>
            <a:pPr marL="0" marR="0" lvl="0" indent="0" algn="just" rtl="0">
              <a:spcBef>
                <a:spcPts val="0"/>
              </a:spcBef>
              <a:spcAft>
                <a:spcPts val="600"/>
              </a:spcAft>
              <a:buClr>
                <a:schemeClr val="dk1"/>
              </a:buClr>
              <a:buSzPct val="25000"/>
              <a:buFont typeface="Arial"/>
              <a:buNone/>
            </a:pPr>
            <a:r>
              <a:rPr lang="es-ES" sz="2000" b="1">
                <a:solidFill>
                  <a:schemeClr val="dk1"/>
                </a:solidFill>
              </a:rPr>
              <a:t>At</a:t>
            </a:r>
            <a:r>
              <a:rPr lang="es-ES" sz="2000" b="1" i="0" u="none" strike="noStrike" cap="none" baseline="0">
                <a:solidFill>
                  <a:schemeClr val="dk1"/>
                </a:solidFill>
                <a:latin typeface="Arial"/>
                <a:ea typeface="Arial"/>
                <a:cs typeface="Arial"/>
                <a:sym typeface="Arial"/>
              </a:rPr>
              <a:t> the end of the t</a:t>
            </a:r>
            <a:r>
              <a:rPr lang="es-ES" sz="2000" b="1">
                <a:solidFill>
                  <a:schemeClr val="dk1"/>
                </a:solidFill>
              </a:rPr>
              <a:t>erm, </a:t>
            </a:r>
            <a:r>
              <a:rPr lang="es-ES" sz="2000" b="1" i="0" u="none" strike="noStrike" cap="none" baseline="0">
                <a:solidFill>
                  <a:schemeClr val="dk1"/>
                </a:solidFill>
                <a:latin typeface="Arial"/>
                <a:ea typeface="Arial"/>
                <a:cs typeface="Arial"/>
                <a:sym typeface="Arial"/>
              </a:rPr>
              <a:t>we usually have different activities as lectures on various topics and in some areas we </a:t>
            </a:r>
            <a:r>
              <a:rPr lang="es-ES" sz="2000" b="1">
                <a:solidFill>
                  <a:schemeClr val="dk1"/>
                </a:solidFill>
              </a:rPr>
              <a:t>watch</a:t>
            </a:r>
            <a:r>
              <a:rPr lang="es-ES" sz="2000" b="1" i="0" u="none" strike="noStrike" cap="none" baseline="0">
                <a:solidFill>
                  <a:schemeClr val="dk1"/>
                </a:solidFill>
                <a:latin typeface="Arial"/>
                <a:ea typeface="Arial"/>
                <a:cs typeface="Arial"/>
                <a:sym typeface="Arial"/>
              </a:rPr>
              <a:t> films related to the </a:t>
            </a:r>
            <a:r>
              <a:rPr lang="es-ES" sz="2000" b="1">
                <a:solidFill>
                  <a:schemeClr val="dk1"/>
                </a:solidFill>
              </a:rPr>
              <a:t>lesson</a:t>
            </a:r>
          </a:p>
        </p:txBody>
      </p:sp>
      <p:pic>
        <p:nvPicPr>
          <p:cNvPr id="195" name="Shape 195"/>
          <p:cNvPicPr preferRelativeResize="0"/>
          <p:nvPr/>
        </p:nvPicPr>
        <p:blipFill rotWithShape="1">
          <a:blip r:embed="rId3">
            <a:alphaModFix/>
          </a:blip>
          <a:srcRect/>
          <a:stretch/>
        </p:blipFill>
        <p:spPr>
          <a:xfrm>
            <a:off x="899591" y="3599035"/>
            <a:ext cx="3024336" cy="2908155"/>
          </a:xfrm>
          <a:prstGeom prst="rect">
            <a:avLst/>
          </a:prstGeom>
          <a:noFill/>
          <a:ln>
            <a:noFill/>
          </a:ln>
        </p:spPr>
      </p:pic>
      <p:pic>
        <p:nvPicPr>
          <p:cNvPr id="196" name="Shape 196"/>
          <p:cNvPicPr preferRelativeResize="0"/>
          <p:nvPr/>
        </p:nvPicPr>
        <p:blipFill rotWithShape="1">
          <a:blip r:embed="rId4">
            <a:alphaModFix/>
          </a:blip>
          <a:srcRect/>
          <a:stretch/>
        </p:blipFill>
        <p:spPr>
          <a:xfrm>
            <a:off x="4716016" y="3643155"/>
            <a:ext cx="3542699" cy="2662028"/>
          </a:xfrm>
          <a:prstGeom prst="rect">
            <a:avLst/>
          </a:prstGeom>
          <a:noFill/>
          <a:ln>
            <a:noFill/>
          </a:ln>
        </p:spPr>
      </p:pic>
    </p:spTree>
  </p:cSld>
  <p:clrMapOvr>
    <a:masterClrMapping/>
  </p:clrMapOvr>
  <p:transition xmlns:p14="http://schemas.microsoft.com/office/powerpoint/2010/mai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a:spLocks noGrp="1"/>
          </p:cNvSpPr>
          <p:nvPr>
            <p:ph type="body" idx="1"/>
          </p:nvPr>
        </p:nvSpPr>
        <p:spPr>
          <a:xfrm>
            <a:off x="457200" y="1752600"/>
            <a:ext cx="7619999" cy="4373700"/>
          </a:xfrm>
          <a:prstGeom prst="rect">
            <a:avLst/>
          </a:prstGeom>
        </p:spPr>
        <p:txBody>
          <a:bodyPr lIns="91425" tIns="91425" rIns="91425" bIns="91425" anchor="t" anchorCtr="0">
            <a:noAutofit/>
          </a:bodyPr>
          <a:lstStyle/>
          <a:p>
            <a:pPr>
              <a:spcBef>
                <a:spcPts val="0"/>
              </a:spcBef>
              <a:buNone/>
            </a:pPr>
            <a:r>
              <a:rPr lang="es-ES" sz="6000" b="1">
                <a:solidFill>
                  <a:srgbClr val="134F5C"/>
                </a:solidFill>
              </a:rPr>
              <a:t>Our hometown, Vic</a:t>
            </a:r>
          </a:p>
        </p:txBody>
      </p:sp>
      <p:pic>
        <p:nvPicPr>
          <p:cNvPr id="202" name="Shape 202"/>
          <p:cNvPicPr preferRelativeResize="0"/>
          <p:nvPr/>
        </p:nvPicPr>
        <p:blipFill>
          <a:blip r:embed="rId3">
            <a:alphaModFix/>
          </a:blip>
          <a:stretch>
            <a:fillRect/>
          </a:stretch>
        </p:blipFill>
        <p:spPr>
          <a:xfrm>
            <a:off x="1053554" y="3758800"/>
            <a:ext cx="2782350" cy="2540950"/>
          </a:xfrm>
          <a:prstGeom prst="rect">
            <a:avLst/>
          </a:prstGeom>
          <a:noFill/>
          <a:ln>
            <a:noFill/>
          </a:ln>
        </p:spPr>
      </p:pic>
      <p:pic>
        <p:nvPicPr>
          <p:cNvPr id="203" name="Shape 203"/>
          <p:cNvPicPr preferRelativeResize="0"/>
          <p:nvPr/>
        </p:nvPicPr>
        <p:blipFill>
          <a:blip r:embed="rId4">
            <a:alphaModFix/>
          </a:blip>
          <a:stretch>
            <a:fillRect/>
          </a:stretch>
        </p:blipFill>
        <p:spPr>
          <a:xfrm>
            <a:off x="4959025" y="3871775"/>
            <a:ext cx="2840700" cy="2254524"/>
          </a:xfrm>
          <a:prstGeom prst="rect">
            <a:avLst/>
          </a:prstGeom>
          <a:noFill/>
          <a:ln>
            <a:noFill/>
          </a:ln>
        </p:spPr>
      </p:pic>
    </p:spTree>
  </p:cSld>
  <p:clrMapOvr>
    <a:masterClrMapping/>
  </p:clrMapOvr>
  <p:transition xmlns:p14="http://schemas.microsoft.com/office/powerpoint/2010/mai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txBox="1">
            <a:spLocks noGrp="1"/>
          </p:cNvSpPr>
          <p:nvPr>
            <p:ph type="body" idx="1"/>
          </p:nvPr>
        </p:nvSpPr>
        <p:spPr>
          <a:xfrm>
            <a:off x="457200" y="1752600"/>
            <a:ext cx="7619999" cy="4373700"/>
          </a:xfrm>
          <a:prstGeom prst="rect">
            <a:avLst/>
          </a:prstGeom>
        </p:spPr>
        <p:txBody>
          <a:bodyPr lIns="91425" tIns="91425" rIns="91425" bIns="91425" anchor="t" anchorCtr="0">
            <a:noAutofit/>
          </a:bodyPr>
          <a:lstStyle/>
          <a:p>
            <a:pPr>
              <a:spcBef>
                <a:spcPts val="0"/>
              </a:spcBef>
              <a:buNone/>
            </a:pPr>
            <a:r>
              <a:rPr lang="es-ES" sz="6000" b="1">
                <a:solidFill>
                  <a:srgbClr val="741B47"/>
                </a:solidFill>
              </a:rPr>
              <a:t>SPORTS FACILITIES</a:t>
            </a:r>
          </a:p>
        </p:txBody>
      </p:sp>
      <p:pic>
        <p:nvPicPr>
          <p:cNvPr id="210" name="Shape 210"/>
          <p:cNvPicPr preferRelativeResize="0"/>
          <p:nvPr/>
        </p:nvPicPr>
        <p:blipFill>
          <a:blip r:embed="rId3">
            <a:alphaModFix/>
          </a:blip>
          <a:stretch>
            <a:fillRect/>
          </a:stretch>
        </p:blipFill>
        <p:spPr>
          <a:xfrm>
            <a:off x="5070096" y="1122641"/>
            <a:ext cx="3615975" cy="3615950"/>
          </a:xfrm>
          <a:prstGeom prst="rect">
            <a:avLst/>
          </a:prstGeom>
          <a:noFill/>
          <a:ln>
            <a:noFill/>
          </a:ln>
        </p:spPr>
      </p:pic>
    </p:spTree>
  </p:cSld>
  <p:clrMapOvr>
    <a:masterClrMapping/>
  </p:clrMapOvr>
  <p:transition xmlns:p14="http://schemas.microsoft.com/office/powerpoint/2010/mai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Shape 216"/>
          <p:cNvPicPr preferRelativeResize="0"/>
          <p:nvPr/>
        </p:nvPicPr>
        <p:blipFill rotWithShape="1">
          <a:blip r:embed="rId3">
            <a:alphaModFix/>
          </a:blip>
          <a:srcRect/>
          <a:stretch/>
        </p:blipFill>
        <p:spPr>
          <a:xfrm>
            <a:off x="692" y="1163517"/>
            <a:ext cx="9142616" cy="2032176"/>
          </a:xfrm>
          <a:prstGeom prst="rect">
            <a:avLst/>
          </a:prstGeom>
          <a:noFill/>
          <a:ln>
            <a:noFill/>
          </a:ln>
        </p:spPr>
      </p:pic>
      <p:sp>
        <p:nvSpPr>
          <p:cNvPr id="217" name="Shape 217"/>
          <p:cNvSpPr txBox="1">
            <a:spLocks noGrp="1"/>
          </p:cNvSpPr>
          <p:nvPr>
            <p:ph type="subTitle" idx="1"/>
          </p:nvPr>
        </p:nvSpPr>
        <p:spPr>
          <a:xfrm>
            <a:off x="0" y="123825"/>
            <a:ext cx="8237538" cy="915987"/>
          </a:xfrm>
          <a:prstGeom prst="rect">
            <a:avLst/>
          </a:prstGeom>
          <a:noFill/>
          <a:ln>
            <a:noFill/>
          </a:ln>
        </p:spPr>
        <p:txBody>
          <a:bodyPr lIns="0" tIns="20775" rIns="0" bIns="0" anchor="ctr" anchorCtr="0">
            <a:noAutofit/>
          </a:bodyPr>
          <a:lstStyle/>
          <a:p>
            <a:pPr marL="0" marR="0" lvl="0" indent="0" algn="l" rtl="0">
              <a:spcBef>
                <a:spcPts val="0"/>
              </a:spcBef>
              <a:spcAft>
                <a:spcPts val="0"/>
              </a:spcAft>
              <a:buClr>
                <a:srgbClr val="000000"/>
              </a:buClr>
              <a:buSzPct val="25000"/>
              <a:buFont typeface="Arial"/>
              <a:buNone/>
            </a:pPr>
            <a:r>
              <a:rPr lang="es-ES" sz="2700" b="1" i="0" u="none" strike="noStrike" cap="none" baseline="0">
                <a:solidFill>
                  <a:schemeClr val="dk1"/>
                </a:solidFill>
                <a:latin typeface="Arial"/>
                <a:ea typeface="Arial"/>
                <a:cs typeface="Arial"/>
                <a:sym typeface="Arial"/>
              </a:rPr>
              <a:t>Club natació Vic - swimming club and gym </a:t>
            </a:r>
          </a:p>
          <a:p>
            <a:pPr marL="0" marR="0" lvl="0" indent="0" algn="l" rtl="0">
              <a:spcBef>
                <a:spcPts val="600"/>
              </a:spcBef>
              <a:spcAft>
                <a:spcPts val="0"/>
              </a:spcAft>
              <a:buClr>
                <a:srgbClr val="000000"/>
              </a:buClr>
              <a:buFont typeface="Arial"/>
              <a:buNone/>
            </a:pPr>
            <a:endParaRPr sz="1600" b="1" i="0" u="none" strike="noStrike" cap="none" baseline="0">
              <a:solidFill>
                <a:schemeClr val="dk1"/>
              </a:solidFill>
              <a:latin typeface="Arial"/>
              <a:ea typeface="Arial"/>
              <a:cs typeface="Arial"/>
              <a:sym typeface="Arial"/>
            </a:endParaRPr>
          </a:p>
          <a:p>
            <a:pPr marL="0" marR="0" lvl="0" indent="0" algn="l" rtl="0">
              <a:spcBef>
                <a:spcPts val="600"/>
              </a:spcBef>
              <a:spcAft>
                <a:spcPts val="600"/>
              </a:spcAft>
              <a:buClr>
                <a:srgbClr val="000000"/>
              </a:buClr>
              <a:buSzPct val="25000"/>
              <a:buFont typeface="Arial"/>
              <a:buNone/>
            </a:pPr>
            <a:r>
              <a:rPr lang="es-ES" sz="1600" b="1" i="0" u="none" strike="noStrike" cap="none" baseline="0">
                <a:solidFill>
                  <a:schemeClr val="dk1"/>
                </a:solidFill>
                <a:latin typeface="Arial"/>
                <a:ea typeface="Arial"/>
                <a:cs typeface="Arial"/>
                <a:sym typeface="Arial"/>
              </a:rPr>
              <a:t>Founded in 1955</a:t>
            </a:r>
            <a:r>
              <a:rPr lang="es-ES" sz="1600" b="1" i="0" u="none" strike="noStrike" cap="none" baseline="0">
                <a:solidFill>
                  <a:srgbClr val="000000"/>
                </a:solidFill>
                <a:latin typeface="Arial"/>
                <a:ea typeface="Arial"/>
                <a:cs typeface="Arial"/>
                <a:sym typeface="Arial"/>
              </a:rPr>
              <a:t> </a:t>
            </a:r>
          </a:p>
        </p:txBody>
      </p:sp>
      <p:sp>
        <p:nvSpPr>
          <p:cNvPr id="218" name="Shape 218"/>
          <p:cNvSpPr txBox="1">
            <a:spLocks noGrp="1"/>
          </p:cNvSpPr>
          <p:nvPr>
            <p:ph type="subTitle" idx="2"/>
          </p:nvPr>
        </p:nvSpPr>
        <p:spPr>
          <a:xfrm>
            <a:off x="0" y="3487737"/>
            <a:ext cx="9144000" cy="727074"/>
          </a:xfrm>
          <a:prstGeom prst="rect">
            <a:avLst/>
          </a:prstGeom>
          <a:noFill/>
          <a:ln>
            <a:noFill/>
          </a:ln>
        </p:spPr>
        <p:txBody>
          <a:bodyPr lIns="0" tIns="20775" rIns="0" bIns="0" anchor="ctr" anchorCtr="0">
            <a:noAutofit/>
          </a:bodyPr>
          <a:lstStyle/>
          <a:p>
            <a:pPr marL="0" marR="0" lvl="0" indent="0" algn="ctr" rtl="0">
              <a:spcBef>
                <a:spcPts val="0"/>
              </a:spcBef>
              <a:spcAft>
                <a:spcPts val="0"/>
              </a:spcAft>
              <a:buClr>
                <a:srgbClr val="000000"/>
              </a:buClr>
              <a:buFont typeface="Arial"/>
              <a:buNone/>
            </a:pPr>
            <a:endParaRPr sz="2700" b="1" i="0" u="sng" strike="noStrike" cap="none" baseline="0">
              <a:solidFill>
                <a:schemeClr val="dk1"/>
              </a:solidFill>
              <a:latin typeface="Arial"/>
              <a:ea typeface="Arial"/>
              <a:cs typeface="Arial"/>
              <a:sym typeface="Arial"/>
            </a:endParaRPr>
          </a:p>
          <a:p>
            <a:pPr marL="0" marR="0" lvl="0" indent="0" algn="ctr" rtl="0">
              <a:spcBef>
                <a:spcPts val="600"/>
              </a:spcBef>
              <a:spcAft>
                <a:spcPts val="0"/>
              </a:spcAft>
              <a:buClr>
                <a:srgbClr val="000000"/>
              </a:buClr>
              <a:buSzPct val="25000"/>
              <a:buFont typeface="Arial"/>
              <a:buNone/>
            </a:pPr>
            <a:r>
              <a:rPr lang="es-ES" sz="2700" b="1" i="0" u="none" strike="noStrike" cap="none" baseline="0">
                <a:solidFill>
                  <a:schemeClr val="dk1"/>
                </a:solidFill>
                <a:latin typeface="Arial"/>
                <a:ea typeface="Arial"/>
                <a:cs typeface="Arial"/>
                <a:sym typeface="Arial"/>
              </a:rPr>
              <a:t>Club Tennis Vic - swimming club, gym and tennis court </a:t>
            </a:r>
          </a:p>
          <a:p>
            <a:pPr marL="0" marR="0" lvl="0" indent="0" algn="l" rtl="0">
              <a:spcBef>
                <a:spcPts val="600"/>
              </a:spcBef>
              <a:spcAft>
                <a:spcPts val="0"/>
              </a:spcAft>
              <a:buClr>
                <a:srgbClr val="000000"/>
              </a:buClr>
              <a:buSzPct val="25000"/>
              <a:buFont typeface="Arial"/>
              <a:buNone/>
            </a:pPr>
            <a:r>
              <a:rPr lang="es-ES" sz="1600" b="1" i="0" u="none" strike="noStrike" cap="none" baseline="0">
                <a:solidFill>
                  <a:schemeClr val="dk1"/>
                </a:solidFill>
                <a:latin typeface="Arial"/>
                <a:ea typeface="Arial"/>
                <a:cs typeface="Arial"/>
                <a:sym typeface="Arial"/>
              </a:rPr>
              <a:t>  </a:t>
            </a:r>
          </a:p>
          <a:p>
            <a:pPr marL="0" marR="0" lvl="0" indent="0" algn="l" rtl="0">
              <a:spcBef>
                <a:spcPts val="600"/>
              </a:spcBef>
              <a:spcAft>
                <a:spcPts val="0"/>
              </a:spcAft>
              <a:buClr>
                <a:srgbClr val="000000"/>
              </a:buClr>
              <a:buSzPct val="25000"/>
              <a:buFont typeface="Arial"/>
              <a:buNone/>
            </a:pPr>
            <a:r>
              <a:rPr lang="es-ES" sz="1600" b="1" i="0" u="none" strike="noStrike" cap="none" baseline="0">
                <a:solidFill>
                  <a:schemeClr val="dk1"/>
                </a:solidFill>
                <a:latin typeface="Arial"/>
                <a:ea typeface="Arial"/>
                <a:cs typeface="Arial"/>
                <a:sym typeface="Arial"/>
              </a:rPr>
              <a:t>   Founded in 1948</a:t>
            </a:r>
          </a:p>
          <a:p>
            <a:pPr marL="0" marR="0" lvl="0" indent="0" algn="ctr" rtl="0">
              <a:spcBef>
                <a:spcPts val="600"/>
              </a:spcBef>
              <a:spcAft>
                <a:spcPts val="600"/>
              </a:spcAft>
              <a:buClr>
                <a:srgbClr val="000000"/>
              </a:buClr>
              <a:buFont typeface="Arial"/>
              <a:buNone/>
            </a:pPr>
            <a:endParaRPr sz="2700" b="1" i="0" u="sng" strike="noStrike" cap="none" baseline="0">
              <a:solidFill>
                <a:schemeClr val="dk1"/>
              </a:solidFill>
              <a:latin typeface="Arial"/>
              <a:ea typeface="Arial"/>
              <a:cs typeface="Arial"/>
              <a:sym typeface="Arial"/>
            </a:endParaRPr>
          </a:p>
        </p:txBody>
      </p:sp>
      <p:pic>
        <p:nvPicPr>
          <p:cNvPr id="219" name="Shape 219"/>
          <p:cNvPicPr preferRelativeResize="0"/>
          <p:nvPr/>
        </p:nvPicPr>
        <p:blipFill rotWithShape="1">
          <a:blip r:embed="rId4">
            <a:alphaModFix/>
          </a:blip>
          <a:srcRect/>
          <a:stretch/>
        </p:blipFill>
        <p:spPr>
          <a:xfrm>
            <a:off x="438485" y="4454626"/>
            <a:ext cx="2619915" cy="1965137"/>
          </a:xfrm>
          <a:prstGeom prst="rect">
            <a:avLst/>
          </a:prstGeom>
          <a:noFill/>
          <a:ln>
            <a:noFill/>
          </a:ln>
        </p:spPr>
      </p:pic>
      <p:pic>
        <p:nvPicPr>
          <p:cNvPr id="220" name="Shape 220"/>
          <p:cNvPicPr preferRelativeResize="0"/>
          <p:nvPr/>
        </p:nvPicPr>
        <p:blipFill rotWithShape="1">
          <a:blip r:embed="rId5">
            <a:alphaModFix/>
          </a:blip>
          <a:srcRect/>
          <a:stretch/>
        </p:blipFill>
        <p:spPr>
          <a:xfrm>
            <a:off x="3353598" y="4454626"/>
            <a:ext cx="2947375" cy="1965135"/>
          </a:xfrm>
          <a:prstGeom prst="rect">
            <a:avLst/>
          </a:prstGeom>
          <a:noFill/>
          <a:ln>
            <a:noFill/>
          </a:ln>
        </p:spPr>
      </p:pic>
      <p:pic>
        <p:nvPicPr>
          <p:cNvPr id="221" name="Shape 221"/>
          <p:cNvPicPr preferRelativeResize="0"/>
          <p:nvPr/>
        </p:nvPicPr>
        <p:blipFill rotWithShape="1">
          <a:blip r:embed="rId6">
            <a:alphaModFix/>
          </a:blip>
          <a:srcRect/>
          <a:stretch/>
        </p:blipFill>
        <p:spPr>
          <a:xfrm>
            <a:off x="6683436" y="4421105"/>
            <a:ext cx="2031961" cy="2032174"/>
          </a:xfrm>
          <a:prstGeom prst="rect">
            <a:avLst/>
          </a:prstGeom>
          <a:noFill/>
          <a:ln>
            <a:noFill/>
          </a:ln>
        </p:spPr>
      </p:pic>
    </p:spTree>
  </p:cSld>
  <p:clrMapOvr>
    <a:masterClrMapping/>
  </p:clrMapOvr>
  <p:transition xmlns:p14="http://schemas.microsoft.com/office/powerpoint/2010/mai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Shape 226"/>
          <p:cNvPicPr preferRelativeResize="0"/>
          <p:nvPr/>
        </p:nvPicPr>
        <p:blipFill rotWithShape="1">
          <a:blip r:embed="rId3">
            <a:alphaModFix/>
          </a:blip>
          <a:srcRect/>
          <a:stretch/>
        </p:blipFill>
        <p:spPr>
          <a:xfrm>
            <a:off x="26226" y="1166433"/>
            <a:ext cx="9143998" cy="2032966"/>
          </a:xfrm>
          <a:prstGeom prst="rect">
            <a:avLst/>
          </a:prstGeom>
          <a:noFill/>
          <a:ln>
            <a:noFill/>
          </a:ln>
        </p:spPr>
      </p:pic>
      <p:sp>
        <p:nvSpPr>
          <p:cNvPr id="227" name="Shape 227"/>
          <p:cNvSpPr txBox="1">
            <a:spLocks noGrp="1"/>
          </p:cNvSpPr>
          <p:nvPr>
            <p:ph type="subTitle" idx="1"/>
          </p:nvPr>
        </p:nvSpPr>
        <p:spPr>
          <a:xfrm>
            <a:off x="0" y="334962"/>
            <a:ext cx="8785225" cy="1757362"/>
          </a:xfrm>
          <a:prstGeom prst="rect">
            <a:avLst/>
          </a:prstGeom>
          <a:noFill/>
          <a:ln>
            <a:noFill/>
          </a:ln>
        </p:spPr>
        <p:txBody>
          <a:bodyPr lIns="0" tIns="20775" rIns="0" bIns="0" anchor="ctr" anchorCtr="0">
            <a:noAutofit/>
          </a:bodyPr>
          <a:lstStyle/>
          <a:p>
            <a:pPr marL="0" marR="0" lvl="0" indent="0" algn="l" rtl="0">
              <a:spcBef>
                <a:spcPts val="0"/>
              </a:spcBef>
              <a:spcAft>
                <a:spcPts val="0"/>
              </a:spcAft>
              <a:buClr>
                <a:srgbClr val="000000"/>
              </a:buClr>
              <a:buSzPct val="25000"/>
              <a:buFont typeface="Arial"/>
              <a:buNone/>
            </a:pPr>
            <a:r>
              <a:rPr lang="es-ES" sz="2700" b="1" i="0" u="none" strike="noStrike" cap="none" baseline="0">
                <a:solidFill>
                  <a:schemeClr val="dk1"/>
                </a:solidFill>
                <a:latin typeface="Arial"/>
                <a:ea typeface="Arial"/>
                <a:cs typeface="Arial"/>
                <a:sym typeface="Arial"/>
              </a:rPr>
              <a:t>Club Patí Vic - swimming club, gym and tennis court </a:t>
            </a:r>
          </a:p>
          <a:p>
            <a:pPr marL="0" marR="0" lvl="0" indent="0" algn="l" rtl="0">
              <a:spcBef>
                <a:spcPts val="600"/>
              </a:spcBef>
              <a:spcAft>
                <a:spcPts val="0"/>
              </a:spcAft>
              <a:buClr>
                <a:srgbClr val="000000"/>
              </a:buClr>
              <a:buFont typeface="Arial"/>
              <a:buNone/>
            </a:pPr>
            <a:endParaRPr sz="1600" b="1" i="0" u="none" strike="noStrike" cap="none" baseline="0">
              <a:solidFill>
                <a:schemeClr val="dk1"/>
              </a:solidFill>
              <a:latin typeface="Arial"/>
              <a:ea typeface="Arial"/>
              <a:cs typeface="Arial"/>
              <a:sym typeface="Arial"/>
            </a:endParaRPr>
          </a:p>
          <a:p>
            <a:pPr marL="0" marR="0" lvl="0" indent="0" algn="l" rtl="0">
              <a:spcBef>
                <a:spcPts val="600"/>
              </a:spcBef>
              <a:spcAft>
                <a:spcPts val="0"/>
              </a:spcAft>
              <a:buClr>
                <a:srgbClr val="000000"/>
              </a:buClr>
              <a:buSzPct val="25000"/>
              <a:buFont typeface="Arial"/>
              <a:buNone/>
            </a:pPr>
            <a:r>
              <a:rPr lang="es-ES" sz="1600" b="1" i="0" u="none" strike="noStrike" cap="none" baseline="0">
                <a:solidFill>
                  <a:schemeClr val="dk1"/>
                </a:solidFill>
                <a:latin typeface="Arial"/>
                <a:ea typeface="Arial"/>
                <a:cs typeface="Arial"/>
                <a:sym typeface="Arial"/>
              </a:rPr>
              <a:t>Founded in 1951</a:t>
            </a:r>
          </a:p>
          <a:p>
            <a:pPr marL="0" marR="0" lvl="0" indent="0" algn="l" rtl="0">
              <a:spcBef>
                <a:spcPts val="600"/>
              </a:spcBef>
              <a:spcAft>
                <a:spcPts val="0"/>
              </a:spcAft>
              <a:buClr>
                <a:srgbClr val="000000"/>
              </a:buClr>
              <a:buFont typeface="Arial"/>
              <a:buNone/>
            </a:pPr>
            <a:endParaRPr sz="2700" b="1" i="0" u="sng" strike="noStrike" cap="none" baseline="0">
              <a:solidFill>
                <a:schemeClr val="dk1"/>
              </a:solidFill>
              <a:latin typeface="Arial"/>
              <a:ea typeface="Arial"/>
              <a:cs typeface="Arial"/>
              <a:sym typeface="Arial"/>
            </a:endParaRPr>
          </a:p>
          <a:p>
            <a:pPr marL="0" marR="0" lvl="0" indent="0" algn="l" rtl="0">
              <a:spcBef>
                <a:spcPts val="600"/>
              </a:spcBef>
              <a:spcAft>
                <a:spcPts val="0"/>
              </a:spcAft>
              <a:buClr>
                <a:srgbClr val="000000"/>
              </a:buClr>
              <a:buFont typeface="Arial"/>
              <a:buNone/>
            </a:pPr>
            <a:endParaRPr sz="2700" b="1" i="0" u="sng" strike="noStrike" cap="none" baseline="0">
              <a:solidFill>
                <a:schemeClr val="dk1"/>
              </a:solidFill>
              <a:latin typeface="Arial"/>
              <a:ea typeface="Arial"/>
              <a:cs typeface="Arial"/>
              <a:sym typeface="Arial"/>
            </a:endParaRPr>
          </a:p>
          <a:p>
            <a:pPr marL="0" marR="0" lvl="0" indent="0" algn="l" rtl="0">
              <a:spcBef>
                <a:spcPts val="600"/>
              </a:spcBef>
              <a:spcAft>
                <a:spcPts val="600"/>
              </a:spcAft>
              <a:buClr>
                <a:srgbClr val="000000"/>
              </a:buClr>
              <a:buFont typeface="Arial"/>
              <a:buNone/>
            </a:pPr>
            <a:endParaRPr sz="2700" b="1" i="0" u="sng" strike="noStrike" cap="none" baseline="0">
              <a:solidFill>
                <a:schemeClr val="dk1"/>
              </a:solidFill>
              <a:latin typeface="Arial"/>
              <a:ea typeface="Arial"/>
              <a:cs typeface="Arial"/>
              <a:sym typeface="Arial"/>
            </a:endParaRPr>
          </a:p>
        </p:txBody>
      </p:sp>
      <p:sp>
        <p:nvSpPr>
          <p:cNvPr id="228" name="Shape 228"/>
          <p:cNvSpPr txBox="1"/>
          <p:nvPr/>
        </p:nvSpPr>
        <p:spPr>
          <a:xfrm>
            <a:off x="178854" y="3327858"/>
            <a:ext cx="6734574" cy="1163460"/>
          </a:xfrm>
          <a:prstGeom prst="rect">
            <a:avLst/>
          </a:prstGeom>
          <a:noFill/>
          <a:ln>
            <a:noFill/>
          </a:ln>
        </p:spPr>
        <p:txBody>
          <a:bodyPr lIns="82925" tIns="82925" rIns="82925" bIns="82925" anchor="ctr" anchorCtr="0">
            <a:noAutofit/>
          </a:bodyPr>
          <a:lstStyle/>
          <a:p>
            <a:pPr marL="0" marR="0" lvl="0" indent="0" algn="l" rtl="0">
              <a:spcBef>
                <a:spcPts val="0"/>
              </a:spcBef>
              <a:buSzPct val="25000"/>
              <a:buNone/>
            </a:pPr>
            <a:r>
              <a:rPr lang="es-ES" sz="2700" b="1" i="0" u="none" strike="noStrike" cap="none" baseline="0">
                <a:solidFill>
                  <a:schemeClr val="dk1"/>
                </a:solidFill>
                <a:latin typeface="Arial"/>
                <a:ea typeface="Arial"/>
                <a:cs typeface="Arial"/>
                <a:sym typeface="Arial"/>
              </a:rPr>
              <a:t>Club patí Vic - hockey club </a:t>
            </a:r>
          </a:p>
          <a:p>
            <a:pPr marL="0" marR="0" lvl="0" indent="0" algn="l" rtl="0">
              <a:spcBef>
                <a:spcPts val="0"/>
              </a:spcBef>
              <a:buNone/>
            </a:pPr>
            <a:endParaRPr sz="1600" b="0" i="0" u="none" strike="noStrike" cap="none" baseline="0">
              <a:solidFill>
                <a:schemeClr val="dk1"/>
              </a:solidFill>
              <a:latin typeface="Arial"/>
              <a:ea typeface="Arial"/>
              <a:cs typeface="Arial"/>
              <a:sym typeface="Arial"/>
            </a:endParaRPr>
          </a:p>
          <a:p>
            <a:pPr marL="0" marR="0" lvl="0" indent="0" algn="l" rtl="0">
              <a:spcBef>
                <a:spcPts val="0"/>
              </a:spcBef>
              <a:buSzPct val="25000"/>
              <a:buNone/>
            </a:pPr>
            <a:r>
              <a:rPr lang="es-ES" sz="1600" b="0" i="0" u="none" strike="noStrike" cap="none" baseline="0">
                <a:solidFill>
                  <a:schemeClr val="dk1"/>
                </a:solidFill>
                <a:latin typeface="Arial"/>
                <a:ea typeface="Arial"/>
                <a:cs typeface="Arial"/>
                <a:sym typeface="Arial"/>
              </a:rPr>
              <a:t>Founded in 1951</a:t>
            </a:r>
          </a:p>
        </p:txBody>
      </p:sp>
      <p:pic>
        <p:nvPicPr>
          <p:cNvPr id="229" name="Shape 229"/>
          <p:cNvPicPr preferRelativeResize="0"/>
          <p:nvPr/>
        </p:nvPicPr>
        <p:blipFill rotWithShape="1">
          <a:blip r:embed="rId4">
            <a:alphaModFix/>
          </a:blip>
          <a:srcRect/>
          <a:stretch/>
        </p:blipFill>
        <p:spPr>
          <a:xfrm>
            <a:off x="2192882" y="4311994"/>
            <a:ext cx="6109771" cy="2546006"/>
          </a:xfrm>
          <a:prstGeom prst="rect">
            <a:avLst/>
          </a:prstGeom>
          <a:noFill/>
          <a:ln>
            <a:noFill/>
          </a:ln>
        </p:spPr>
      </p:pic>
    </p:spTree>
  </p:cSld>
  <p:clrMapOvr>
    <a:masterClrMapping/>
  </p:clrMapOvr>
  <p:transition xmlns:p14="http://schemas.microsoft.com/office/powerpoint/2010/mai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Shape 235"/>
          <p:cNvPicPr preferRelativeResize="0"/>
          <p:nvPr/>
        </p:nvPicPr>
        <p:blipFill rotWithShape="1">
          <a:blip r:embed="rId3">
            <a:alphaModFix/>
          </a:blip>
          <a:srcRect/>
          <a:stretch/>
        </p:blipFill>
        <p:spPr>
          <a:xfrm>
            <a:off x="0" y="289187"/>
            <a:ext cx="3832029" cy="2874339"/>
          </a:xfrm>
          <a:prstGeom prst="rect">
            <a:avLst/>
          </a:prstGeom>
          <a:noFill/>
          <a:ln>
            <a:noFill/>
          </a:ln>
        </p:spPr>
      </p:pic>
      <p:pic>
        <p:nvPicPr>
          <p:cNvPr id="236" name="Shape 236"/>
          <p:cNvPicPr preferRelativeResize="0"/>
          <p:nvPr/>
        </p:nvPicPr>
        <p:blipFill rotWithShape="1">
          <a:blip r:embed="rId4">
            <a:alphaModFix/>
          </a:blip>
          <a:srcRect/>
          <a:stretch/>
        </p:blipFill>
        <p:spPr>
          <a:xfrm>
            <a:off x="9" y="3540164"/>
            <a:ext cx="9144000" cy="3132856"/>
          </a:xfrm>
          <a:prstGeom prst="rect">
            <a:avLst/>
          </a:prstGeom>
          <a:noFill/>
          <a:ln>
            <a:noFill/>
          </a:ln>
        </p:spPr>
      </p:pic>
      <p:sp>
        <p:nvSpPr>
          <p:cNvPr id="237" name="Shape 237"/>
          <p:cNvSpPr txBox="1"/>
          <p:nvPr/>
        </p:nvSpPr>
        <p:spPr>
          <a:xfrm>
            <a:off x="4136371" y="1045617"/>
            <a:ext cx="4631312" cy="1163460"/>
          </a:xfrm>
          <a:prstGeom prst="rect">
            <a:avLst/>
          </a:prstGeom>
          <a:noFill/>
          <a:ln>
            <a:noFill/>
          </a:ln>
        </p:spPr>
        <p:txBody>
          <a:bodyPr lIns="82925" tIns="82925" rIns="82925" bIns="82925" anchor="ctr" anchorCtr="0">
            <a:noAutofit/>
          </a:bodyPr>
          <a:lstStyle/>
          <a:p>
            <a:pPr marL="0" marR="0" lvl="0" indent="0" algn="l" rtl="0">
              <a:spcBef>
                <a:spcPts val="0"/>
              </a:spcBef>
              <a:buSzPct val="25000"/>
              <a:buNone/>
            </a:pPr>
            <a:r>
              <a:rPr lang="es-ES" sz="2700" b="1" i="0" u="none" strike="noStrike" cap="none" baseline="0">
                <a:solidFill>
                  <a:schemeClr val="dk1"/>
                </a:solidFill>
                <a:latin typeface="Arial"/>
                <a:ea typeface="Arial"/>
                <a:cs typeface="Arial"/>
                <a:sym typeface="Arial"/>
              </a:rPr>
              <a:t>Unió Esportiva de Vic - soccer team and pitch</a:t>
            </a:r>
          </a:p>
          <a:p>
            <a:pPr marL="0" marR="0" lvl="0" indent="0" algn="l" rtl="0">
              <a:spcBef>
                <a:spcPts val="0"/>
              </a:spcBef>
              <a:buNone/>
            </a:pPr>
            <a:endParaRPr sz="2700" b="1" i="0" u="sng" strike="noStrike" cap="none" baseline="0">
              <a:solidFill>
                <a:schemeClr val="dk1"/>
              </a:solidFill>
              <a:latin typeface="Arial"/>
              <a:ea typeface="Arial"/>
              <a:cs typeface="Arial"/>
              <a:sym typeface="Arial"/>
            </a:endParaRPr>
          </a:p>
          <a:p>
            <a:pPr marL="0" marR="0" lvl="0" indent="0" algn="l" rtl="0">
              <a:spcBef>
                <a:spcPts val="0"/>
              </a:spcBef>
              <a:buSzPct val="25000"/>
              <a:buNone/>
            </a:pPr>
            <a:r>
              <a:rPr lang="es-ES" sz="1600" b="0" i="0" u="none" strike="noStrike" cap="none" baseline="0">
                <a:solidFill>
                  <a:schemeClr val="dk1"/>
                </a:solidFill>
                <a:latin typeface="Arial"/>
                <a:ea typeface="Arial"/>
                <a:cs typeface="Arial"/>
                <a:sym typeface="Arial"/>
              </a:rPr>
              <a:t>Founded in 1925</a:t>
            </a:r>
          </a:p>
        </p:txBody>
      </p:sp>
    </p:spTree>
  </p:cSld>
  <p:clrMapOvr>
    <a:masterClrMapping/>
  </p:clrMapOvr>
  <p:transition xmlns:p14="http://schemas.microsoft.com/office/powerpoint/2010/mai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Shape 243"/>
          <p:cNvPicPr preferRelativeResize="0"/>
          <p:nvPr/>
        </p:nvPicPr>
        <p:blipFill rotWithShape="1">
          <a:blip r:embed="rId3">
            <a:alphaModFix/>
          </a:blip>
          <a:srcRect/>
          <a:stretch/>
        </p:blipFill>
        <p:spPr>
          <a:xfrm>
            <a:off x="0" y="2864484"/>
            <a:ext cx="9143998" cy="2032966"/>
          </a:xfrm>
          <a:prstGeom prst="rect">
            <a:avLst/>
          </a:prstGeom>
          <a:noFill/>
          <a:ln>
            <a:noFill/>
          </a:ln>
        </p:spPr>
      </p:pic>
      <p:sp>
        <p:nvSpPr>
          <p:cNvPr id="244" name="Shape 244"/>
          <p:cNvSpPr txBox="1"/>
          <p:nvPr/>
        </p:nvSpPr>
        <p:spPr>
          <a:xfrm>
            <a:off x="1004700" y="1274636"/>
            <a:ext cx="7134598" cy="1163460"/>
          </a:xfrm>
          <a:prstGeom prst="rect">
            <a:avLst/>
          </a:prstGeom>
          <a:noFill/>
          <a:ln>
            <a:noFill/>
          </a:ln>
        </p:spPr>
        <p:txBody>
          <a:bodyPr lIns="82925" tIns="82925" rIns="82925" bIns="82925" anchor="ctr" anchorCtr="0">
            <a:noAutofit/>
          </a:bodyPr>
          <a:lstStyle/>
          <a:p>
            <a:pPr marL="0" marR="0" lvl="0" indent="0" algn="l" rtl="0">
              <a:spcBef>
                <a:spcPts val="0"/>
              </a:spcBef>
              <a:buSzPct val="25000"/>
              <a:buNone/>
            </a:pPr>
            <a:r>
              <a:rPr lang="es-ES" sz="2700" b="1" i="0" u="none" strike="noStrike" cap="none" baseline="0">
                <a:solidFill>
                  <a:schemeClr val="dk1"/>
                </a:solidFill>
                <a:latin typeface="Arial"/>
                <a:ea typeface="Arial"/>
                <a:cs typeface="Arial"/>
                <a:sym typeface="Arial"/>
              </a:rPr>
              <a:t>Club Atlètic Vic - Track and field and gym</a:t>
            </a:r>
          </a:p>
          <a:p>
            <a:pPr marL="0" marR="0" lvl="0" indent="0" algn="l" rtl="0">
              <a:spcBef>
                <a:spcPts val="0"/>
              </a:spcBef>
              <a:buNone/>
            </a:pPr>
            <a:endParaRPr sz="2200" b="0" i="0" u="none" strike="noStrike" cap="none" baseline="0">
              <a:solidFill>
                <a:schemeClr val="dk1"/>
              </a:solidFill>
              <a:latin typeface="Arial"/>
              <a:ea typeface="Arial"/>
              <a:cs typeface="Arial"/>
              <a:sym typeface="Arial"/>
            </a:endParaRPr>
          </a:p>
          <a:p>
            <a:pPr marL="0" marR="0" lvl="0" indent="0" algn="l" rtl="0">
              <a:spcBef>
                <a:spcPts val="0"/>
              </a:spcBef>
              <a:buSzPct val="25000"/>
              <a:buNone/>
            </a:pPr>
            <a:r>
              <a:rPr lang="es-ES" sz="1600" b="0" i="0" u="none" strike="noStrike" cap="none" baseline="0">
                <a:solidFill>
                  <a:schemeClr val="dk1"/>
                </a:solidFill>
                <a:latin typeface="Arial"/>
                <a:ea typeface="Arial"/>
                <a:cs typeface="Arial"/>
                <a:sym typeface="Arial"/>
              </a:rPr>
              <a:t>Founded in 1929</a:t>
            </a:r>
          </a:p>
        </p:txBody>
      </p:sp>
    </p:spTree>
  </p:cSld>
  <p:clrMapOvr>
    <a:masterClrMapping/>
  </p:clrMapOvr>
  <p:transition xmlns:p14="http://schemas.microsoft.com/office/powerpoint/2010/mai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ctrTitle"/>
          </p:nvPr>
        </p:nvSpPr>
        <p:spPr>
          <a:xfrm>
            <a:off x="457200" y="228600"/>
            <a:ext cx="7772400" cy="45719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buClr>
                <a:schemeClr val="dk1"/>
              </a:buClr>
              <a:buSzPct val="25000"/>
              <a:buFont typeface="Arial Black"/>
              <a:buNone/>
            </a:pPr>
            <a:r>
              <a:rPr lang="es-ES" sz="8800" b="0" i="0" u="none" strike="noStrike" cap="none" baseline="0">
                <a:solidFill>
                  <a:schemeClr val="dk1"/>
                </a:solidFill>
                <a:latin typeface="Arial Black"/>
                <a:ea typeface="Arial Black"/>
                <a:cs typeface="Arial Black"/>
                <a:sym typeface="Arial Black"/>
              </a:rPr>
              <a:t>THE HIGH SCHOOL</a:t>
            </a:r>
          </a:p>
        </p:txBody>
      </p:sp>
      <p:sp>
        <p:nvSpPr>
          <p:cNvPr id="103" name="Shape 103"/>
          <p:cNvSpPr txBox="1">
            <a:spLocks noGrp="1"/>
          </p:cNvSpPr>
          <p:nvPr>
            <p:ph type="subTitle" idx="1"/>
          </p:nvPr>
        </p:nvSpPr>
        <p:spPr>
          <a:xfrm>
            <a:off x="457200" y="4800600"/>
            <a:ext cx="6858000" cy="914400"/>
          </a:xfrm>
          <a:prstGeom prst="rect">
            <a:avLst/>
          </a:prstGeom>
          <a:noFill/>
          <a:ln>
            <a:noFill/>
          </a:ln>
        </p:spPr>
        <p:txBody>
          <a:bodyPr lIns="91425" tIns="45700" rIns="91425" bIns="45700" anchor="t" anchorCtr="0">
            <a:noAutofit/>
          </a:bodyPr>
          <a:lstStyle/>
          <a:p>
            <a:pPr marL="0" marR="0" lvl="0" indent="0" algn="l" rtl="0">
              <a:spcBef>
                <a:spcPts val="0"/>
              </a:spcBef>
              <a:spcAft>
                <a:spcPts val="600"/>
              </a:spcAft>
              <a:buClr>
                <a:schemeClr val="dk2"/>
              </a:buClr>
              <a:buSzPct val="25000"/>
              <a:buFont typeface="Arial"/>
              <a:buNone/>
            </a:pPr>
            <a:r>
              <a:rPr lang="es-ES" sz="2000" b="0" i="0" u="none" strike="noStrike" cap="none" baseline="0">
                <a:solidFill>
                  <a:schemeClr val="dk2"/>
                </a:solidFill>
                <a:latin typeface="Arial Black"/>
                <a:ea typeface="Arial Black"/>
                <a:cs typeface="Arial Black"/>
                <a:sym typeface="Arial Black"/>
              </a:rPr>
              <a:t>INSTITUT JAUME CALLÍS IN VIC</a:t>
            </a:r>
          </a:p>
        </p:txBody>
      </p:sp>
    </p:spTree>
  </p:cSld>
  <p:clrMapOvr>
    <a:masterClrMapping/>
  </p:clrMapOvr>
  <p:transition xmlns:p14="http://schemas.microsoft.com/office/powerpoint/2010/mai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Shape 250"/>
          <p:cNvSpPr txBox="1">
            <a:spLocks noGrp="1"/>
          </p:cNvSpPr>
          <p:nvPr>
            <p:ph type="body" idx="1"/>
          </p:nvPr>
        </p:nvSpPr>
        <p:spPr>
          <a:xfrm>
            <a:off x="457200" y="1752600"/>
            <a:ext cx="7619999" cy="4373700"/>
          </a:xfrm>
          <a:prstGeom prst="rect">
            <a:avLst/>
          </a:prstGeom>
        </p:spPr>
        <p:txBody>
          <a:bodyPr lIns="91425" tIns="91425" rIns="91425" bIns="91425" anchor="t" anchorCtr="0">
            <a:noAutofit/>
          </a:bodyPr>
          <a:lstStyle/>
          <a:p>
            <a:pPr lvl="0" rtl="0">
              <a:spcBef>
                <a:spcPts val="0"/>
              </a:spcBef>
              <a:buNone/>
            </a:pPr>
            <a:r>
              <a:rPr lang="es-ES" sz="6000" b="1">
                <a:solidFill>
                  <a:srgbClr val="741B47"/>
                </a:solidFill>
              </a:rPr>
              <a:t>HISTORICAL BUILDINGS</a:t>
            </a:r>
          </a:p>
        </p:txBody>
      </p:sp>
      <p:pic>
        <p:nvPicPr>
          <p:cNvPr id="251" name="Shape 251"/>
          <p:cNvPicPr preferRelativeResize="0"/>
          <p:nvPr/>
        </p:nvPicPr>
        <p:blipFill>
          <a:blip r:embed="rId3">
            <a:alphaModFix/>
          </a:blip>
          <a:stretch>
            <a:fillRect/>
          </a:stretch>
        </p:blipFill>
        <p:spPr>
          <a:xfrm>
            <a:off x="4129700" y="4030104"/>
            <a:ext cx="3364400" cy="2434074"/>
          </a:xfrm>
          <a:prstGeom prst="rect">
            <a:avLst/>
          </a:prstGeom>
          <a:noFill/>
          <a:ln>
            <a:noFill/>
          </a:ln>
        </p:spPr>
      </p:pic>
    </p:spTree>
  </p:cSld>
  <p:clrMapOvr>
    <a:masterClrMapping/>
  </p:clrMapOvr>
  <p:transition xmlns:p14="http://schemas.microsoft.com/office/powerpoint/2010/mai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Shape 257"/>
          <p:cNvSpPr txBox="1">
            <a:spLocks noGrp="1"/>
          </p:cNvSpPr>
          <p:nvPr>
            <p:ph type="ctrTitle"/>
          </p:nvPr>
        </p:nvSpPr>
        <p:spPr>
          <a:xfrm>
            <a:off x="395536" y="332657"/>
            <a:ext cx="8458200" cy="648071"/>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buClr>
                <a:srgbClr val="FF0000"/>
              </a:buClr>
              <a:buSzPct val="25000"/>
              <a:buFont typeface="Calibri"/>
              <a:buNone/>
            </a:pPr>
            <a:r>
              <a:rPr lang="es-ES" sz="3600" b="0" i="0" u="none" strike="noStrike" cap="none" baseline="0">
                <a:solidFill>
                  <a:srgbClr val="FF0000"/>
                </a:solidFill>
                <a:latin typeface="Calibri"/>
                <a:ea typeface="Calibri"/>
                <a:cs typeface="Calibri"/>
                <a:sym typeface="Calibri"/>
              </a:rPr>
              <a:t>THE ROMAN TEMPLE OF VIC</a:t>
            </a:r>
          </a:p>
        </p:txBody>
      </p:sp>
      <p:pic>
        <p:nvPicPr>
          <p:cNvPr id="258" name="Shape 258"/>
          <p:cNvPicPr preferRelativeResize="0"/>
          <p:nvPr/>
        </p:nvPicPr>
        <p:blipFill rotWithShape="1">
          <a:blip r:embed="rId3">
            <a:alphaModFix/>
          </a:blip>
          <a:srcRect/>
          <a:stretch/>
        </p:blipFill>
        <p:spPr>
          <a:xfrm>
            <a:off x="1979711" y="1052737"/>
            <a:ext cx="4680520" cy="4052042"/>
          </a:xfrm>
          <a:prstGeom prst="rect">
            <a:avLst/>
          </a:prstGeom>
          <a:noFill/>
          <a:ln>
            <a:noFill/>
          </a:ln>
        </p:spPr>
      </p:pic>
    </p:spTree>
  </p:cSld>
  <p:clrMapOvr>
    <a:masterClrMapping/>
  </p:clrMapOvr>
  <p:transition xmlns:p14="http://schemas.microsoft.com/office/powerpoint/2010/mai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Shape 263"/>
          <p:cNvSpPr txBox="1">
            <a:spLocks noGrp="1"/>
          </p:cNvSpPr>
          <p:nvPr>
            <p:ph type="title"/>
          </p:nvPr>
        </p:nvSpPr>
        <p:spPr>
          <a:xfrm>
            <a:off x="1475655" y="188640"/>
            <a:ext cx="5791200" cy="1371599"/>
          </a:xfrm>
          <a:prstGeom prst="rect">
            <a:avLst/>
          </a:prstGeom>
          <a:noFill/>
          <a:ln>
            <a:noFill/>
          </a:ln>
        </p:spPr>
        <p:txBody>
          <a:bodyPr lIns="91425" tIns="45700" rIns="91425" bIns="45700" anchor="b" anchorCtr="0">
            <a:noAutofit/>
          </a:bodyPr>
          <a:lstStyle/>
          <a:p>
            <a:pPr marL="0" marR="0" lvl="0" indent="0" algn="ctr" rtl="0">
              <a:spcBef>
                <a:spcPts val="0"/>
              </a:spcBef>
              <a:buClr>
                <a:schemeClr val="dk2"/>
              </a:buClr>
              <a:buSzPct val="25000"/>
              <a:buFont typeface="Calibri"/>
              <a:buNone/>
            </a:pPr>
            <a:r>
              <a:rPr lang="es-ES" sz="3600" b="0" i="0" u="none" strike="noStrike" cap="none" baseline="0">
                <a:solidFill>
                  <a:schemeClr val="dk2"/>
                </a:solidFill>
                <a:latin typeface="Calibri"/>
                <a:ea typeface="Calibri"/>
                <a:cs typeface="Calibri"/>
                <a:sym typeface="Calibri"/>
              </a:rPr>
              <a:t>ORIGINS</a:t>
            </a:r>
          </a:p>
        </p:txBody>
      </p:sp>
      <p:sp>
        <p:nvSpPr>
          <p:cNvPr id="264" name="Shape 264"/>
          <p:cNvSpPr txBox="1">
            <a:spLocks noGrp="1"/>
          </p:cNvSpPr>
          <p:nvPr>
            <p:ph type="body" idx="1"/>
          </p:nvPr>
        </p:nvSpPr>
        <p:spPr>
          <a:xfrm>
            <a:off x="457200" y="1752600"/>
            <a:ext cx="7619999" cy="437356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Arial"/>
              <a:buNone/>
            </a:pPr>
            <a:r>
              <a:rPr lang="es-ES" sz="2000" b="1" i="0" u="none" strike="noStrike" cap="none" baseline="0">
                <a:solidFill>
                  <a:schemeClr val="dk1"/>
                </a:solidFill>
                <a:latin typeface="Arial"/>
                <a:ea typeface="Arial"/>
                <a:cs typeface="Arial"/>
                <a:sym typeface="Arial"/>
              </a:rPr>
              <a:t>The temple was built in the second century a.c. </a:t>
            </a:r>
          </a:p>
          <a:p>
            <a:pPr marL="0" marR="0" lvl="0" indent="0" algn="l" rtl="0">
              <a:spcBef>
                <a:spcPts val="1000"/>
              </a:spcBef>
              <a:spcAft>
                <a:spcPts val="0"/>
              </a:spcAft>
              <a:buClr>
                <a:schemeClr val="dk1"/>
              </a:buClr>
              <a:buFont typeface="Arial"/>
              <a:buNone/>
            </a:pPr>
            <a:endParaRPr sz="2000" b="1" i="0" u="none" strike="noStrike" cap="none" baseline="0">
              <a:solidFill>
                <a:schemeClr val="dk1"/>
              </a:solidFill>
              <a:latin typeface="Arial"/>
              <a:ea typeface="Arial"/>
              <a:cs typeface="Arial"/>
              <a:sym typeface="Arial"/>
            </a:endParaRPr>
          </a:p>
          <a:p>
            <a:pPr marL="0" marR="0" lvl="0" indent="0" algn="l" rtl="0">
              <a:spcBef>
                <a:spcPts val="1000"/>
              </a:spcBef>
              <a:spcAft>
                <a:spcPts val="0"/>
              </a:spcAft>
              <a:buClr>
                <a:schemeClr val="dk1"/>
              </a:buClr>
              <a:buSzPct val="25000"/>
              <a:buFont typeface="Arial"/>
              <a:buNone/>
            </a:pPr>
            <a:r>
              <a:rPr lang="es-ES" sz="2000" b="1" i="0" u="none" strike="noStrike" cap="none" baseline="0">
                <a:solidFill>
                  <a:schemeClr val="dk1"/>
                </a:solidFill>
                <a:latin typeface="Arial"/>
                <a:ea typeface="Arial"/>
                <a:cs typeface="Arial"/>
                <a:sym typeface="Arial"/>
              </a:rPr>
              <a:t>This building was found in 1882 when the Montcada Castle was demolished.</a:t>
            </a:r>
          </a:p>
          <a:p>
            <a:pPr marL="0" marR="0" lvl="0" indent="0" algn="l" rtl="0">
              <a:spcBef>
                <a:spcPts val="1000"/>
              </a:spcBef>
              <a:spcAft>
                <a:spcPts val="0"/>
              </a:spcAft>
              <a:buClr>
                <a:schemeClr val="dk1"/>
              </a:buClr>
              <a:buFont typeface="Arial"/>
              <a:buNone/>
            </a:pPr>
            <a:endParaRPr sz="2000" b="1" i="0" u="none" strike="noStrike" cap="none" baseline="0">
              <a:solidFill>
                <a:schemeClr val="dk1"/>
              </a:solidFill>
              <a:latin typeface="Arial"/>
              <a:ea typeface="Arial"/>
              <a:cs typeface="Arial"/>
              <a:sym typeface="Arial"/>
            </a:endParaRPr>
          </a:p>
          <a:p>
            <a:pPr marL="0" marR="0" lvl="0" indent="0" algn="l" rtl="0">
              <a:spcBef>
                <a:spcPts val="1000"/>
              </a:spcBef>
              <a:spcAft>
                <a:spcPts val="0"/>
              </a:spcAft>
              <a:buClr>
                <a:schemeClr val="dk1"/>
              </a:buClr>
              <a:buSzPct val="25000"/>
              <a:buFont typeface="Arial"/>
              <a:buNone/>
            </a:pPr>
            <a:r>
              <a:rPr lang="es-ES" sz="2000" b="1" i="0" u="none" strike="noStrike" cap="none" baseline="0">
                <a:solidFill>
                  <a:schemeClr val="dk1"/>
                </a:solidFill>
                <a:latin typeface="Arial"/>
                <a:ea typeface="Arial"/>
                <a:cs typeface="Arial"/>
                <a:sym typeface="Arial"/>
              </a:rPr>
              <a:t>This castle was built in 897 for Guifré el Pilós.</a:t>
            </a:r>
          </a:p>
          <a:p>
            <a:pPr marL="0" marR="0" lvl="0" indent="0" algn="l" rtl="0">
              <a:spcBef>
                <a:spcPts val="1000"/>
              </a:spcBef>
              <a:spcAft>
                <a:spcPts val="0"/>
              </a:spcAft>
              <a:buClr>
                <a:schemeClr val="dk1"/>
              </a:buClr>
              <a:buFont typeface="Arial"/>
              <a:buNone/>
            </a:pPr>
            <a:endParaRPr sz="2000" b="1" i="0" u="none" strike="noStrike" cap="none" baseline="0">
              <a:solidFill>
                <a:schemeClr val="dk1"/>
              </a:solidFill>
              <a:latin typeface="Arial"/>
              <a:ea typeface="Arial"/>
              <a:cs typeface="Arial"/>
              <a:sym typeface="Arial"/>
            </a:endParaRPr>
          </a:p>
          <a:p>
            <a:pPr marL="0" marR="0" lvl="0" indent="0" algn="l" rtl="0">
              <a:spcBef>
                <a:spcPts val="1000"/>
              </a:spcBef>
              <a:spcAft>
                <a:spcPts val="600"/>
              </a:spcAft>
              <a:buClr>
                <a:schemeClr val="dk1"/>
              </a:buClr>
              <a:buSzPct val="25000"/>
              <a:buFont typeface="Arial"/>
              <a:buNone/>
            </a:pPr>
            <a:r>
              <a:rPr lang="es-ES" sz="2000" b="1" i="0" u="none" strike="noStrike" cap="none" baseline="0">
                <a:solidFill>
                  <a:schemeClr val="dk1"/>
                </a:solidFill>
                <a:latin typeface="Arial"/>
                <a:ea typeface="Arial"/>
                <a:cs typeface="Arial"/>
                <a:sym typeface="Arial"/>
              </a:rPr>
              <a:t>This temple is well preserved.</a:t>
            </a:r>
          </a:p>
        </p:txBody>
      </p:sp>
    </p:spTree>
  </p:cSld>
  <p:clrMapOvr>
    <a:masterClrMapping/>
  </p:clrMapOvr>
  <p:transition xmlns:p14="http://schemas.microsoft.com/office/powerpoint/2010/mai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Shape 269"/>
          <p:cNvSpPr txBox="1">
            <a:spLocks noGrp="1"/>
          </p:cNvSpPr>
          <p:nvPr>
            <p:ph type="title"/>
          </p:nvPr>
        </p:nvSpPr>
        <p:spPr>
          <a:xfrm>
            <a:off x="1547663" y="188640"/>
            <a:ext cx="5791200" cy="1371599"/>
          </a:xfrm>
          <a:prstGeom prst="rect">
            <a:avLst/>
          </a:prstGeom>
          <a:noFill/>
          <a:ln>
            <a:noFill/>
          </a:ln>
        </p:spPr>
        <p:txBody>
          <a:bodyPr lIns="91425" tIns="45700" rIns="91425" bIns="45700" anchor="b" anchorCtr="0">
            <a:noAutofit/>
          </a:bodyPr>
          <a:lstStyle/>
          <a:p>
            <a:pPr marL="0" marR="0" lvl="0" indent="0" algn="ctr" rtl="0">
              <a:spcBef>
                <a:spcPts val="0"/>
              </a:spcBef>
              <a:buClr>
                <a:schemeClr val="dk2"/>
              </a:buClr>
              <a:buSzPct val="25000"/>
              <a:buFont typeface="Calibri"/>
              <a:buNone/>
            </a:pPr>
            <a:r>
              <a:rPr lang="es-ES" sz="3600">
                <a:solidFill>
                  <a:schemeClr val="dk2"/>
                </a:solidFill>
                <a:latin typeface="Calibri"/>
                <a:ea typeface="Calibri"/>
                <a:cs typeface="Calibri"/>
                <a:sym typeface="Calibri"/>
              </a:rPr>
              <a:t>IS </a:t>
            </a:r>
            <a:r>
              <a:rPr lang="es-ES" sz="3600" b="0" i="0" u="none" strike="noStrike" cap="none" baseline="0">
                <a:solidFill>
                  <a:schemeClr val="dk2"/>
                </a:solidFill>
                <a:latin typeface="Calibri"/>
                <a:ea typeface="Calibri"/>
                <a:cs typeface="Calibri"/>
                <a:sym typeface="Calibri"/>
              </a:rPr>
              <a:t>THE TEMPLE  USED NOW?</a:t>
            </a:r>
          </a:p>
        </p:txBody>
      </p:sp>
      <p:sp>
        <p:nvSpPr>
          <p:cNvPr id="270" name="Shape 270"/>
          <p:cNvSpPr txBox="1">
            <a:spLocks noGrp="1"/>
          </p:cNvSpPr>
          <p:nvPr>
            <p:ph type="body" idx="1"/>
          </p:nvPr>
        </p:nvSpPr>
        <p:spPr>
          <a:xfrm>
            <a:off x="457200" y="1752600"/>
            <a:ext cx="7619999" cy="437356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Arial"/>
              <a:buNone/>
            </a:pPr>
            <a:r>
              <a:rPr lang="es-ES" sz="2000" b="1" i="0" u="none" strike="noStrike" cap="none" baseline="0">
                <a:solidFill>
                  <a:schemeClr val="dk1"/>
                </a:solidFill>
                <a:latin typeface="Arial"/>
                <a:ea typeface="Arial"/>
                <a:cs typeface="Arial"/>
                <a:sym typeface="Arial"/>
              </a:rPr>
              <a:t>T</a:t>
            </a:r>
            <a:r>
              <a:rPr lang="es-ES" sz="2000" b="1">
                <a:solidFill>
                  <a:schemeClr val="dk1"/>
                </a:solidFill>
              </a:rPr>
              <a:t>he t</a:t>
            </a:r>
            <a:r>
              <a:rPr lang="es-ES" sz="2000" b="1" i="0" u="none" strike="noStrike" cap="none" baseline="0">
                <a:solidFill>
                  <a:schemeClr val="dk1"/>
                </a:solidFill>
                <a:latin typeface="Arial"/>
                <a:ea typeface="Arial"/>
                <a:cs typeface="Arial"/>
                <a:sym typeface="Arial"/>
              </a:rPr>
              <a:t>emple is used to</a:t>
            </a:r>
          </a:p>
          <a:p>
            <a:pPr marL="457200" marR="0" lvl="0" indent="-355600" algn="l" rtl="0">
              <a:spcBef>
                <a:spcPts val="0"/>
              </a:spcBef>
              <a:spcAft>
                <a:spcPts val="0"/>
              </a:spcAft>
              <a:buClr>
                <a:schemeClr val="dk1"/>
              </a:buClr>
              <a:buSzPct val="100000"/>
              <a:buFont typeface="Arial"/>
              <a:buChar char="●"/>
            </a:pPr>
            <a:r>
              <a:rPr lang="es-ES" sz="2000" b="1" i="0" u="none" strike="noStrike" cap="none" baseline="0">
                <a:solidFill>
                  <a:schemeClr val="dk1"/>
                </a:solidFill>
                <a:latin typeface="Arial"/>
                <a:ea typeface="Arial"/>
                <a:cs typeface="Arial"/>
                <a:sym typeface="Arial"/>
              </a:rPr>
              <a:t>make</a:t>
            </a:r>
            <a:r>
              <a:rPr lang="es-ES" sz="2000" b="1">
                <a:solidFill>
                  <a:schemeClr val="dk1"/>
                </a:solidFill>
              </a:rPr>
              <a:t> lectures</a:t>
            </a:r>
            <a:r>
              <a:rPr lang="es-ES" sz="2000" b="1" i="0" u="none" strike="noStrike" cap="none" baseline="0">
                <a:solidFill>
                  <a:schemeClr val="dk1"/>
                </a:solidFill>
                <a:latin typeface="Arial"/>
                <a:ea typeface="Arial"/>
                <a:cs typeface="Arial"/>
                <a:sym typeface="Arial"/>
              </a:rPr>
              <a:t> because the temple is a little small.</a:t>
            </a:r>
          </a:p>
          <a:p>
            <a:pPr marL="457200" marR="0" lvl="0" indent="-355600" algn="l" rtl="0">
              <a:spcBef>
                <a:spcPts val="0"/>
              </a:spcBef>
              <a:spcAft>
                <a:spcPts val="0"/>
              </a:spcAft>
              <a:buClr>
                <a:schemeClr val="dk1"/>
              </a:buClr>
              <a:buSzPct val="100000"/>
              <a:buFont typeface="Arial"/>
              <a:buChar char="●"/>
            </a:pPr>
            <a:r>
              <a:rPr lang="es-ES" sz="2000" b="1">
                <a:solidFill>
                  <a:schemeClr val="dk1"/>
                </a:solidFill>
              </a:rPr>
              <a:t>f</a:t>
            </a:r>
            <a:r>
              <a:rPr lang="es-ES" sz="2000" b="1" i="0" u="none" strike="noStrike" cap="none" baseline="0">
                <a:solidFill>
                  <a:schemeClr val="dk1"/>
                </a:solidFill>
                <a:latin typeface="Arial"/>
                <a:ea typeface="Arial"/>
                <a:cs typeface="Arial"/>
                <a:sym typeface="Arial"/>
              </a:rPr>
              <a:t>or art exhibitions </a:t>
            </a:r>
          </a:p>
          <a:p>
            <a:pPr marL="0" marR="0" lvl="0" indent="0" algn="l" rtl="0">
              <a:spcBef>
                <a:spcPts val="1000"/>
              </a:spcBef>
              <a:spcAft>
                <a:spcPts val="0"/>
              </a:spcAft>
              <a:buClr>
                <a:schemeClr val="dk1"/>
              </a:buClr>
              <a:buFont typeface="Arial"/>
              <a:buNone/>
            </a:pPr>
            <a:endParaRPr sz="2000" b="1" i="0" u="none" strike="noStrike" cap="none" baseline="0">
              <a:solidFill>
                <a:schemeClr val="dk1"/>
              </a:solidFill>
              <a:latin typeface="Arial"/>
              <a:ea typeface="Arial"/>
              <a:cs typeface="Arial"/>
              <a:sym typeface="Arial"/>
            </a:endParaRPr>
          </a:p>
          <a:p>
            <a:pPr marL="0" marR="0" lvl="0" indent="0" algn="l" rtl="0">
              <a:spcBef>
                <a:spcPts val="1000"/>
              </a:spcBef>
              <a:spcAft>
                <a:spcPts val="600"/>
              </a:spcAft>
              <a:buClr>
                <a:schemeClr val="dk1"/>
              </a:buClr>
              <a:buSzPct val="25000"/>
              <a:buFont typeface="Arial"/>
              <a:buNone/>
            </a:pPr>
            <a:r>
              <a:rPr lang="es-ES" sz="2000" b="1" i="0" u="none" strike="noStrike" cap="none" baseline="0">
                <a:solidFill>
                  <a:schemeClr val="dk1"/>
                </a:solidFill>
                <a:latin typeface="Arial"/>
                <a:ea typeface="Arial"/>
                <a:cs typeface="Arial"/>
                <a:sym typeface="Arial"/>
              </a:rPr>
              <a:t>You can visit the temple and </a:t>
            </a:r>
            <a:r>
              <a:rPr lang="es-ES" sz="2000" b="1">
                <a:solidFill>
                  <a:schemeClr val="dk1"/>
                </a:solidFill>
              </a:rPr>
              <a:t>the entry is free</a:t>
            </a:r>
          </a:p>
        </p:txBody>
      </p:sp>
      <p:pic>
        <p:nvPicPr>
          <p:cNvPr id="271" name="Shape 271"/>
          <p:cNvPicPr preferRelativeResize="0"/>
          <p:nvPr/>
        </p:nvPicPr>
        <p:blipFill>
          <a:blip r:embed="rId3">
            <a:alphaModFix/>
          </a:blip>
          <a:stretch>
            <a:fillRect/>
          </a:stretch>
        </p:blipFill>
        <p:spPr>
          <a:xfrm>
            <a:off x="803702" y="4099400"/>
            <a:ext cx="2705849" cy="2026775"/>
          </a:xfrm>
          <a:prstGeom prst="rect">
            <a:avLst/>
          </a:prstGeom>
          <a:noFill/>
          <a:ln>
            <a:noFill/>
          </a:ln>
        </p:spPr>
      </p:pic>
      <p:pic>
        <p:nvPicPr>
          <p:cNvPr id="272" name="Shape 272"/>
          <p:cNvPicPr preferRelativeResize="0"/>
          <p:nvPr/>
        </p:nvPicPr>
        <p:blipFill>
          <a:blip r:embed="rId4">
            <a:alphaModFix/>
          </a:blip>
          <a:stretch>
            <a:fillRect/>
          </a:stretch>
        </p:blipFill>
        <p:spPr>
          <a:xfrm>
            <a:off x="4630601" y="3986000"/>
            <a:ext cx="2759450" cy="2066925"/>
          </a:xfrm>
          <a:prstGeom prst="rect">
            <a:avLst/>
          </a:prstGeom>
          <a:noFill/>
          <a:ln>
            <a:noFill/>
          </a:ln>
        </p:spPr>
      </p:pic>
    </p:spTree>
  </p:cSld>
  <p:clrMapOvr>
    <a:masterClrMapping/>
  </p:clrMapOvr>
  <p:transition xmlns:p14="http://schemas.microsoft.com/office/powerpoint/2010/mai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Shape 277"/>
          <p:cNvSpPr txBox="1">
            <a:spLocks noGrp="1"/>
          </p:cNvSpPr>
          <p:nvPr>
            <p:ph type="title"/>
          </p:nvPr>
        </p:nvSpPr>
        <p:spPr>
          <a:xfrm>
            <a:off x="1532383" y="188640"/>
            <a:ext cx="5791200" cy="1371599"/>
          </a:xfrm>
          <a:prstGeom prst="rect">
            <a:avLst/>
          </a:prstGeom>
          <a:noFill/>
          <a:ln>
            <a:noFill/>
          </a:ln>
        </p:spPr>
        <p:txBody>
          <a:bodyPr lIns="91425" tIns="45700" rIns="91425" bIns="45700" anchor="b" anchorCtr="0">
            <a:noAutofit/>
          </a:bodyPr>
          <a:lstStyle/>
          <a:p>
            <a:pPr marL="0" marR="0" lvl="0" indent="0" algn="ctr" rtl="0">
              <a:spcBef>
                <a:spcPts val="0"/>
              </a:spcBef>
              <a:buClr>
                <a:schemeClr val="dk2"/>
              </a:buClr>
              <a:buSzPct val="25000"/>
              <a:buFont typeface="Calibri"/>
              <a:buNone/>
            </a:pPr>
            <a:r>
              <a:rPr lang="es-ES" sz="3600" b="0" i="0" u="none" strike="noStrike" cap="none" baseline="0">
                <a:solidFill>
                  <a:schemeClr val="dk2"/>
                </a:solidFill>
                <a:latin typeface="Calibri"/>
                <a:ea typeface="Calibri"/>
                <a:cs typeface="Calibri"/>
                <a:sym typeface="Calibri"/>
              </a:rPr>
              <a:t>RESTORATION</a:t>
            </a:r>
          </a:p>
        </p:txBody>
      </p:sp>
      <p:sp>
        <p:nvSpPr>
          <p:cNvPr id="278" name="Shape 278"/>
          <p:cNvSpPr txBox="1">
            <a:spLocks noGrp="1"/>
          </p:cNvSpPr>
          <p:nvPr>
            <p:ph type="body" idx="1"/>
          </p:nvPr>
        </p:nvSpPr>
        <p:spPr>
          <a:xfrm>
            <a:off x="457200" y="1752600"/>
            <a:ext cx="7619999" cy="437356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Arial"/>
              <a:buNone/>
            </a:pPr>
            <a:r>
              <a:rPr lang="es-ES" sz="2000" b="1" i="0" u="none" strike="noStrike" cap="none" baseline="0">
                <a:solidFill>
                  <a:schemeClr val="dk1"/>
                </a:solidFill>
                <a:latin typeface="Arial"/>
                <a:ea typeface="Arial"/>
                <a:cs typeface="Arial"/>
                <a:sym typeface="Arial"/>
              </a:rPr>
              <a:t>The restorations of the 1930 and 1954 recovered most part of the monument.</a:t>
            </a:r>
          </a:p>
          <a:p>
            <a:pPr marL="0" marR="0" lvl="0" indent="0" algn="l" rtl="0">
              <a:spcBef>
                <a:spcPts val="1000"/>
              </a:spcBef>
              <a:spcAft>
                <a:spcPts val="0"/>
              </a:spcAft>
              <a:buClr>
                <a:schemeClr val="dk1"/>
              </a:buClr>
              <a:buSzPct val="25000"/>
              <a:buFont typeface="Arial"/>
              <a:buNone/>
            </a:pPr>
            <a:r>
              <a:rPr lang="es-ES" sz="2000" b="1" i="0" u="sng" strike="noStrike" cap="none" baseline="0">
                <a:solidFill>
                  <a:schemeClr val="dk1"/>
                </a:solidFill>
                <a:latin typeface="Arial"/>
                <a:ea typeface="Arial"/>
                <a:cs typeface="Arial"/>
                <a:sym typeface="Arial"/>
              </a:rPr>
              <a:t>Pere Puntí i Terra sculpted the letters of the columns.</a:t>
            </a:r>
          </a:p>
          <a:p>
            <a:pPr marL="0" marR="0" lvl="0" indent="0" algn="l" rtl="0">
              <a:spcBef>
                <a:spcPts val="1000"/>
              </a:spcBef>
              <a:spcAft>
                <a:spcPts val="600"/>
              </a:spcAft>
              <a:buClr>
                <a:schemeClr val="dk1"/>
              </a:buClr>
              <a:buFont typeface="Arial"/>
              <a:buNone/>
            </a:pPr>
            <a:endParaRPr sz="2000" b="1" i="0" u="none" strike="noStrike" cap="none" baseline="0">
              <a:solidFill>
                <a:schemeClr val="dk1"/>
              </a:solidFill>
              <a:latin typeface="Arial"/>
              <a:ea typeface="Arial"/>
              <a:cs typeface="Arial"/>
              <a:sym typeface="Arial"/>
            </a:endParaRPr>
          </a:p>
        </p:txBody>
      </p:sp>
      <p:pic>
        <p:nvPicPr>
          <p:cNvPr id="279" name="Shape 279"/>
          <p:cNvPicPr preferRelativeResize="0"/>
          <p:nvPr/>
        </p:nvPicPr>
        <p:blipFill rotWithShape="1">
          <a:blip r:embed="rId3">
            <a:alphaModFix/>
          </a:blip>
          <a:srcRect/>
          <a:stretch/>
        </p:blipFill>
        <p:spPr>
          <a:xfrm>
            <a:off x="683568" y="3717032"/>
            <a:ext cx="1904999" cy="1895474"/>
          </a:xfrm>
          <a:prstGeom prst="rect">
            <a:avLst/>
          </a:prstGeom>
          <a:noFill/>
          <a:ln>
            <a:noFill/>
          </a:ln>
        </p:spPr>
      </p:pic>
      <p:sp>
        <p:nvSpPr>
          <p:cNvPr id="280" name="Shape 280"/>
          <p:cNvSpPr/>
          <p:nvPr/>
        </p:nvSpPr>
        <p:spPr>
          <a:xfrm>
            <a:off x="683568" y="5733255"/>
            <a:ext cx="1904999" cy="432047"/>
          </a:xfrm>
          <a:prstGeom prst="rect">
            <a:avLst/>
          </a:prstGeom>
          <a:no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dk1"/>
              </a:solidFill>
              <a:latin typeface="Arial"/>
              <a:ea typeface="Arial"/>
              <a:cs typeface="Arial"/>
              <a:sym typeface="Arial"/>
            </a:endParaRPr>
          </a:p>
        </p:txBody>
      </p:sp>
      <p:sp>
        <p:nvSpPr>
          <p:cNvPr id="281" name="Shape 281"/>
          <p:cNvSpPr/>
          <p:nvPr/>
        </p:nvSpPr>
        <p:spPr>
          <a:xfrm>
            <a:off x="683568" y="5517232"/>
            <a:ext cx="1904999" cy="432047"/>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s-ES" sz="1100" b="0" i="0" u="none" strike="noStrike" cap="none" baseline="0">
                <a:solidFill>
                  <a:schemeClr val="dk1"/>
                </a:solidFill>
                <a:latin typeface="Arial"/>
                <a:ea typeface="Arial"/>
                <a:cs typeface="Arial"/>
                <a:sym typeface="Arial"/>
              </a:rPr>
              <a:t>Original capital</a:t>
            </a:r>
          </a:p>
        </p:txBody>
      </p:sp>
      <p:pic>
        <p:nvPicPr>
          <p:cNvPr id="282" name="Shape 282"/>
          <p:cNvPicPr preferRelativeResize="0"/>
          <p:nvPr/>
        </p:nvPicPr>
        <p:blipFill rotWithShape="1">
          <a:blip r:embed="rId4">
            <a:alphaModFix/>
          </a:blip>
          <a:srcRect/>
          <a:stretch/>
        </p:blipFill>
        <p:spPr>
          <a:xfrm>
            <a:off x="2999233" y="3140967"/>
            <a:ext cx="1428749" cy="3297312"/>
          </a:xfrm>
          <a:prstGeom prst="rect">
            <a:avLst/>
          </a:prstGeom>
          <a:noFill/>
          <a:ln>
            <a:noFill/>
          </a:ln>
        </p:spPr>
      </p:pic>
      <p:sp>
        <p:nvSpPr>
          <p:cNvPr id="283" name="Shape 283"/>
          <p:cNvSpPr/>
          <p:nvPr/>
        </p:nvSpPr>
        <p:spPr>
          <a:xfrm>
            <a:off x="3699008" y="4581128"/>
            <a:ext cx="936103" cy="852462"/>
          </a:xfrm>
          <a:prstGeom prst="rightBrace">
            <a:avLst>
              <a:gd name="adj1" fmla="val 8333"/>
              <a:gd name="adj2" fmla="val 45233"/>
            </a:avLst>
          </a:prstGeom>
          <a:noFill/>
          <a:ln w="41275" cap="flat">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dk1"/>
              </a:solidFill>
              <a:latin typeface="Arial"/>
              <a:ea typeface="Arial"/>
              <a:cs typeface="Arial"/>
              <a:sym typeface="Arial"/>
            </a:endParaRPr>
          </a:p>
        </p:txBody>
      </p:sp>
      <p:sp>
        <p:nvSpPr>
          <p:cNvPr id="284" name="Shape 284"/>
          <p:cNvSpPr/>
          <p:nvPr/>
        </p:nvSpPr>
        <p:spPr>
          <a:xfrm>
            <a:off x="4997935" y="4581128"/>
            <a:ext cx="1872207" cy="727607"/>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s-ES" sz="1100" b="0" i="0" u="none" strike="noStrike" cap="none" baseline="0">
                <a:solidFill>
                  <a:schemeClr val="dk1"/>
                </a:solidFill>
                <a:latin typeface="Arial"/>
                <a:ea typeface="Arial"/>
                <a:cs typeface="Arial"/>
                <a:sym typeface="Arial"/>
              </a:rPr>
              <a:t>Original part of the column</a:t>
            </a:r>
          </a:p>
        </p:txBody>
      </p:sp>
      <p:sp>
        <p:nvSpPr>
          <p:cNvPr id="285" name="Shape 285"/>
          <p:cNvSpPr/>
          <p:nvPr/>
        </p:nvSpPr>
        <p:spPr>
          <a:xfrm>
            <a:off x="4499992" y="3140967"/>
            <a:ext cx="4104456" cy="1523801"/>
          </a:xfrm>
          <a:prstGeom prst="rect">
            <a:avLst/>
          </a:prstGeom>
          <a:blipFill rotWithShape="1">
            <a:blip r:embed="rId5">
              <a:alphaModFix amt="80000"/>
            </a:blip>
            <a:tile tx="0" ty="0" sx="100000" sy="100000" flip="none" algn="tl"/>
          </a:blipFill>
          <a:ln w="28575" cap="flat">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s-ES" sz="1800" b="0" i="0" u="none" strike="noStrike" cap="none" baseline="0">
                <a:solidFill>
                  <a:schemeClr val="dk1"/>
                </a:solidFill>
                <a:latin typeface="Arial"/>
                <a:ea typeface="Arial"/>
                <a:cs typeface="Arial"/>
                <a:sym typeface="Arial"/>
              </a:rPr>
              <a:t>·</a:t>
            </a:r>
            <a:r>
              <a:rPr lang="es-ES" sz="1800" b="1" i="0" u="none" strike="noStrike" cap="none" baseline="0">
                <a:solidFill>
                  <a:schemeClr val="dk1"/>
                </a:solidFill>
                <a:latin typeface="Arial"/>
                <a:ea typeface="Arial"/>
                <a:cs typeface="Arial"/>
                <a:sym typeface="Arial"/>
              </a:rPr>
              <a:t>The whole temple it’s rest</a:t>
            </a:r>
            <a:r>
              <a:rPr lang="es-ES" sz="1800" b="1">
                <a:solidFill>
                  <a:schemeClr val="dk1"/>
                </a:solidFill>
              </a:rPr>
              <a:t>o</a:t>
            </a:r>
            <a:r>
              <a:rPr lang="es-ES" sz="1800" b="1" i="0" u="none" strike="noStrike" cap="none" baseline="0">
                <a:solidFill>
                  <a:schemeClr val="dk1"/>
                </a:solidFill>
                <a:latin typeface="Arial"/>
                <a:ea typeface="Arial"/>
                <a:cs typeface="Arial"/>
                <a:sym typeface="Arial"/>
              </a:rPr>
              <a:t>ured ex</a:t>
            </a:r>
            <a:r>
              <a:rPr lang="es-ES" sz="1800" b="1">
                <a:solidFill>
                  <a:schemeClr val="dk1"/>
                </a:solidFill>
              </a:rPr>
              <a:t>cept</a:t>
            </a:r>
            <a:r>
              <a:rPr lang="es-ES" sz="1800" b="1" i="0" u="none" strike="noStrike" cap="none" baseline="0">
                <a:solidFill>
                  <a:schemeClr val="dk1"/>
                </a:solidFill>
                <a:latin typeface="Arial"/>
                <a:ea typeface="Arial"/>
                <a:cs typeface="Arial"/>
                <a:sym typeface="Arial"/>
              </a:rPr>
              <a:t> 1/3 of the seventh column and the capital of the second one.</a:t>
            </a:r>
          </a:p>
        </p:txBody>
      </p:sp>
    </p:spTree>
  </p:cSld>
  <p:clrMapOvr>
    <a:masterClrMapping/>
  </p:clrMapOvr>
  <p:transition xmlns:p14="http://schemas.microsoft.com/office/powerpoint/2010/mai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Shape 290"/>
          <p:cNvSpPr txBox="1">
            <a:spLocks noGrp="1"/>
          </p:cNvSpPr>
          <p:nvPr>
            <p:ph type="title"/>
          </p:nvPr>
        </p:nvSpPr>
        <p:spPr>
          <a:xfrm>
            <a:off x="457200" y="274637"/>
            <a:ext cx="8229600" cy="1143200"/>
          </a:xfrm>
          <a:prstGeom prst="rect">
            <a:avLst/>
          </a:prstGeom>
          <a:noFill/>
          <a:ln>
            <a:noFill/>
          </a:ln>
        </p:spPr>
        <p:txBody>
          <a:bodyPr lIns="91425" tIns="91425" rIns="91425" bIns="91425" anchor="ctr" anchorCtr="0">
            <a:noAutofit/>
          </a:bodyPr>
          <a:lstStyle/>
          <a:p>
            <a:pPr marL="0" marR="0" lvl="0" indent="0" algn="ctr" rtl="0">
              <a:spcBef>
                <a:spcPts val="0"/>
              </a:spcBef>
              <a:buClr>
                <a:schemeClr val="dk2"/>
              </a:buClr>
              <a:buSzPct val="25000"/>
              <a:buFont typeface="Calibri"/>
              <a:buNone/>
            </a:pPr>
            <a:r>
              <a:rPr lang="es-ES" sz="3600">
                <a:solidFill>
                  <a:schemeClr val="dk2"/>
                </a:solidFill>
                <a:latin typeface="Calibri"/>
                <a:ea typeface="Calibri"/>
                <a:cs typeface="Calibri"/>
                <a:sym typeface="Calibri"/>
              </a:rPr>
              <a:t>THE OLD QUARTER</a:t>
            </a:r>
          </a:p>
        </p:txBody>
      </p:sp>
      <p:sp>
        <p:nvSpPr>
          <p:cNvPr id="291" name="Shape 291"/>
          <p:cNvSpPr txBox="1"/>
          <p:nvPr/>
        </p:nvSpPr>
        <p:spPr>
          <a:xfrm>
            <a:off x="748650" y="1417824"/>
            <a:ext cx="2816100" cy="5132100"/>
          </a:xfrm>
          <a:prstGeom prst="rect">
            <a:avLst/>
          </a:prstGeom>
          <a:noFill/>
          <a:ln>
            <a:noFill/>
          </a:ln>
        </p:spPr>
        <p:txBody>
          <a:bodyPr lIns="91425" tIns="91425" rIns="91425" bIns="91425" anchor="t" anchorCtr="0">
            <a:noAutofit/>
          </a:bodyPr>
          <a:lstStyle/>
          <a:p>
            <a:pPr marL="0" marR="0" lvl="0" indent="0" algn="just" rtl="0">
              <a:lnSpc>
                <a:spcPct val="115000"/>
              </a:lnSpc>
              <a:spcBef>
                <a:spcPts val="0"/>
              </a:spcBef>
              <a:buClr>
                <a:schemeClr val="dk1"/>
              </a:buClr>
              <a:buSzPct val="25000"/>
              <a:buFont typeface="Arial"/>
              <a:buNone/>
            </a:pPr>
            <a:r>
              <a:rPr lang="es-ES" sz="1800" b="0" i="0" u="none" strike="noStrike" cap="none" baseline="0">
                <a:solidFill>
                  <a:schemeClr val="dk1"/>
                </a:solidFill>
                <a:latin typeface="Calibri"/>
                <a:ea typeface="Calibri"/>
                <a:cs typeface="Calibri"/>
                <a:sym typeface="Calibri"/>
              </a:rPr>
              <a:t>Guifré el Pilós decided to re-populate Vic during the 9th century. From the 12th and 13th centuries the first walls were built in Vic and in 1386 they were renovated by Pere III. The population grew and they grouped around three centres: the bishopric, the Montcada castle and Market Square. As a result, the city grew too and then appeared new houses forming irregular streets and narrow.</a:t>
            </a:r>
          </a:p>
          <a:p>
            <a:pPr marL="0" marR="0" lvl="0" indent="0" algn="l" rtl="0">
              <a:spcBef>
                <a:spcPts val="0"/>
              </a:spcBef>
              <a:buClr>
                <a:schemeClr val="dk1"/>
              </a:buClr>
              <a:buFont typeface="Arial"/>
              <a:buNone/>
            </a:pPr>
            <a:endParaRPr sz="1800" b="0" i="0" u="none" strike="noStrike" cap="none" baseline="0">
              <a:solidFill>
                <a:schemeClr val="dk1"/>
              </a:solidFill>
              <a:latin typeface="Calibri"/>
              <a:ea typeface="Calibri"/>
              <a:cs typeface="Calibri"/>
              <a:sym typeface="Calibri"/>
            </a:endParaRPr>
          </a:p>
        </p:txBody>
      </p:sp>
      <p:pic>
        <p:nvPicPr>
          <p:cNvPr id="292" name="Shape 292"/>
          <p:cNvPicPr preferRelativeResize="0"/>
          <p:nvPr/>
        </p:nvPicPr>
        <p:blipFill rotWithShape="1">
          <a:blip r:embed="rId3">
            <a:alphaModFix/>
          </a:blip>
          <a:srcRect b="8095"/>
          <a:stretch/>
        </p:blipFill>
        <p:spPr>
          <a:xfrm>
            <a:off x="3723403" y="1700808"/>
            <a:ext cx="4876435" cy="3744415"/>
          </a:xfrm>
          <a:prstGeom prst="rect">
            <a:avLst/>
          </a:prstGeom>
          <a:noFill/>
          <a:ln>
            <a:noFill/>
          </a:ln>
        </p:spPr>
      </p:pic>
    </p:spTree>
  </p:cSld>
  <p:clrMapOvr>
    <a:masterClrMapping/>
  </p:clrMapOvr>
  <p:transition xmlns:p14="http://schemas.microsoft.com/office/powerpoint/2010/mai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Shape 297"/>
          <p:cNvPicPr preferRelativeResize="0"/>
          <p:nvPr/>
        </p:nvPicPr>
        <p:blipFill rotWithShape="1">
          <a:blip r:embed="rId3">
            <a:alphaModFix/>
          </a:blip>
          <a:srcRect/>
          <a:stretch/>
        </p:blipFill>
        <p:spPr>
          <a:xfrm>
            <a:off x="529416" y="251566"/>
            <a:ext cx="3291861" cy="2930999"/>
          </a:xfrm>
          <a:prstGeom prst="rect">
            <a:avLst/>
          </a:prstGeom>
          <a:noFill/>
          <a:ln>
            <a:noFill/>
          </a:ln>
        </p:spPr>
      </p:pic>
      <p:pic>
        <p:nvPicPr>
          <p:cNvPr id="298" name="Shape 298"/>
          <p:cNvPicPr preferRelativeResize="0"/>
          <p:nvPr/>
        </p:nvPicPr>
        <p:blipFill rotWithShape="1">
          <a:blip r:embed="rId4">
            <a:alphaModFix/>
          </a:blip>
          <a:srcRect l="20140"/>
          <a:stretch/>
        </p:blipFill>
        <p:spPr>
          <a:xfrm>
            <a:off x="2059475" y="3472367"/>
            <a:ext cx="2636618" cy="2930998"/>
          </a:xfrm>
          <a:prstGeom prst="rect">
            <a:avLst/>
          </a:prstGeom>
          <a:noFill/>
          <a:ln>
            <a:noFill/>
          </a:ln>
        </p:spPr>
      </p:pic>
      <p:pic>
        <p:nvPicPr>
          <p:cNvPr id="299" name="Shape 299"/>
          <p:cNvPicPr preferRelativeResize="0"/>
          <p:nvPr/>
        </p:nvPicPr>
        <p:blipFill rotWithShape="1">
          <a:blip r:embed="rId5">
            <a:alphaModFix/>
          </a:blip>
          <a:srcRect/>
          <a:stretch/>
        </p:blipFill>
        <p:spPr>
          <a:xfrm>
            <a:off x="529425" y="3472367"/>
            <a:ext cx="1463594" cy="2930994"/>
          </a:xfrm>
          <a:prstGeom prst="rect">
            <a:avLst/>
          </a:prstGeom>
          <a:noFill/>
          <a:ln>
            <a:noFill/>
          </a:ln>
        </p:spPr>
      </p:pic>
      <p:pic>
        <p:nvPicPr>
          <p:cNvPr id="300" name="Shape 300"/>
          <p:cNvPicPr preferRelativeResize="0"/>
          <p:nvPr/>
        </p:nvPicPr>
        <p:blipFill rotWithShape="1">
          <a:blip r:embed="rId6">
            <a:alphaModFix/>
          </a:blip>
          <a:srcRect/>
          <a:stretch/>
        </p:blipFill>
        <p:spPr>
          <a:xfrm>
            <a:off x="6905150" y="1443716"/>
            <a:ext cx="1982723" cy="3970570"/>
          </a:xfrm>
          <a:prstGeom prst="rect">
            <a:avLst/>
          </a:prstGeom>
          <a:noFill/>
          <a:ln>
            <a:noFill/>
          </a:ln>
        </p:spPr>
      </p:pic>
      <p:pic>
        <p:nvPicPr>
          <p:cNvPr id="301" name="Shape 301"/>
          <p:cNvPicPr preferRelativeResize="0"/>
          <p:nvPr/>
        </p:nvPicPr>
        <p:blipFill rotWithShape="1">
          <a:blip r:embed="rId7">
            <a:alphaModFix/>
          </a:blip>
          <a:srcRect/>
          <a:stretch/>
        </p:blipFill>
        <p:spPr>
          <a:xfrm>
            <a:off x="5574201" y="4274598"/>
            <a:ext cx="1283796" cy="1139701"/>
          </a:xfrm>
          <a:prstGeom prst="rect">
            <a:avLst/>
          </a:prstGeom>
          <a:noFill/>
          <a:ln>
            <a:noFill/>
          </a:ln>
        </p:spPr>
      </p:pic>
      <p:sp>
        <p:nvSpPr>
          <p:cNvPr id="302" name="Shape 302"/>
          <p:cNvSpPr txBox="1"/>
          <p:nvPr/>
        </p:nvSpPr>
        <p:spPr>
          <a:xfrm>
            <a:off x="529400" y="3048033"/>
            <a:ext cx="3291900" cy="5184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s-ES" sz="1200" b="0" i="0" u="none" strike="noStrike" cap="none" baseline="0">
                <a:solidFill>
                  <a:schemeClr val="dk1"/>
                </a:solidFill>
                <a:latin typeface="Calibri"/>
                <a:ea typeface="Calibri"/>
                <a:cs typeface="Calibri"/>
                <a:sym typeface="Calibri"/>
              </a:rPr>
              <a:t>The Market Square</a:t>
            </a:r>
          </a:p>
        </p:txBody>
      </p:sp>
      <p:sp>
        <p:nvSpPr>
          <p:cNvPr id="303" name="Shape 303"/>
          <p:cNvSpPr txBox="1"/>
          <p:nvPr/>
        </p:nvSpPr>
        <p:spPr>
          <a:xfrm>
            <a:off x="6304151" y="5304332"/>
            <a:ext cx="1982698" cy="4459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s-ES" sz="1200" b="0" i="0" u="none" strike="noStrike" cap="none" baseline="0">
                <a:solidFill>
                  <a:schemeClr val="dk1"/>
                </a:solidFill>
                <a:latin typeface="Calibri"/>
                <a:ea typeface="Calibri"/>
                <a:cs typeface="Calibri"/>
                <a:sym typeface="Calibri"/>
              </a:rPr>
              <a:t>City Walls Of Pere III</a:t>
            </a:r>
          </a:p>
        </p:txBody>
      </p:sp>
      <p:sp>
        <p:nvSpPr>
          <p:cNvPr id="304" name="Shape 304"/>
          <p:cNvSpPr txBox="1"/>
          <p:nvPr/>
        </p:nvSpPr>
        <p:spPr>
          <a:xfrm>
            <a:off x="1025150" y="6488800"/>
            <a:ext cx="2556899" cy="2983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800" b="0" i="0" u="none" strike="noStrike" cap="none" baseline="0">
              <a:solidFill>
                <a:schemeClr val="dk1"/>
              </a:solidFill>
              <a:latin typeface="Arial"/>
              <a:ea typeface="Arial"/>
              <a:cs typeface="Arial"/>
              <a:sym typeface="Arial"/>
            </a:endParaRPr>
          </a:p>
        </p:txBody>
      </p:sp>
      <p:sp>
        <p:nvSpPr>
          <p:cNvPr id="305" name="Shape 305"/>
          <p:cNvSpPr txBox="1"/>
          <p:nvPr/>
        </p:nvSpPr>
        <p:spPr>
          <a:xfrm>
            <a:off x="1555400" y="6262632"/>
            <a:ext cx="2981100" cy="4459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s-ES" sz="1200" b="0" i="0" u="none" strike="noStrike" cap="none" baseline="0">
                <a:solidFill>
                  <a:schemeClr val="dk1"/>
                </a:solidFill>
                <a:latin typeface="Calibri"/>
                <a:ea typeface="Calibri"/>
                <a:cs typeface="Calibri"/>
                <a:sym typeface="Calibri"/>
              </a:rPr>
              <a:t>The Cathedral</a:t>
            </a:r>
          </a:p>
        </p:txBody>
      </p:sp>
      <p:pic>
        <p:nvPicPr>
          <p:cNvPr id="306" name="Shape 306"/>
          <p:cNvPicPr preferRelativeResize="0"/>
          <p:nvPr/>
        </p:nvPicPr>
        <p:blipFill rotWithShape="1">
          <a:blip r:embed="rId8">
            <a:alphaModFix/>
          </a:blip>
          <a:srcRect/>
          <a:stretch/>
        </p:blipFill>
        <p:spPr>
          <a:xfrm>
            <a:off x="3972812" y="482749"/>
            <a:ext cx="2780797" cy="2468652"/>
          </a:xfrm>
          <a:prstGeom prst="rect">
            <a:avLst/>
          </a:prstGeom>
          <a:noFill/>
          <a:ln>
            <a:noFill/>
          </a:ln>
        </p:spPr>
      </p:pic>
      <p:sp>
        <p:nvSpPr>
          <p:cNvPr id="307" name="Shape 307"/>
          <p:cNvSpPr txBox="1"/>
          <p:nvPr/>
        </p:nvSpPr>
        <p:spPr>
          <a:xfrm>
            <a:off x="4371876" y="2884166"/>
            <a:ext cx="1982698" cy="2983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s-ES" sz="1200" b="0" i="0" u="none" strike="noStrike" cap="none" baseline="0">
                <a:solidFill>
                  <a:schemeClr val="dk1"/>
                </a:solidFill>
                <a:latin typeface="Calibri"/>
                <a:ea typeface="Calibri"/>
                <a:cs typeface="Calibri"/>
                <a:sym typeface="Calibri"/>
              </a:rPr>
              <a:t>Ruins Of Sant Sadurní</a:t>
            </a:r>
          </a:p>
        </p:txBody>
      </p:sp>
    </p:spTree>
  </p:cSld>
  <p:clrMapOvr>
    <a:masterClrMapping/>
  </p:clrMapOvr>
  <p:transition xmlns:p14="http://schemas.microsoft.com/office/powerpoint/2010/mai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Shape 312"/>
          <p:cNvSpPr txBox="1">
            <a:spLocks noGrp="1"/>
          </p:cNvSpPr>
          <p:nvPr>
            <p:ph type="title"/>
          </p:nvPr>
        </p:nvSpPr>
        <p:spPr>
          <a:xfrm>
            <a:off x="457200" y="274637"/>
            <a:ext cx="8229600" cy="1143299"/>
          </a:xfrm>
          <a:prstGeom prst="rect">
            <a:avLst/>
          </a:prstGeom>
        </p:spPr>
        <p:txBody>
          <a:bodyPr lIns="91425" tIns="91425" rIns="91425" bIns="91425" anchor="b" anchorCtr="0">
            <a:noAutofit/>
          </a:bodyPr>
          <a:lstStyle/>
          <a:p>
            <a:pPr>
              <a:spcBef>
                <a:spcPts val="0"/>
              </a:spcBef>
              <a:buNone/>
            </a:pPr>
            <a:endParaRPr/>
          </a:p>
        </p:txBody>
      </p:sp>
      <p:sp>
        <p:nvSpPr>
          <p:cNvPr id="313" name="Shape 313"/>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rtl="0">
              <a:spcBef>
                <a:spcPts val="0"/>
              </a:spcBef>
              <a:buNone/>
            </a:pPr>
            <a:r>
              <a:rPr lang="es-ES" sz="6000" b="1">
                <a:solidFill>
                  <a:srgbClr val="B45F06"/>
                </a:solidFill>
              </a:rPr>
              <a:t>ENTERTAINMENT</a:t>
            </a:r>
          </a:p>
          <a:p>
            <a:pPr>
              <a:spcBef>
                <a:spcPts val="0"/>
              </a:spcBef>
              <a:buNone/>
            </a:pPr>
            <a:endParaRPr sz="6000" b="1">
              <a:solidFill>
                <a:srgbClr val="B45F06"/>
              </a:solidFill>
            </a:endParaRPr>
          </a:p>
        </p:txBody>
      </p:sp>
      <p:pic>
        <p:nvPicPr>
          <p:cNvPr id="314" name="Shape 314"/>
          <p:cNvPicPr preferRelativeResize="0"/>
          <p:nvPr/>
        </p:nvPicPr>
        <p:blipFill>
          <a:blip r:embed="rId3">
            <a:alphaModFix/>
          </a:blip>
          <a:stretch>
            <a:fillRect/>
          </a:stretch>
        </p:blipFill>
        <p:spPr>
          <a:xfrm>
            <a:off x="2912185" y="2554385"/>
            <a:ext cx="3914149" cy="3914149"/>
          </a:xfrm>
          <a:prstGeom prst="rect">
            <a:avLst/>
          </a:prstGeom>
          <a:noFill/>
          <a:ln>
            <a:noFill/>
          </a:ln>
        </p:spPr>
      </p:pic>
    </p:spTree>
  </p:cSld>
  <p:clrMapOvr>
    <a:masterClrMapping/>
  </p:clrMapOvr>
  <p:transition xmlns:p14="http://schemas.microsoft.com/office/powerpoint/2010/mai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Shape 320"/>
          <p:cNvSpPr txBox="1">
            <a:spLocks noGrp="1"/>
          </p:cNvSpPr>
          <p:nvPr>
            <p:ph type="title"/>
          </p:nvPr>
        </p:nvSpPr>
        <p:spPr>
          <a:xfrm>
            <a:off x="457200" y="274637"/>
            <a:ext cx="8229600" cy="1521998"/>
          </a:xfrm>
          <a:prstGeom prst="rect">
            <a:avLst/>
          </a:prstGeom>
          <a:noFill/>
          <a:ln>
            <a:noFill/>
          </a:ln>
        </p:spPr>
        <p:txBody>
          <a:bodyPr lIns="91425" tIns="91425" rIns="91425" bIns="91425" anchor="b" anchorCtr="0">
            <a:noAutofit/>
          </a:bodyPr>
          <a:lstStyle/>
          <a:p>
            <a:pPr marL="0" marR="0" lvl="0" indent="0" algn="l" rtl="0">
              <a:spcBef>
                <a:spcPts val="0"/>
              </a:spcBef>
              <a:buClr>
                <a:schemeClr val="dk2"/>
              </a:buClr>
              <a:buSzPct val="25000"/>
              <a:buFont typeface="Questrial"/>
              <a:buNone/>
            </a:pPr>
            <a:r>
              <a:rPr lang="es-ES" sz="3600" b="0" i="0" u="none" strike="noStrike" cap="none" baseline="0">
                <a:solidFill>
                  <a:schemeClr val="dk2"/>
                </a:solidFill>
                <a:latin typeface="Questrial"/>
                <a:ea typeface="Questrial"/>
                <a:cs typeface="Questrial"/>
                <a:sym typeface="Questrial"/>
              </a:rPr>
              <a:t>CINEMA VIGATÀ</a:t>
            </a:r>
          </a:p>
        </p:txBody>
      </p:sp>
      <p:sp>
        <p:nvSpPr>
          <p:cNvPr id="321" name="Shape 321"/>
          <p:cNvSpPr txBox="1">
            <a:spLocks noGrp="1"/>
          </p:cNvSpPr>
          <p:nvPr>
            <p:ph type="body" idx="1"/>
          </p:nvPr>
        </p:nvSpPr>
        <p:spPr>
          <a:xfrm>
            <a:off x="499075" y="1975966"/>
            <a:ext cx="3963298" cy="4172398"/>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chemeClr val="dk1"/>
              </a:buClr>
              <a:buFont typeface="Arial"/>
              <a:buNone/>
            </a:pPr>
            <a:endParaRPr sz="2400" b="1" i="0" u="none" strike="noStrike" cap="none" baseline="0">
              <a:solidFill>
                <a:srgbClr val="000000"/>
              </a:solidFill>
              <a:latin typeface="Ubuntu Condensed"/>
              <a:ea typeface="Ubuntu Condensed"/>
              <a:cs typeface="Ubuntu Condensed"/>
              <a:sym typeface="Ubuntu Condensed"/>
            </a:endParaRPr>
          </a:p>
          <a:p>
            <a:pPr marL="0" marR="0" lvl="0" indent="0" algn="l" rtl="0">
              <a:lnSpc>
                <a:spcPct val="115000"/>
              </a:lnSpc>
              <a:spcBef>
                <a:spcPts val="600"/>
              </a:spcBef>
              <a:spcAft>
                <a:spcPts val="0"/>
              </a:spcAft>
              <a:buClr>
                <a:schemeClr val="dk1"/>
              </a:buClr>
              <a:buFont typeface="Arial"/>
              <a:buNone/>
            </a:pPr>
            <a:endParaRPr sz="2400" b="1" i="0" u="none" strike="noStrike" cap="none" baseline="0">
              <a:solidFill>
                <a:srgbClr val="000000"/>
              </a:solidFill>
              <a:latin typeface="Ubuntu Condensed"/>
              <a:ea typeface="Ubuntu Condensed"/>
              <a:cs typeface="Ubuntu Condensed"/>
              <a:sym typeface="Ubuntu Condensed"/>
            </a:endParaRPr>
          </a:p>
          <a:p>
            <a:pPr marL="0" marR="0" lvl="0" indent="0" algn="just" rtl="0">
              <a:lnSpc>
                <a:spcPct val="115000"/>
              </a:lnSpc>
              <a:spcBef>
                <a:spcPts val="600"/>
              </a:spcBef>
              <a:spcAft>
                <a:spcPts val="0"/>
              </a:spcAft>
              <a:buClr>
                <a:srgbClr val="000000"/>
              </a:buClr>
              <a:buSzPct val="25000"/>
              <a:buFont typeface="Arial"/>
              <a:buNone/>
            </a:pPr>
            <a:r>
              <a:rPr lang="es-ES" sz="2400" b="1" i="0" u="none" strike="noStrike" cap="none" baseline="0">
                <a:solidFill>
                  <a:srgbClr val="000000"/>
                </a:solidFill>
                <a:latin typeface="Questrial"/>
                <a:ea typeface="Questrial"/>
                <a:cs typeface="Questrial"/>
                <a:sym typeface="Questrial"/>
              </a:rPr>
              <a:t>The </a:t>
            </a:r>
            <a:r>
              <a:rPr lang="es-ES" sz="2400" b="1" i="1" u="none" strike="noStrike" cap="none" baseline="0">
                <a:solidFill>
                  <a:srgbClr val="000000"/>
                </a:solidFill>
                <a:latin typeface="Questrial"/>
                <a:ea typeface="Questrial"/>
                <a:cs typeface="Questrial"/>
                <a:sym typeface="Questrial"/>
              </a:rPr>
              <a:t>Cinema Vigatà</a:t>
            </a:r>
            <a:r>
              <a:rPr lang="es-ES" sz="2400" b="1" i="0" u="none" strike="noStrike" cap="none" baseline="0">
                <a:solidFill>
                  <a:srgbClr val="000000"/>
                </a:solidFill>
                <a:latin typeface="Questrial"/>
                <a:ea typeface="Questrial"/>
                <a:cs typeface="Questrial"/>
                <a:sym typeface="Questrial"/>
              </a:rPr>
              <a:t> was a t</a:t>
            </a:r>
            <a:r>
              <a:rPr lang="es-ES" sz="2400" b="1">
                <a:latin typeface="Questrial"/>
                <a:ea typeface="Questrial"/>
                <a:cs typeface="Questrial"/>
                <a:sym typeface="Questrial"/>
              </a:rPr>
              <a:t>h</a:t>
            </a:r>
            <a:r>
              <a:rPr lang="es-ES" sz="2400" b="1" i="0" u="none" strike="noStrike" cap="none" baseline="0">
                <a:solidFill>
                  <a:srgbClr val="000000"/>
                </a:solidFill>
                <a:latin typeface="Questrial"/>
                <a:ea typeface="Questrial"/>
                <a:cs typeface="Questrial"/>
                <a:sym typeface="Questrial"/>
              </a:rPr>
              <a:t>eat</a:t>
            </a:r>
            <a:r>
              <a:rPr lang="es-ES" sz="2400" b="1">
                <a:latin typeface="Questrial"/>
                <a:ea typeface="Questrial"/>
                <a:cs typeface="Questrial"/>
                <a:sym typeface="Questrial"/>
              </a:rPr>
              <a:t>re</a:t>
            </a:r>
            <a:r>
              <a:rPr lang="es-ES" sz="2400" b="1" i="0" u="none" strike="noStrike" cap="none" baseline="0">
                <a:solidFill>
                  <a:srgbClr val="000000"/>
                </a:solidFill>
                <a:latin typeface="Questrial"/>
                <a:ea typeface="Questrial"/>
                <a:cs typeface="Questrial"/>
                <a:sym typeface="Questrial"/>
              </a:rPr>
              <a:t>, but nowadays it’s mainly a cinema. It was built a long time ago.</a:t>
            </a:r>
          </a:p>
          <a:p>
            <a:pPr marL="0" marR="0" lvl="0" indent="0" algn="just" rtl="0">
              <a:lnSpc>
                <a:spcPct val="115000"/>
              </a:lnSpc>
              <a:spcBef>
                <a:spcPts val="600"/>
              </a:spcBef>
              <a:spcAft>
                <a:spcPts val="0"/>
              </a:spcAft>
              <a:buClr>
                <a:schemeClr val="dk1"/>
              </a:buClr>
              <a:buFont typeface="Arial"/>
              <a:buNone/>
            </a:pPr>
            <a:endParaRPr sz="2400" b="1" i="0" u="none" strike="noStrike" cap="none" baseline="0">
              <a:solidFill>
                <a:srgbClr val="000000"/>
              </a:solidFill>
              <a:latin typeface="Questrial"/>
              <a:ea typeface="Questrial"/>
              <a:cs typeface="Questrial"/>
              <a:sym typeface="Questrial"/>
            </a:endParaRPr>
          </a:p>
          <a:p>
            <a:pPr marL="0" marR="0" lvl="0" indent="0" algn="l" rtl="0">
              <a:spcBef>
                <a:spcPts val="600"/>
              </a:spcBef>
              <a:spcAft>
                <a:spcPts val="600"/>
              </a:spcAft>
              <a:buClr>
                <a:schemeClr val="dk1"/>
              </a:buClr>
              <a:buFont typeface="Arial"/>
              <a:buNone/>
            </a:pPr>
            <a:endParaRPr sz="2000" b="1" i="0" u="none" strike="noStrike" cap="none" baseline="0">
              <a:solidFill>
                <a:schemeClr val="dk1"/>
              </a:solidFill>
              <a:latin typeface="Questrial"/>
              <a:ea typeface="Questrial"/>
              <a:cs typeface="Questrial"/>
              <a:sym typeface="Questrial"/>
            </a:endParaRPr>
          </a:p>
        </p:txBody>
      </p:sp>
      <p:pic>
        <p:nvPicPr>
          <p:cNvPr id="322" name="Shape 322"/>
          <p:cNvPicPr preferRelativeResize="0"/>
          <p:nvPr/>
        </p:nvPicPr>
        <p:blipFill rotWithShape="1">
          <a:blip r:embed="rId3">
            <a:alphaModFix/>
          </a:blip>
          <a:srcRect l="6583" t="16687" r="15406"/>
          <a:stretch/>
        </p:blipFill>
        <p:spPr>
          <a:xfrm>
            <a:off x="4678926" y="2137433"/>
            <a:ext cx="4055096" cy="3849460"/>
          </a:xfrm>
          <a:prstGeom prst="rect">
            <a:avLst/>
          </a:prstGeom>
          <a:noFill/>
          <a:ln>
            <a:noFill/>
          </a:ln>
        </p:spPr>
      </p:pic>
    </p:spTree>
  </p:cSld>
  <p:clrMapOvr>
    <a:masterClrMapping/>
  </p:clrMapOvr>
  <p:transition xmlns:p14="http://schemas.microsoft.com/office/powerpoint/2010/mai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Shape 327"/>
          <p:cNvSpPr txBox="1">
            <a:spLocks noGrp="1"/>
          </p:cNvSpPr>
          <p:nvPr>
            <p:ph type="title"/>
          </p:nvPr>
        </p:nvSpPr>
        <p:spPr>
          <a:xfrm>
            <a:off x="457200" y="274637"/>
            <a:ext cx="8229600" cy="1521998"/>
          </a:xfrm>
          <a:prstGeom prst="rect">
            <a:avLst/>
          </a:prstGeom>
          <a:noFill/>
          <a:ln>
            <a:noFill/>
          </a:ln>
        </p:spPr>
        <p:txBody>
          <a:bodyPr lIns="91425" tIns="91425" rIns="91425" bIns="91425" anchor="b" anchorCtr="0">
            <a:noAutofit/>
          </a:bodyPr>
          <a:lstStyle/>
          <a:p>
            <a:pPr marL="0" marR="0" lvl="0" indent="0" algn="l" rtl="0">
              <a:spcBef>
                <a:spcPts val="0"/>
              </a:spcBef>
              <a:buClr>
                <a:schemeClr val="dk2"/>
              </a:buClr>
              <a:buSzPct val="25000"/>
              <a:buFont typeface="Questrial"/>
              <a:buNone/>
            </a:pPr>
            <a:r>
              <a:rPr lang="es-ES" sz="3600" b="0" i="0" u="none" strike="noStrike" cap="none" baseline="0">
                <a:solidFill>
                  <a:schemeClr val="dk2"/>
                </a:solidFill>
                <a:latin typeface="Questrial"/>
                <a:ea typeface="Questrial"/>
                <a:cs typeface="Questrial"/>
                <a:sym typeface="Questrial"/>
              </a:rPr>
              <a:t>SUCRE</a:t>
            </a:r>
          </a:p>
        </p:txBody>
      </p:sp>
      <p:sp>
        <p:nvSpPr>
          <p:cNvPr id="328" name="Shape 328"/>
          <p:cNvSpPr txBox="1">
            <a:spLocks noGrp="1"/>
          </p:cNvSpPr>
          <p:nvPr>
            <p:ph type="body" idx="1"/>
          </p:nvPr>
        </p:nvSpPr>
        <p:spPr>
          <a:xfrm>
            <a:off x="467543" y="2084850"/>
            <a:ext cx="3894900" cy="4234399"/>
          </a:xfrm>
          <a:prstGeom prst="rect">
            <a:avLst/>
          </a:prstGeom>
          <a:noFill/>
          <a:ln>
            <a:noFill/>
          </a:ln>
        </p:spPr>
        <p:txBody>
          <a:bodyPr lIns="91425" tIns="91425" rIns="91425" bIns="91425" anchor="t" anchorCtr="0">
            <a:noAutofit/>
          </a:bodyPr>
          <a:lstStyle/>
          <a:p>
            <a:pPr marL="0" marR="0" lvl="0" indent="0" algn="just" rtl="0">
              <a:lnSpc>
                <a:spcPct val="115000"/>
              </a:lnSpc>
              <a:spcBef>
                <a:spcPts val="0"/>
              </a:spcBef>
              <a:spcAft>
                <a:spcPts val="0"/>
              </a:spcAft>
              <a:buClr>
                <a:schemeClr val="dk1"/>
              </a:buClr>
              <a:buSzPct val="25000"/>
              <a:buFont typeface="Arial"/>
              <a:buNone/>
            </a:pPr>
            <a:r>
              <a:rPr lang="es-ES" sz="2400" b="1" i="0" u="none" strike="noStrike" cap="none" baseline="0">
                <a:solidFill>
                  <a:schemeClr val="dk1"/>
                </a:solidFill>
                <a:latin typeface="Questrial"/>
                <a:ea typeface="Questrial"/>
                <a:cs typeface="Questrial"/>
                <a:sym typeface="Questrial"/>
              </a:rPr>
              <a:t>The </a:t>
            </a:r>
            <a:r>
              <a:rPr lang="es-ES" sz="2400" b="1" i="1" u="none" strike="noStrike" cap="none" baseline="0">
                <a:solidFill>
                  <a:schemeClr val="dk1"/>
                </a:solidFill>
                <a:latin typeface="Questrial"/>
                <a:ea typeface="Questrial"/>
                <a:cs typeface="Questrial"/>
                <a:sym typeface="Questrial"/>
              </a:rPr>
              <a:t>Cinema Sucre</a:t>
            </a:r>
            <a:r>
              <a:rPr lang="es-ES" sz="2400" b="1" i="0" u="none" strike="noStrike" cap="none" baseline="0">
                <a:solidFill>
                  <a:schemeClr val="dk1"/>
                </a:solidFill>
                <a:latin typeface="Questrial"/>
                <a:ea typeface="Questrial"/>
                <a:cs typeface="Questrial"/>
                <a:sym typeface="Questrial"/>
              </a:rPr>
              <a:t> is a place where you can watch films, go to fast food restaurants like “Pans and Company” or to a</a:t>
            </a:r>
            <a:r>
              <a:rPr lang="es-ES" sz="2400" b="1">
                <a:solidFill>
                  <a:schemeClr val="dk1"/>
                </a:solidFill>
                <a:latin typeface="Questrial"/>
                <a:ea typeface="Questrial"/>
                <a:cs typeface="Questrial"/>
                <a:sym typeface="Questrial"/>
              </a:rPr>
              <a:t>n amusement arcade</a:t>
            </a:r>
          </a:p>
          <a:p>
            <a:pPr marL="0" marR="0" lvl="0" indent="0" algn="just" rtl="0">
              <a:lnSpc>
                <a:spcPct val="115000"/>
              </a:lnSpc>
              <a:spcBef>
                <a:spcPts val="600"/>
              </a:spcBef>
              <a:spcAft>
                <a:spcPts val="600"/>
              </a:spcAft>
              <a:buClr>
                <a:schemeClr val="dk1"/>
              </a:buClr>
              <a:buSzPct val="25000"/>
              <a:buFont typeface="Arial"/>
              <a:buNone/>
            </a:pPr>
            <a:r>
              <a:rPr lang="es-ES" sz="2400" b="1" i="0" u="none" strike="noStrike" cap="none" baseline="0">
                <a:solidFill>
                  <a:schemeClr val="dk1"/>
                </a:solidFill>
                <a:latin typeface="Questrial"/>
                <a:ea typeface="Questrial"/>
                <a:cs typeface="Questrial"/>
                <a:sym typeface="Questrial"/>
              </a:rPr>
              <a:t>There is a playpark for children.</a:t>
            </a:r>
          </a:p>
        </p:txBody>
      </p:sp>
      <p:pic>
        <p:nvPicPr>
          <p:cNvPr id="329" name="Shape 329"/>
          <p:cNvPicPr preferRelativeResize="0"/>
          <p:nvPr/>
        </p:nvPicPr>
        <p:blipFill rotWithShape="1">
          <a:blip r:embed="rId3">
            <a:alphaModFix/>
          </a:blip>
          <a:srcRect/>
          <a:stretch/>
        </p:blipFill>
        <p:spPr>
          <a:xfrm>
            <a:off x="4592258" y="2364166"/>
            <a:ext cx="4094540" cy="4094532"/>
          </a:xfrm>
          <a:prstGeom prst="rect">
            <a:avLst/>
          </a:prstGeom>
          <a:noFill/>
          <a:ln>
            <a:noFill/>
          </a:ln>
        </p:spPr>
      </p:pic>
    </p:spTree>
  </p:cSld>
  <p:clrMapOvr>
    <a:masterClrMapping/>
  </p:clrMapOvr>
  <p:transition xmlns:p14="http://schemas.microsoft.com/office/powerpoint/2010/mai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1331640" y="0"/>
            <a:ext cx="5791200" cy="1371599"/>
          </a:xfrm>
          <a:prstGeom prst="rect">
            <a:avLst/>
          </a:prstGeom>
          <a:noFill/>
          <a:ln>
            <a:noFill/>
          </a:ln>
        </p:spPr>
        <p:txBody>
          <a:bodyPr lIns="91425" tIns="45700" rIns="91425" bIns="45700" anchor="b" anchorCtr="0">
            <a:noAutofit/>
          </a:bodyPr>
          <a:lstStyle/>
          <a:p>
            <a:pPr marL="0" marR="0" lvl="0" indent="0" algn="ctr" rtl="0">
              <a:spcBef>
                <a:spcPts val="0"/>
              </a:spcBef>
              <a:buClr>
                <a:schemeClr val="dk2"/>
              </a:buClr>
              <a:buSzPct val="25000"/>
              <a:buFont typeface="Calibri"/>
              <a:buNone/>
            </a:pPr>
            <a:r>
              <a:rPr lang="es-ES" sz="3600" b="0" i="0" u="none" strike="noStrike" cap="none" baseline="0">
                <a:solidFill>
                  <a:schemeClr val="dk2"/>
                </a:solidFill>
                <a:latin typeface="Calibri"/>
                <a:ea typeface="Calibri"/>
                <a:cs typeface="Calibri"/>
                <a:sym typeface="Calibri"/>
              </a:rPr>
              <a:t>THE ENTRANCE</a:t>
            </a:r>
          </a:p>
        </p:txBody>
      </p:sp>
      <p:sp>
        <p:nvSpPr>
          <p:cNvPr id="109" name="Shape 109"/>
          <p:cNvSpPr txBox="1">
            <a:spLocks noGrp="1"/>
          </p:cNvSpPr>
          <p:nvPr>
            <p:ph type="body" idx="1"/>
          </p:nvPr>
        </p:nvSpPr>
        <p:spPr>
          <a:xfrm>
            <a:off x="457200" y="1600200"/>
            <a:ext cx="4834800" cy="1292100"/>
          </a:xfrm>
          <a:prstGeom prst="rect">
            <a:avLst/>
          </a:prstGeom>
          <a:noFill/>
          <a:ln>
            <a:noFill/>
          </a:ln>
        </p:spPr>
        <p:txBody>
          <a:bodyPr lIns="91425" tIns="45700" rIns="91425" bIns="45700" anchor="t" anchorCtr="0">
            <a:noAutofit/>
          </a:bodyPr>
          <a:lstStyle/>
          <a:p>
            <a:pPr marL="0" marR="0" lvl="0" indent="0" algn="just" rtl="0">
              <a:lnSpc>
                <a:spcPct val="80000"/>
              </a:lnSpc>
              <a:spcBef>
                <a:spcPts val="0"/>
              </a:spcBef>
              <a:spcAft>
                <a:spcPts val="0"/>
              </a:spcAft>
              <a:buClr>
                <a:schemeClr val="dk1"/>
              </a:buClr>
              <a:buSzPct val="25000"/>
              <a:buFont typeface="Arial"/>
              <a:buNone/>
            </a:pPr>
            <a:r>
              <a:rPr lang="es-ES" sz="1650" b="1" i="0" u="none" strike="noStrike" cap="none" baseline="0">
                <a:solidFill>
                  <a:schemeClr val="dk1"/>
                </a:solidFill>
                <a:latin typeface="Arial"/>
                <a:ea typeface="Arial"/>
                <a:cs typeface="Arial"/>
                <a:sym typeface="Arial"/>
              </a:rPr>
              <a:t>This is the entrance of our high school. We </a:t>
            </a:r>
          </a:p>
          <a:p>
            <a:pPr marL="0" marR="0" lvl="0" indent="0" algn="just" rtl="0">
              <a:lnSpc>
                <a:spcPct val="80000"/>
              </a:lnSpc>
              <a:spcBef>
                <a:spcPts val="930"/>
              </a:spcBef>
              <a:spcAft>
                <a:spcPts val="0"/>
              </a:spcAft>
              <a:buClr>
                <a:schemeClr val="dk1"/>
              </a:buClr>
              <a:buSzPct val="25000"/>
              <a:buFont typeface="Arial"/>
              <a:buNone/>
            </a:pPr>
            <a:r>
              <a:rPr lang="es-ES" sz="1650" b="1" i="0" u="none" strike="noStrike" cap="none" baseline="0">
                <a:solidFill>
                  <a:schemeClr val="dk1"/>
                </a:solidFill>
                <a:latin typeface="Arial"/>
                <a:ea typeface="Arial"/>
                <a:cs typeface="Arial"/>
                <a:sym typeface="Arial"/>
              </a:rPr>
              <a:t>have a park</a:t>
            </a:r>
            <a:r>
              <a:rPr lang="es-ES" sz="1650" b="1">
                <a:solidFill>
                  <a:schemeClr val="dk1"/>
                </a:solidFill>
              </a:rPr>
              <a:t>ing lot</a:t>
            </a:r>
            <a:r>
              <a:rPr lang="es-ES" sz="1650" b="1" i="0" u="none" strike="noStrike" cap="none" baseline="0">
                <a:solidFill>
                  <a:schemeClr val="dk1"/>
                </a:solidFill>
                <a:latin typeface="Arial"/>
                <a:ea typeface="Arial"/>
                <a:cs typeface="Arial"/>
                <a:sym typeface="Arial"/>
              </a:rPr>
              <a:t> for the motorbikes and a </a:t>
            </a:r>
          </a:p>
          <a:p>
            <a:pPr marL="0" marR="0" lvl="0" indent="0" algn="just" rtl="0">
              <a:lnSpc>
                <a:spcPct val="80000"/>
              </a:lnSpc>
              <a:spcBef>
                <a:spcPts val="930"/>
              </a:spcBef>
              <a:spcAft>
                <a:spcPts val="600"/>
              </a:spcAft>
              <a:buClr>
                <a:schemeClr val="dk1"/>
              </a:buClr>
              <a:buSzPct val="25000"/>
              <a:buFont typeface="Arial"/>
              <a:buNone/>
            </a:pPr>
            <a:r>
              <a:rPr lang="es-ES" sz="1650" b="1" i="0" u="none" strike="noStrike" cap="none" baseline="0">
                <a:solidFill>
                  <a:schemeClr val="dk1"/>
                </a:solidFill>
                <a:latin typeface="Arial"/>
                <a:ea typeface="Arial"/>
                <a:cs typeface="Arial"/>
                <a:sym typeface="Arial"/>
              </a:rPr>
              <a:t>“Estelada”  flag waving above the main entrance.</a:t>
            </a:r>
          </a:p>
        </p:txBody>
      </p:sp>
      <p:pic>
        <p:nvPicPr>
          <p:cNvPr id="110" name="Shape 110"/>
          <p:cNvPicPr preferRelativeResize="0"/>
          <p:nvPr/>
        </p:nvPicPr>
        <p:blipFill rotWithShape="1">
          <a:blip r:embed="rId3">
            <a:alphaModFix/>
          </a:blip>
          <a:srcRect/>
          <a:stretch/>
        </p:blipFill>
        <p:spPr>
          <a:xfrm>
            <a:off x="539552" y="2996951"/>
            <a:ext cx="4104456" cy="3079270"/>
          </a:xfrm>
          <a:prstGeom prst="rect">
            <a:avLst/>
          </a:prstGeom>
          <a:noFill/>
          <a:ln>
            <a:noFill/>
          </a:ln>
        </p:spPr>
      </p:pic>
      <p:pic>
        <p:nvPicPr>
          <p:cNvPr id="111" name="Shape 111"/>
          <p:cNvPicPr preferRelativeResize="0"/>
          <p:nvPr/>
        </p:nvPicPr>
        <p:blipFill rotWithShape="1">
          <a:blip r:embed="rId4">
            <a:alphaModFix/>
          </a:blip>
          <a:srcRect/>
          <a:stretch/>
        </p:blipFill>
        <p:spPr>
          <a:xfrm>
            <a:off x="5364089" y="1611725"/>
            <a:ext cx="3168351" cy="4464496"/>
          </a:xfrm>
          <a:prstGeom prst="rect">
            <a:avLst/>
          </a:prstGeom>
          <a:noFill/>
          <a:ln>
            <a:noFill/>
          </a:ln>
        </p:spPr>
      </p:pic>
    </p:spTree>
  </p:cSld>
  <p:clrMapOvr>
    <a:masterClrMapping/>
  </p:clrMapOvr>
  <p:transition xmlns:p14="http://schemas.microsoft.com/office/powerpoint/2010/mai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Shape 334"/>
          <p:cNvSpPr txBox="1">
            <a:spLocks noGrp="1"/>
          </p:cNvSpPr>
          <p:nvPr>
            <p:ph type="title"/>
          </p:nvPr>
        </p:nvSpPr>
        <p:spPr>
          <a:xfrm>
            <a:off x="457200" y="274637"/>
            <a:ext cx="8229600" cy="1521998"/>
          </a:xfrm>
          <a:prstGeom prst="rect">
            <a:avLst/>
          </a:prstGeom>
          <a:noFill/>
          <a:ln>
            <a:noFill/>
          </a:ln>
        </p:spPr>
        <p:txBody>
          <a:bodyPr lIns="91425" tIns="91425" rIns="91425" bIns="91425" anchor="b" anchorCtr="0">
            <a:noAutofit/>
          </a:bodyPr>
          <a:lstStyle/>
          <a:p>
            <a:pPr marL="0" marR="0" lvl="0" indent="0" algn="l" rtl="0">
              <a:spcBef>
                <a:spcPts val="0"/>
              </a:spcBef>
              <a:buClr>
                <a:schemeClr val="dk2"/>
              </a:buClr>
              <a:buSzPct val="25000"/>
              <a:buFont typeface="Questrial"/>
              <a:buNone/>
            </a:pPr>
            <a:r>
              <a:rPr lang="es-ES" sz="3600" b="0" i="0" u="none" strike="noStrike" cap="none" baseline="0">
                <a:solidFill>
                  <a:schemeClr val="dk2"/>
                </a:solidFill>
                <a:latin typeface="Questrial"/>
                <a:ea typeface="Questrial"/>
                <a:cs typeface="Questrial"/>
                <a:sym typeface="Questrial"/>
              </a:rPr>
              <a:t>L’ATLÀNTIDA </a:t>
            </a:r>
          </a:p>
        </p:txBody>
      </p:sp>
      <p:sp>
        <p:nvSpPr>
          <p:cNvPr id="335" name="Shape 335"/>
          <p:cNvSpPr txBox="1">
            <a:spLocks noGrp="1"/>
          </p:cNvSpPr>
          <p:nvPr>
            <p:ph type="body" idx="1"/>
          </p:nvPr>
        </p:nvSpPr>
        <p:spPr>
          <a:xfrm>
            <a:off x="314101" y="1953333"/>
            <a:ext cx="3527099" cy="4665598"/>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Font typeface="Arial"/>
              <a:buNone/>
            </a:pPr>
            <a:endParaRPr sz="2400" b="1" i="1" u="none" strike="noStrike" cap="none" baseline="0">
              <a:solidFill>
                <a:schemeClr val="dk1"/>
              </a:solidFill>
              <a:latin typeface="Questrial"/>
              <a:ea typeface="Questrial"/>
              <a:cs typeface="Questrial"/>
              <a:sym typeface="Questrial"/>
            </a:endParaRPr>
          </a:p>
          <a:p>
            <a:pPr marL="0" marR="0" lvl="0" indent="0" algn="just" rtl="0">
              <a:spcBef>
                <a:spcPts val="600"/>
              </a:spcBef>
              <a:spcAft>
                <a:spcPts val="0"/>
              </a:spcAft>
              <a:buClr>
                <a:schemeClr val="dk1"/>
              </a:buClr>
              <a:buSzPct val="25000"/>
              <a:buFont typeface="Arial"/>
              <a:buNone/>
            </a:pPr>
            <a:r>
              <a:rPr lang="es-ES" sz="2400" b="1" i="0" u="none" strike="noStrike" cap="none" baseline="0">
                <a:solidFill>
                  <a:schemeClr val="dk1"/>
                </a:solidFill>
                <a:latin typeface="Questrial"/>
                <a:ea typeface="Questrial"/>
                <a:cs typeface="Questrial"/>
                <a:sym typeface="Questrial"/>
              </a:rPr>
              <a:t>The </a:t>
            </a:r>
            <a:r>
              <a:rPr lang="es-ES" sz="2400" b="1" i="1" u="none" strike="noStrike" cap="none" baseline="0">
                <a:solidFill>
                  <a:schemeClr val="dk1"/>
                </a:solidFill>
                <a:latin typeface="Questrial"/>
                <a:ea typeface="Questrial"/>
                <a:cs typeface="Questrial"/>
                <a:sym typeface="Questrial"/>
              </a:rPr>
              <a:t>Atlàntida</a:t>
            </a:r>
            <a:r>
              <a:rPr lang="es-ES" sz="2400" b="1" i="0" u="none" strike="noStrike" cap="none" baseline="0">
                <a:solidFill>
                  <a:schemeClr val="dk1"/>
                </a:solidFill>
                <a:latin typeface="Questrial"/>
                <a:ea typeface="Questrial"/>
                <a:cs typeface="Questrial"/>
                <a:sym typeface="Questrial"/>
              </a:rPr>
              <a:t> is a music school, a theatre and an auditorium, where you can see different plays or listen to live concerts. It was built a few years ago. </a:t>
            </a:r>
          </a:p>
          <a:p>
            <a:pPr marL="0" marR="0" lvl="0" indent="0" algn="l" rtl="0">
              <a:spcBef>
                <a:spcPts val="600"/>
              </a:spcBef>
              <a:spcAft>
                <a:spcPts val="0"/>
              </a:spcAft>
              <a:buClr>
                <a:schemeClr val="dk1"/>
              </a:buClr>
              <a:buFont typeface="Arial"/>
              <a:buNone/>
            </a:pPr>
            <a:endParaRPr sz="2400" b="1" i="0" u="none" strike="noStrike" cap="none" baseline="0">
              <a:solidFill>
                <a:schemeClr val="dk1"/>
              </a:solidFill>
              <a:latin typeface="Questrial"/>
              <a:ea typeface="Questrial"/>
              <a:cs typeface="Questrial"/>
              <a:sym typeface="Questrial"/>
            </a:endParaRPr>
          </a:p>
          <a:p>
            <a:pPr marL="0" marR="0" lvl="0" indent="0" algn="l" rtl="0">
              <a:spcBef>
                <a:spcPts val="600"/>
              </a:spcBef>
              <a:spcAft>
                <a:spcPts val="0"/>
              </a:spcAft>
              <a:buClr>
                <a:schemeClr val="dk1"/>
              </a:buClr>
              <a:buFont typeface="Arial"/>
              <a:buNone/>
            </a:pPr>
            <a:endParaRPr sz="2400" b="1" i="0" u="none" strike="noStrike" cap="none" baseline="0">
              <a:solidFill>
                <a:schemeClr val="dk1"/>
              </a:solidFill>
              <a:latin typeface="Questrial"/>
              <a:ea typeface="Questrial"/>
              <a:cs typeface="Questrial"/>
              <a:sym typeface="Questrial"/>
            </a:endParaRPr>
          </a:p>
          <a:p>
            <a:pPr marL="0" marR="0" lvl="0" indent="0" algn="l" rtl="0">
              <a:spcBef>
                <a:spcPts val="600"/>
              </a:spcBef>
              <a:spcAft>
                <a:spcPts val="600"/>
              </a:spcAft>
              <a:buClr>
                <a:schemeClr val="dk1"/>
              </a:buClr>
              <a:buFont typeface="Arial"/>
              <a:buNone/>
            </a:pPr>
            <a:endParaRPr sz="2400" b="1" i="0" u="none" strike="noStrike" cap="none" baseline="0">
              <a:solidFill>
                <a:schemeClr val="dk1"/>
              </a:solidFill>
              <a:latin typeface="Ubuntu Condensed"/>
              <a:ea typeface="Ubuntu Condensed"/>
              <a:cs typeface="Ubuntu Condensed"/>
              <a:sym typeface="Ubuntu Condensed"/>
            </a:endParaRPr>
          </a:p>
        </p:txBody>
      </p:sp>
      <p:pic>
        <p:nvPicPr>
          <p:cNvPr id="336" name="Shape 336"/>
          <p:cNvPicPr preferRelativeResize="0"/>
          <p:nvPr/>
        </p:nvPicPr>
        <p:blipFill rotWithShape="1">
          <a:blip r:embed="rId3">
            <a:alphaModFix/>
          </a:blip>
          <a:srcRect/>
          <a:stretch/>
        </p:blipFill>
        <p:spPr>
          <a:xfrm>
            <a:off x="3962825" y="2459200"/>
            <a:ext cx="4867076" cy="3415032"/>
          </a:xfrm>
          <a:prstGeom prst="rect">
            <a:avLst/>
          </a:prstGeom>
          <a:noFill/>
          <a:ln>
            <a:noFill/>
          </a:ln>
        </p:spPr>
      </p:pic>
      <p:pic>
        <p:nvPicPr>
          <p:cNvPr id="337" name="Shape 337"/>
          <p:cNvPicPr preferRelativeResize="0"/>
          <p:nvPr/>
        </p:nvPicPr>
        <p:blipFill rotWithShape="1">
          <a:blip r:embed="rId4">
            <a:alphaModFix/>
          </a:blip>
          <a:srcRect/>
          <a:stretch/>
        </p:blipFill>
        <p:spPr>
          <a:xfrm>
            <a:off x="7524328" y="274633"/>
            <a:ext cx="1208349" cy="1611131"/>
          </a:xfrm>
          <a:prstGeom prst="rect">
            <a:avLst/>
          </a:prstGeom>
          <a:noFill/>
          <a:ln>
            <a:noFill/>
          </a:ln>
        </p:spPr>
      </p:pic>
    </p:spTree>
  </p:cSld>
  <p:clrMapOvr>
    <a:masterClrMapping/>
  </p:clrMapOvr>
  <p:transition xmlns:p14="http://schemas.microsoft.com/office/powerpoint/2010/mai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Shape 342"/>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a:spcBef>
                <a:spcPts val="0"/>
              </a:spcBef>
              <a:buNone/>
            </a:pPr>
            <a:r>
              <a:rPr lang="es-ES" sz="7200" b="1">
                <a:solidFill>
                  <a:srgbClr val="4A86E8"/>
                </a:solidFill>
              </a:rPr>
              <a:t>MUSEUMS</a:t>
            </a:r>
          </a:p>
        </p:txBody>
      </p:sp>
      <p:pic>
        <p:nvPicPr>
          <p:cNvPr id="343" name="Shape 343"/>
          <p:cNvPicPr preferRelativeResize="0"/>
          <p:nvPr/>
        </p:nvPicPr>
        <p:blipFill>
          <a:blip r:embed="rId3">
            <a:alphaModFix/>
          </a:blip>
          <a:stretch>
            <a:fillRect/>
          </a:stretch>
        </p:blipFill>
        <p:spPr>
          <a:xfrm>
            <a:off x="4903400" y="4010537"/>
            <a:ext cx="2098725" cy="1434125"/>
          </a:xfrm>
          <a:prstGeom prst="rect">
            <a:avLst/>
          </a:prstGeom>
          <a:noFill/>
          <a:ln>
            <a:noFill/>
          </a:ln>
        </p:spPr>
      </p:pic>
      <p:pic>
        <p:nvPicPr>
          <p:cNvPr id="344" name="Shape 344"/>
          <p:cNvPicPr preferRelativeResize="0"/>
          <p:nvPr/>
        </p:nvPicPr>
        <p:blipFill>
          <a:blip r:embed="rId4">
            <a:alphaModFix/>
          </a:blip>
          <a:stretch>
            <a:fillRect/>
          </a:stretch>
        </p:blipFill>
        <p:spPr>
          <a:xfrm>
            <a:off x="729650" y="3538325"/>
            <a:ext cx="2098725" cy="2378548"/>
          </a:xfrm>
          <a:prstGeom prst="rect">
            <a:avLst/>
          </a:prstGeom>
          <a:noFill/>
          <a:ln>
            <a:noFill/>
          </a:ln>
        </p:spPr>
      </p:pic>
    </p:spTree>
  </p:cSld>
  <p:clrMapOvr>
    <a:masterClrMapping/>
  </p:clrMapOvr>
  <p:transition xmlns:p14="http://schemas.microsoft.com/office/powerpoint/2010/mai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Shape 350"/>
          <p:cNvSpPr txBox="1">
            <a:spLocks noGrp="1"/>
          </p:cNvSpPr>
          <p:nvPr>
            <p:ph type="title"/>
          </p:nvPr>
        </p:nvSpPr>
        <p:spPr>
          <a:xfrm>
            <a:off x="457200" y="152718"/>
            <a:ext cx="5791200" cy="1371599"/>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Arial Black"/>
              <a:buNone/>
            </a:pPr>
            <a:r>
              <a:rPr lang="es-ES" sz="3600" b="1" i="0" u="none" strike="noStrike" cap="none" baseline="0">
                <a:solidFill>
                  <a:schemeClr val="dk2"/>
                </a:solidFill>
                <a:latin typeface="Arial Black"/>
                <a:ea typeface="Arial Black"/>
                <a:cs typeface="Arial Black"/>
                <a:sym typeface="Arial Black"/>
              </a:rPr>
              <a:t>MUSEU EPISCOPAL</a:t>
            </a:r>
          </a:p>
        </p:txBody>
      </p:sp>
      <p:pic>
        <p:nvPicPr>
          <p:cNvPr id="351" name="Shape 351"/>
          <p:cNvPicPr preferRelativeResize="0">
            <a:picLocks noGrp="1"/>
          </p:cNvPicPr>
          <p:nvPr>
            <p:ph type="body" idx="1"/>
          </p:nvPr>
        </p:nvPicPr>
        <p:blipFill rotWithShape="1">
          <a:blip r:embed="rId3">
            <a:alphaModFix/>
          </a:blip>
          <a:srcRect/>
          <a:stretch/>
        </p:blipFill>
        <p:spPr>
          <a:xfrm>
            <a:off x="539552" y="1844823"/>
            <a:ext cx="4104456" cy="2791502"/>
          </a:xfrm>
          <a:prstGeom prst="rect">
            <a:avLst/>
          </a:prstGeom>
          <a:noFill/>
          <a:ln>
            <a:noFill/>
          </a:ln>
        </p:spPr>
      </p:pic>
      <p:pic>
        <p:nvPicPr>
          <p:cNvPr id="352" name="Shape 352"/>
          <p:cNvPicPr preferRelativeResize="0"/>
          <p:nvPr/>
        </p:nvPicPr>
        <p:blipFill rotWithShape="1">
          <a:blip r:embed="rId4">
            <a:alphaModFix/>
          </a:blip>
          <a:srcRect/>
          <a:stretch/>
        </p:blipFill>
        <p:spPr>
          <a:xfrm>
            <a:off x="4932039" y="1844824"/>
            <a:ext cx="4129171" cy="2808311"/>
          </a:xfrm>
          <a:prstGeom prst="rect">
            <a:avLst/>
          </a:prstGeom>
          <a:noFill/>
          <a:ln>
            <a:noFill/>
          </a:ln>
        </p:spPr>
      </p:pic>
      <p:sp>
        <p:nvSpPr>
          <p:cNvPr id="353" name="Shape 353"/>
          <p:cNvSpPr txBox="1"/>
          <p:nvPr/>
        </p:nvSpPr>
        <p:spPr>
          <a:xfrm>
            <a:off x="539552" y="5373216"/>
            <a:ext cx="8208912" cy="923329"/>
          </a:xfrm>
          <a:prstGeom prst="rect">
            <a:avLst/>
          </a:prstGeom>
          <a:noFill/>
          <a:ln>
            <a:noFill/>
          </a:ln>
        </p:spPr>
        <p:txBody>
          <a:bodyPr lIns="91425" tIns="45700" rIns="91425" bIns="45700" anchor="t" anchorCtr="0">
            <a:noAutofit/>
          </a:bodyPr>
          <a:lstStyle/>
          <a:p>
            <a:pPr marL="0" marR="0" lvl="0" indent="0" algn="just" rtl="0">
              <a:spcBef>
                <a:spcPts val="0"/>
              </a:spcBef>
              <a:buSzPct val="25000"/>
              <a:buNone/>
            </a:pPr>
            <a:r>
              <a:rPr lang="es-ES" sz="1800" b="0" i="0" u="none" strike="noStrike" cap="none" baseline="0">
                <a:solidFill>
                  <a:schemeClr val="dk1"/>
                </a:solidFill>
                <a:latin typeface="Arial"/>
                <a:ea typeface="Arial"/>
                <a:cs typeface="Arial"/>
                <a:sym typeface="Arial"/>
              </a:rPr>
              <a:t>This museum takes action to preserve, document, study, exhibit and distribute funds that make up their collections to contribute to the safeguarding of cultural heritage.</a:t>
            </a:r>
          </a:p>
        </p:txBody>
      </p:sp>
      <p:sp>
        <p:nvSpPr>
          <p:cNvPr id="354" name="Shape 354"/>
          <p:cNvSpPr txBox="1"/>
          <p:nvPr/>
        </p:nvSpPr>
        <p:spPr>
          <a:xfrm>
            <a:off x="539552" y="4941167"/>
            <a:ext cx="8208912"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s-ES" sz="1800" b="0" i="0" u="none" strike="noStrike" cap="none" baseline="0">
                <a:solidFill>
                  <a:schemeClr val="dk1"/>
                </a:solidFill>
                <a:latin typeface="Arial"/>
                <a:ea typeface="Arial"/>
                <a:cs typeface="Arial"/>
                <a:sym typeface="Arial"/>
              </a:rPr>
              <a:t>The museum was inaugurated in 1891 by the bishop Josep Morgades.</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1"/>
                                        </p:tgtEl>
                                        <p:attrNameLst>
                                          <p:attrName>style.visibility</p:attrName>
                                        </p:attrNameLst>
                                      </p:cBhvr>
                                      <p:to>
                                        <p:strVal val="visible"/>
                                      </p:to>
                                    </p:set>
                                    <p:animEffect transition="in" filter="fade">
                                      <p:cBhvr>
                                        <p:cTn id="7" dur="500"/>
                                        <p:tgtEl>
                                          <p:spTgt spid="35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52"/>
                                        </p:tgtEl>
                                        <p:attrNameLst>
                                          <p:attrName>style.visibility</p:attrName>
                                        </p:attrNameLst>
                                      </p:cBhvr>
                                      <p:to>
                                        <p:strVal val="visible"/>
                                      </p:to>
                                    </p:set>
                                    <p:animEffect transition="in" filter="fade">
                                      <p:cBhvr>
                                        <p:cTn id="11" dur="500"/>
                                        <p:tgtEl>
                                          <p:spTgt spid="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Shape 359"/>
          <p:cNvPicPr preferRelativeResize="0"/>
          <p:nvPr/>
        </p:nvPicPr>
        <p:blipFill rotWithShape="1">
          <a:blip r:embed="rId3">
            <a:alphaModFix/>
          </a:blip>
          <a:srcRect/>
          <a:stretch/>
        </p:blipFill>
        <p:spPr>
          <a:xfrm>
            <a:off x="0" y="0"/>
            <a:ext cx="9144001" cy="6858000"/>
          </a:xfrm>
          <a:prstGeom prst="rect">
            <a:avLst/>
          </a:prstGeom>
          <a:noFill/>
          <a:ln>
            <a:noFill/>
          </a:ln>
        </p:spPr>
      </p:pic>
      <p:sp>
        <p:nvSpPr>
          <p:cNvPr id="360" name="Shape 360"/>
          <p:cNvSpPr txBox="1">
            <a:spLocks noGrp="1"/>
          </p:cNvSpPr>
          <p:nvPr>
            <p:ph type="ctrTitle"/>
          </p:nvPr>
        </p:nvSpPr>
        <p:spPr>
          <a:xfrm>
            <a:off x="684683" y="188640"/>
            <a:ext cx="7774631" cy="1656183"/>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buClr>
                <a:srgbClr val="FF0000"/>
              </a:buClr>
              <a:buSzPct val="25000"/>
              <a:buFont typeface="Arial"/>
              <a:buNone/>
            </a:pPr>
            <a:r>
              <a:rPr lang="es-ES" sz="5400" b="0" i="0" u="none" strike="noStrike" cap="none" baseline="0">
                <a:solidFill>
                  <a:srgbClr val="FF0000"/>
                </a:solidFill>
                <a:latin typeface="Arial"/>
                <a:ea typeface="Arial"/>
                <a:cs typeface="Arial"/>
                <a:sym typeface="Arial"/>
              </a:rPr>
              <a:t>MUSEUM EPISCOPAL </a:t>
            </a:r>
          </a:p>
        </p:txBody>
      </p:sp>
    </p:spTree>
  </p:cSld>
  <p:clrMapOvr>
    <a:masterClrMapping/>
  </p:clrMapOvr>
  <p:transition xmlns:p14="http://schemas.microsoft.com/office/powerpoint/2010/mai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2704741" y="-43132"/>
            <a:ext cx="5791200" cy="1371599"/>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Calibri"/>
              <a:buNone/>
            </a:pPr>
            <a:r>
              <a:rPr lang="es-ES" sz="3600" b="0" i="0" u="none" strike="noStrike" cap="none" baseline="0">
                <a:solidFill>
                  <a:schemeClr val="dk2"/>
                </a:solidFill>
                <a:latin typeface="Calibri"/>
                <a:ea typeface="Calibri"/>
                <a:cs typeface="Calibri"/>
                <a:sym typeface="Calibri"/>
              </a:rPr>
              <a:t>INSIDE</a:t>
            </a:r>
          </a:p>
        </p:txBody>
      </p:sp>
      <p:sp>
        <p:nvSpPr>
          <p:cNvPr id="117" name="Shape 117"/>
          <p:cNvSpPr txBox="1">
            <a:spLocks noGrp="1"/>
          </p:cNvSpPr>
          <p:nvPr>
            <p:ph type="body" idx="1"/>
          </p:nvPr>
        </p:nvSpPr>
        <p:spPr>
          <a:xfrm>
            <a:off x="457200" y="1752600"/>
            <a:ext cx="4906887" cy="81230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Arial"/>
              <a:buNone/>
            </a:pPr>
            <a:r>
              <a:rPr lang="es-ES" sz="1800" b="1" i="0" u="none" strike="noStrike" cap="none" baseline="0">
                <a:solidFill>
                  <a:schemeClr val="dk1"/>
                </a:solidFill>
                <a:latin typeface="Arial"/>
                <a:ea typeface="Arial"/>
                <a:cs typeface="Arial"/>
                <a:sym typeface="Arial"/>
              </a:rPr>
              <a:t>There is a lobby which connects to various</a:t>
            </a:r>
          </a:p>
          <a:p>
            <a:pPr marL="0" marR="0" lvl="0" indent="0" algn="l" rtl="0">
              <a:spcBef>
                <a:spcPts val="960"/>
              </a:spcBef>
              <a:spcAft>
                <a:spcPts val="600"/>
              </a:spcAft>
              <a:buClr>
                <a:schemeClr val="dk1"/>
              </a:buClr>
              <a:buSzPct val="25000"/>
              <a:buFont typeface="Arial"/>
              <a:buNone/>
            </a:pPr>
            <a:r>
              <a:rPr lang="es-ES" sz="1800" b="1" i="0" u="none" strike="noStrike" cap="none" baseline="0">
                <a:solidFill>
                  <a:schemeClr val="dk1"/>
                </a:solidFill>
                <a:latin typeface="Arial"/>
                <a:ea typeface="Arial"/>
                <a:cs typeface="Arial"/>
                <a:sym typeface="Arial"/>
              </a:rPr>
              <a:t>corridors and class</a:t>
            </a:r>
            <a:r>
              <a:rPr lang="es-ES" sz="1800" b="1">
                <a:solidFill>
                  <a:schemeClr val="dk1"/>
                </a:solidFill>
              </a:rPr>
              <a:t>rooms</a:t>
            </a:r>
          </a:p>
        </p:txBody>
      </p:sp>
      <p:pic>
        <p:nvPicPr>
          <p:cNvPr id="118" name="Shape 118"/>
          <p:cNvPicPr preferRelativeResize="0"/>
          <p:nvPr/>
        </p:nvPicPr>
        <p:blipFill rotWithShape="1">
          <a:blip r:embed="rId3">
            <a:alphaModFix/>
          </a:blip>
          <a:srcRect/>
          <a:stretch/>
        </p:blipFill>
        <p:spPr>
          <a:xfrm>
            <a:off x="467543" y="2852935"/>
            <a:ext cx="4474393" cy="3356807"/>
          </a:xfrm>
          <a:prstGeom prst="rect">
            <a:avLst/>
          </a:prstGeom>
          <a:noFill/>
          <a:ln>
            <a:noFill/>
          </a:ln>
        </p:spPr>
      </p:pic>
      <p:pic>
        <p:nvPicPr>
          <p:cNvPr id="119" name="Shape 119"/>
          <p:cNvPicPr preferRelativeResize="0"/>
          <p:nvPr/>
        </p:nvPicPr>
        <p:blipFill rotWithShape="1">
          <a:blip r:embed="rId4">
            <a:alphaModFix/>
          </a:blip>
          <a:srcRect/>
          <a:stretch/>
        </p:blipFill>
        <p:spPr>
          <a:xfrm>
            <a:off x="5364087" y="1604951"/>
            <a:ext cx="3329211" cy="4629107"/>
          </a:xfrm>
          <a:prstGeom prst="rect">
            <a:avLst/>
          </a:prstGeom>
          <a:noFill/>
          <a:ln>
            <a:noFill/>
          </a:ln>
        </p:spPr>
      </p:pic>
    </p:spTree>
  </p:cSld>
  <p:clrMapOvr>
    <a:masterClrMapping/>
  </p:clrMapOvr>
  <p:transition xmlns:p14="http://schemas.microsoft.com/office/powerpoint/2010/mai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1331640" y="188640"/>
            <a:ext cx="5791200" cy="1371599"/>
          </a:xfrm>
          <a:prstGeom prst="rect">
            <a:avLst/>
          </a:prstGeom>
          <a:noFill/>
          <a:ln>
            <a:noFill/>
          </a:ln>
        </p:spPr>
        <p:txBody>
          <a:bodyPr lIns="91425" tIns="45700" rIns="91425" bIns="45700" anchor="b" anchorCtr="0">
            <a:noAutofit/>
          </a:bodyPr>
          <a:lstStyle/>
          <a:p>
            <a:pPr marL="0" marR="0" lvl="0" indent="0" algn="ctr" rtl="0">
              <a:spcBef>
                <a:spcPts val="0"/>
              </a:spcBef>
              <a:buClr>
                <a:schemeClr val="dk2"/>
              </a:buClr>
              <a:buSzPct val="25000"/>
              <a:buFont typeface="Calibri"/>
              <a:buNone/>
            </a:pPr>
            <a:r>
              <a:rPr lang="es-ES" sz="3600" b="0" i="0" u="none" strike="noStrike" cap="none" baseline="0">
                <a:solidFill>
                  <a:schemeClr val="dk2"/>
                </a:solidFill>
                <a:latin typeface="Calibri"/>
                <a:ea typeface="Calibri"/>
                <a:cs typeface="Calibri"/>
                <a:sym typeface="Calibri"/>
              </a:rPr>
              <a:t>CLASS</a:t>
            </a:r>
            <a:r>
              <a:rPr lang="es-ES" sz="3600">
                <a:solidFill>
                  <a:schemeClr val="dk2"/>
                </a:solidFill>
                <a:latin typeface="Calibri"/>
                <a:ea typeface="Calibri"/>
                <a:cs typeface="Calibri"/>
                <a:sym typeface="Calibri"/>
              </a:rPr>
              <a:t>ROOMS</a:t>
            </a:r>
          </a:p>
        </p:txBody>
      </p:sp>
      <p:sp>
        <p:nvSpPr>
          <p:cNvPr id="125" name="Shape 125"/>
          <p:cNvSpPr txBox="1">
            <a:spLocks noGrp="1"/>
          </p:cNvSpPr>
          <p:nvPr>
            <p:ph type="body" idx="1"/>
          </p:nvPr>
        </p:nvSpPr>
        <p:spPr>
          <a:xfrm>
            <a:off x="457200" y="1752600"/>
            <a:ext cx="7619999" cy="4373563"/>
          </a:xfrm>
          <a:prstGeom prst="rect">
            <a:avLst/>
          </a:prstGeom>
          <a:noFill/>
          <a:ln>
            <a:noFill/>
          </a:ln>
        </p:spPr>
        <p:txBody>
          <a:bodyPr lIns="91425" tIns="45700" rIns="91425" bIns="45700" anchor="t" anchorCtr="0">
            <a:noAutofit/>
          </a:bodyPr>
          <a:lstStyle/>
          <a:p>
            <a:pPr marL="0" marR="0" lvl="0" indent="0" algn="l" rtl="0">
              <a:spcBef>
                <a:spcPts val="0"/>
              </a:spcBef>
              <a:spcAft>
                <a:spcPts val="600"/>
              </a:spcAft>
              <a:buClr>
                <a:schemeClr val="dk1"/>
              </a:buClr>
              <a:buSzPct val="25000"/>
              <a:buFont typeface="Arial"/>
              <a:buNone/>
            </a:pPr>
            <a:r>
              <a:rPr lang="es-ES" sz="1800" b="1" i="0" u="none" strike="noStrike" cap="none" baseline="0">
                <a:solidFill>
                  <a:schemeClr val="dk1"/>
                </a:solidFill>
                <a:latin typeface="Arial"/>
                <a:ea typeface="Arial"/>
                <a:cs typeface="Arial"/>
                <a:sym typeface="Arial"/>
              </a:rPr>
              <a:t>On the left we can see on of the laboratories and on the right the music class. </a:t>
            </a:r>
          </a:p>
        </p:txBody>
      </p:sp>
      <p:pic>
        <p:nvPicPr>
          <p:cNvPr id="126" name="Shape 126"/>
          <p:cNvPicPr preferRelativeResize="0"/>
          <p:nvPr/>
        </p:nvPicPr>
        <p:blipFill rotWithShape="1">
          <a:blip r:embed="rId3">
            <a:alphaModFix/>
          </a:blip>
          <a:srcRect/>
          <a:stretch/>
        </p:blipFill>
        <p:spPr>
          <a:xfrm>
            <a:off x="515143" y="2564903"/>
            <a:ext cx="4032534" cy="3025312"/>
          </a:xfrm>
          <a:prstGeom prst="rect">
            <a:avLst/>
          </a:prstGeom>
          <a:noFill/>
          <a:ln>
            <a:noFill/>
          </a:ln>
        </p:spPr>
      </p:pic>
      <p:pic>
        <p:nvPicPr>
          <p:cNvPr id="127" name="Shape 127"/>
          <p:cNvPicPr preferRelativeResize="0"/>
          <p:nvPr/>
        </p:nvPicPr>
        <p:blipFill rotWithShape="1">
          <a:blip r:embed="rId4">
            <a:alphaModFix/>
          </a:blip>
          <a:srcRect/>
          <a:stretch/>
        </p:blipFill>
        <p:spPr>
          <a:xfrm>
            <a:off x="4716016" y="2564903"/>
            <a:ext cx="4032051" cy="3024950"/>
          </a:xfrm>
          <a:prstGeom prst="rect">
            <a:avLst/>
          </a:prstGeom>
          <a:noFill/>
          <a:ln>
            <a:noFill/>
          </a:ln>
        </p:spPr>
      </p:pic>
    </p:spTree>
  </p:cSld>
  <p:clrMapOvr>
    <a:masterClrMapping/>
  </p:clrMapOvr>
  <p:transition xmlns:p14="http://schemas.microsoft.com/office/powerpoint/2010/mai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2756519" y="-99391"/>
            <a:ext cx="5791200" cy="1371599"/>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Calibri"/>
              <a:buNone/>
            </a:pPr>
            <a:r>
              <a:rPr lang="es-ES" sz="3600" b="0" i="0" u="none" strike="noStrike" cap="none" baseline="0">
                <a:solidFill>
                  <a:schemeClr val="dk2"/>
                </a:solidFill>
                <a:latin typeface="Calibri"/>
                <a:ea typeface="Calibri"/>
                <a:cs typeface="Calibri"/>
                <a:sym typeface="Calibri"/>
              </a:rPr>
              <a:t>THE CANTEEN</a:t>
            </a:r>
          </a:p>
        </p:txBody>
      </p:sp>
      <p:sp>
        <p:nvSpPr>
          <p:cNvPr id="133" name="Shape 133"/>
          <p:cNvSpPr txBox="1">
            <a:spLocks noGrp="1"/>
          </p:cNvSpPr>
          <p:nvPr>
            <p:ph type="body" idx="1"/>
          </p:nvPr>
        </p:nvSpPr>
        <p:spPr>
          <a:xfrm>
            <a:off x="457200" y="1752600"/>
            <a:ext cx="7619999" cy="437356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Arial"/>
              <a:buNone/>
            </a:pPr>
            <a:r>
              <a:rPr lang="es-ES" sz="1800" b="1" i="0" u="none" strike="noStrike" cap="none" baseline="0">
                <a:solidFill>
                  <a:schemeClr val="dk1"/>
                </a:solidFill>
                <a:latin typeface="Arial"/>
                <a:ea typeface="Arial"/>
                <a:cs typeface="Arial"/>
                <a:sym typeface="Arial"/>
              </a:rPr>
              <a:t>Here we can see</a:t>
            </a:r>
          </a:p>
          <a:p>
            <a:pPr marL="0" marR="0" lvl="0" indent="0" algn="l" rtl="0">
              <a:spcBef>
                <a:spcPts val="960"/>
              </a:spcBef>
              <a:spcAft>
                <a:spcPts val="0"/>
              </a:spcAft>
              <a:buClr>
                <a:schemeClr val="dk1"/>
              </a:buClr>
              <a:buSzPct val="25000"/>
              <a:buFont typeface="Arial"/>
              <a:buNone/>
            </a:pPr>
            <a:r>
              <a:rPr lang="es-ES" sz="1800" b="1" i="0" u="none" strike="noStrike" cap="none" baseline="0">
                <a:solidFill>
                  <a:schemeClr val="dk1"/>
                </a:solidFill>
                <a:latin typeface="Arial"/>
                <a:ea typeface="Arial"/>
                <a:cs typeface="Arial"/>
                <a:sym typeface="Arial"/>
              </a:rPr>
              <a:t>the canteen where</a:t>
            </a:r>
          </a:p>
          <a:p>
            <a:pPr marL="0" marR="0" lvl="0" indent="0" algn="l" rtl="0">
              <a:spcBef>
                <a:spcPts val="960"/>
              </a:spcBef>
              <a:spcAft>
                <a:spcPts val="0"/>
              </a:spcAft>
              <a:buClr>
                <a:schemeClr val="dk1"/>
              </a:buClr>
              <a:buSzPct val="25000"/>
              <a:buFont typeface="Arial"/>
              <a:buNone/>
            </a:pPr>
            <a:r>
              <a:rPr lang="es-ES" sz="1800" b="1" i="0" u="none" strike="noStrike" cap="none" baseline="0">
                <a:solidFill>
                  <a:schemeClr val="dk1"/>
                </a:solidFill>
                <a:latin typeface="Arial"/>
                <a:ea typeface="Arial"/>
                <a:cs typeface="Arial"/>
                <a:sym typeface="Arial"/>
              </a:rPr>
              <a:t>students have</a:t>
            </a:r>
          </a:p>
          <a:p>
            <a:pPr marL="0" marR="0" lvl="0" indent="0" algn="l" rtl="0">
              <a:spcBef>
                <a:spcPts val="960"/>
              </a:spcBef>
              <a:spcAft>
                <a:spcPts val="0"/>
              </a:spcAft>
              <a:buClr>
                <a:schemeClr val="dk1"/>
              </a:buClr>
              <a:buSzPct val="25000"/>
              <a:buFont typeface="Arial"/>
              <a:buNone/>
            </a:pPr>
            <a:r>
              <a:rPr lang="es-ES" sz="1800" b="1" i="0" u="none" strike="noStrike" cap="none" baseline="0">
                <a:solidFill>
                  <a:schemeClr val="dk1"/>
                </a:solidFill>
                <a:latin typeface="Arial"/>
                <a:ea typeface="Arial"/>
                <a:cs typeface="Arial"/>
                <a:sym typeface="Arial"/>
              </a:rPr>
              <a:t>breakfast </a:t>
            </a:r>
            <a:r>
              <a:rPr lang="es-ES" sz="1800" b="1">
                <a:solidFill>
                  <a:schemeClr val="dk1"/>
                </a:solidFill>
              </a:rPr>
              <a:t>during the </a:t>
            </a:r>
            <a:r>
              <a:rPr lang="es-ES" sz="1800" b="1" i="0" u="none" strike="noStrike" cap="none" baseline="0">
                <a:solidFill>
                  <a:schemeClr val="dk1"/>
                </a:solidFill>
                <a:latin typeface="Arial"/>
                <a:ea typeface="Arial"/>
                <a:cs typeface="Arial"/>
                <a:sym typeface="Arial"/>
              </a:rPr>
              <a:t> break</a:t>
            </a:r>
          </a:p>
          <a:p>
            <a:pPr marL="0" marR="0" lvl="0" indent="0" algn="l" rtl="0">
              <a:spcBef>
                <a:spcPts val="960"/>
              </a:spcBef>
              <a:spcAft>
                <a:spcPts val="0"/>
              </a:spcAft>
              <a:buClr>
                <a:schemeClr val="dk1"/>
              </a:buClr>
              <a:buSzPct val="25000"/>
              <a:buFont typeface="Arial"/>
              <a:buNone/>
            </a:pPr>
            <a:r>
              <a:rPr lang="es-ES" sz="1800" b="1" i="0" u="none" strike="noStrike" cap="none" baseline="0">
                <a:solidFill>
                  <a:schemeClr val="dk1"/>
                </a:solidFill>
                <a:latin typeface="Arial"/>
                <a:ea typeface="Arial"/>
                <a:cs typeface="Arial"/>
                <a:sym typeface="Arial"/>
              </a:rPr>
              <a:t>There is a bar</a:t>
            </a:r>
          </a:p>
          <a:p>
            <a:pPr marL="0" marR="0" lvl="0" indent="0" algn="l" rtl="0">
              <a:spcBef>
                <a:spcPts val="960"/>
              </a:spcBef>
              <a:spcAft>
                <a:spcPts val="0"/>
              </a:spcAft>
              <a:buClr>
                <a:schemeClr val="dk1"/>
              </a:buClr>
              <a:buSzPct val="25000"/>
              <a:buFont typeface="Arial"/>
              <a:buNone/>
            </a:pPr>
            <a:r>
              <a:rPr lang="es-ES" sz="1800" b="1" i="0" u="none" strike="noStrike" cap="none" baseline="0">
                <a:solidFill>
                  <a:schemeClr val="dk1"/>
                </a:solidFill>
                <a:latin typeface="Arial"/>
                <a:ea typeface="Arial"/>
                <a:cs typeface="Arial"/>
                <a:sym typeface="Arial"/>
              </a:rPr>
              <a:t>where you can buy</a:t>
            </a:r>
          </a:p>
          <a:p>
            <a:pPr marL="0" marR="0" lvl="0" indent="0" algn="l" rtl="0">
              <a:spcBef>
                <a:spcPts val="960"/>
              </a:spcBef>
              <a:spcAft>
                <a:spcPts val="600"/>
              </a:spcAft>
              <a:buClr>
                <a:schemeClr val="dk1"/>
              </a:buClr>
              <a:buSzPct val="25000"/>
              <a:buFont typeface="Arial"/>
              <a:buNone/>
            </a:pPr>
            <a:r>
              <a:rPr lang="es-ES" sz="1800" b="1" i="0" u="none" strike="noStrike" cap="none" baseline="0">
                <a:solidFill>
                  <a:schemeClr val="dk1"/>
                </a:solidFill>
                <a:latin typeface="Arial"/>
                <a:ea typeface="Arial"/>
                <a:cs typeface="Arial"/>
                <a:sym typeface="Arial"/>
              </a:rPr>
              <a:t>food.</a:t>
            </a:r>
          </a:p>
        </p:txBody>
      </p:sp>
      <p:pic>
        <p:nvPicPr>
          <p:cNvPr id="134" name="Shape 134"/>
          <p:cNvPicPr preferRelativeResize="0"/>
          <p:nvPr/>
        </p:nvPicPr>
        <p:blipFill rotWithShape="1">
          <a:blip r:embed="rId3">
            <a:alphaModFix/>
          </a:blip>
          <a:srcRect/>
          <a:stretch/>
        </p:blipFill>
        <p:spPr>
          <a:xfrm>
            <a:off x="3697376" y="1588375"/>
            <a:ext cx="4481999" cy="4537799"/>
          </a:xfrm>
          <a:prstGeom prst="rect">
            <a:avLst/>
          </a:prstGeom>
          <a:noFill/>
          <a:ln>
            <a:noFill/>
          </a:ln>
        </p:spPr>
      </p:pic>
    </p:spTree>
  </p:cSld>
  <p:clrMapOvr>
    <a:masterClrMapping/>
  </p:clrMapOvr>
  <p:transition xmlns:p14="http://schemas.microsoft.com/office/powerpoint/2010/mai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Shape 139"/>
          <p:cNvSpPr txBox="1">
            <a:spLocks noGrp="1"/>
          </p:cNvSpPr>
          <p:nvPr>
            <p:ph type="title"/>
          </p:nvPr>
        </p:nvSpPr>
        <p:spPr>
          <a:xfrm>
            <a:off x="2195735" y="-99391"/>
            <a:ext cx="5791200" cy="1371599"/>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Calibri"/>
              <a:buNone/>
            </a:pPr>
            <a:r>
              <a:rPr lang="es-ES" sz="3600" b="0" i="0" u="none" strike="noStrike" cap="none" baseline="0">
                <a:solidFill>
                  <a:schemeClr val="dk2"/>
                </a:solidFill>
                <a:latin typeface="Calibri"/>
                <a:ea typeface="Calibri"/>
                <a:cs typeface="Calibri"/>
                <a:sym typeface="Calibri"/>
              </a:rPr>
              <a:t>THE PLAYGROUND</a:t>
            </a:r>
          </a:p>
        </p:txBody>
      </p:sp>
      <p:sp>
        <p:nvSpPr>
          <p:cNvPr id="140" name="Shape 140"/>
          <p:cNvSpPr txBox="1">
            <a:spLocks noGrp="1"/>
          </p:cNvSpPr>
          <p:nvPr>
            <p:ph type="body" idx="1"/>
          </p:nvPr>
        </p:nvSpPr>
        <p:spPr>
          <a:xfrm>
            <a:off x="457200" y="1752600"/>
            <a:ext cx="7619999" cy="437356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Arial"/>
              <a:buNone/>
            </a:pPr>
            <a:r>
              <a:rPr lang="es-ES" sz="1800" b="1" i="0" u="none" strike="noStrike" cap="none" baseline="0">
                <a:solidFill>
                  <a:schemeClr val="dk1"/>
                </a:solidFill>
                <a:latin typeface="Arial"/>
                <a:ea typeface="Arial"/>
                <a:cs typeface="Arial"/>
                <a:sym typeface="Arial"/>
              </a:rPr>
              <a:t>Here we can see our playground. There are </a:t>
            </a:r>
          </a:p>
          <a:p>
            <a:pPr marL="0" marR="0" lvl="0" indent="0" algn="l" rtl="0">
              <a:spcBef>
                <a:spcPts val="960"/>
              </a:spcBef>
              <a:spcAft>
                <a:spcPts val="0"/>
              </a:spcAft>
              <a:buClr>
                <a:schemeClr val="dk1"/>
              </a:buClr>
              <a:buSzPct val="25000"/>
              <a:buFont typeface="Arial"/>
              <a:buNone/>
            </a:pPr>
            <a:r>
              <a:rPr lang="es-ES" sz="1800" b="1" i="0" u="none" strike="noStrike" cap="none" baseline="0">
                <a:solidFill>
                  <a:schemeClr val="dk1"/>
                </a:solidFill>
                <a:latin typeface="Arial"/>
                <a:ea typeface="Arial"/>
                <a:cs typeface="Arial"/>
                <a:sym typeface="Arial"/>
              </a:rPr>
              <a:t>two football pitches, one basketball pitch,</a:t>
            </a:r>
          </a:p>
          <a:p>
            <a:pPr marL="0" marR="0" lvl="0" indent="0" algn="l" rtl="0">
              <a:spcBef>
                <a:spcPts val="960"/>
              </a:spcBef>
              <a:spcAft>
                <a:spcPts val="600"/>
              </a:spcAft>
              <a:buClr>
                <a:schemeClr val="dk1"/>
              </a:buClr>
              <a:buSzPct val="25000"/>
              <a:buFont typeface="Arial"/>
              <a:buNone/>
            </a:pPr>
            <a:r>
              <a:rPr lang="es-ES" sz="1800" b="1" i="0" u="none" strike="noStrike" cap="none" baseline="0">
                <a:solidFill>
                  <a:schemeClr val="dk1"/>
                </a:solidFill>
                <a:latin typeface="Arial"/>
                <a:ea typeface="Arial"/>
                <a:cs typeface="Arial"/>
                <a:sym typeface="Arial"/>
              </a:rPr>
              <a:t>one volleyball pitch and a gym.</a:t>
            </a:r>
          </a:p>
        </p:txBody>
      </p:sp>
      <p:pic>
        <p:nvPicPr>
          <p:cNvPr id="141" name="Shape 141"/>
          <p:cNvPicPr preferRelativeResize="0"/>
          <p:nvPr/>
        </p:nvPicPr>
        <p:blipFill rotWithShape="1">
          <a:blip r:embed="rId3">
            <a:alphaModFix/>
          </a:blip>
          <a:srcRect/>
          <a:stretch/>
        </p:blipFill>
        <p:spPr>
          <a:xfrm>
            <a:off x="539552" y="2924943"/>
            <a:ext cx="4219232" cy="3165378"/>
          </a:xfrm>
          <a:prstGeom prst="rect">
            <a:avLst/>
          </a:prstGeom>
          <a:noFill/>
          <a:ln>
            <a:noFill/>
          </a:ln>
        </p:spPr>
      </p:pic>
      <p:pic>
        <p:nvPicPr>
          <p:cNvPr id="142" name="Shape 142"/>
          <p:cNvPicPr preferRelativeResize="0"/>
          <p:nvPr/>
        </p:nvPicPr>
        <p:blipFill rotWithShape="1">
          <a:blip r:embed="rId4">
            <a:alphaModFix/>
          </a:blip>
          <a:srcRect/>
          <a:stretch/>
        </p:blipFill>
        <p:spPr>
          <a:xfrm>
            <a:off x="5364087" y="3861048"/>
            <a:ext cx="2903512" cy="2178290"/>
          </a:xfrm>
          <a:prstGeom prst="rect">
            <a:avLst/>
          </a:prstGeom>
          <a:noFill/>
          <a:ln>
            <a:noFill/>
          </a:ln>
        </p:spPr>
      </p:pic>
      <p:pic>
        <p:nvPicPr>
          <p:cNvPr id="143" name="Shape 143"/>
          <p:cNvPicPr preferRelativeResize="0"/>
          <p:nvPr/>
        </p:nvPicPr>
        <p:blipFill rotWithShape="1">
          <a:blip r:embed="rId5">
            <a:alphaModFix/>
          </a:blip>
          <a:srcRect/>
          <a:stretch/>
        </p:blipFill>
        <p:spPr>
          <a:xfrm>
            <a:off x="5348105" y="1646915"/>
            <a:ext cx="2916881" cy="2188320"/>
          </a:xfrm>
          <a:prstGeom prst="rect">
            <a:avLst/>
          </a:prstGeom>
          <a:noFill/>
          <a:ln>
            <a:noFill/>
          </a:ln>
        </p:spPr>
      </p:pic>
    </p:spTree>
  </p:cSld>
  <p:clrMapOvr>
    <a:masterClrMapping/>
  </p:clrMapOvr>
  <p:transition xmlns:p14="http://schemas.microsoft.com/office/powerpoint/2010/mai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Shape 148"/>
          <p:cNvSpPr txBox="1">
            <a:spLocks noGrp="1"/>
          </p:cNvSpPr>
          <p:nvPr>
            <p:ph type="title"/>
          </p:nvPr>
        </p:nvSpPr>
        <p:spPr>
          <a:xfrm>
            <a:off x="1547663" y="116631"/>
            <a:ext cx="5791200" cy="1371599"/>
          </a:xfrm>
          <a:prstGeom prst="rect">
            <a:avLst/>
          </a:prstGeom>
          <a:noFill/>
          <a:ln>
            <a:noFill/>
          </a:ln>
        </p:spPr>
        <p:txBody>
          <a:bodyPr lIns="91425" tIns="45700" rIns="91425" bIns="45700" anchor="b" anchorCtr="0">
            <a:noAutofit/>
          </a:bodyPr>
          <a:lstStyle/>
          <a:p>
            <a:pPr marL="0" marR="0" lvl="0" indent="0" algn="ctr" rtl="0">
              <a:spcBef>
                <a:spcPts val="0"/>
              </a:spcBef>
              <a:buClr>
                <a:schemeClr val="dk2"/>
              </a:buClr>
              <a:buSzPct val="25000"/>
              <a:buFont typeface="Calibri"/>
              <a:buNone/>
            </a:pPr>
            <a:r>
              <a:rPr lang="es-ES" sz="3600" b="0" i="0" u="none" strike="noStrike" cap="none" baseline="0">
                <a:solidFill>
                  <a:schemeClr val="dk2"/>
                </a:solidFill>
                <a:latin typeface="Calibri"/>
                <a:ea typeface="Calibri"/>
                <a:cs typeface="Calibri"/>
                <a:sym typeface="Calibri"/>
              </a:rPr>
              <a:t>TIMETABLE</a:t>
            </a:r>
          </a:p>
        </p:txBody>
      </p:sp>
      <p:graphicFrame>
        <p:nvGraphicFramePr>
          <p:cNvPr id="149" name="Shape 149"/>
          <p:cNvGraphicFramePr/>
          <p:nvPr/>
        </p:nvGraphicFramePr>
        <p:xfrm>
          <a:off x="611560" y="1556791"/>
          <a:ext cx="8136925" cy="4114890"/>
        </p:xfrm>
        <a:graphic>
          <a:graphicData uri="http://schemas.openxmlformats.org/drawingml/2006/table">
            <a:tbl>
              <a:tblPr firstRow="1" bandRow="1">
                <a:noFill/>
                <a:tableStyleId>{49A149FD-2294-4EAD-95AE-BFB60B6B97AD}</a:tableStyleId>
              </a:tblPr>
              <a:tblGrid>
                <a:gridCol w="1627375"/>
                <a:gridCol w="1580450"/>
                <a:gridCol w="1776950"/>
                <a:gridCol w="1612725"/>
                <a:gridCol w="1539425"/>
              </a:tblGrid>
              <a:tr h="259200">
                <a:tc>
                  <a:txBody>
                    <a:bodyPr/>
                    <a:lstStyle/>
                    <a:p>
                      <a:pPr marL="0" marR="0" lvl="0" indent="0" algn="l" rtl="0">
                        <a:spcBef>
                          <a:spcPts val="0"/>
                        </a:spcBef>
                        <a:buSzPct val="25000"/>
                        <a:buNone/>
                      </a:pPr>
                      <a:r>
                        <a:rPr lang="es-ES" sz="1800" u="none" strike="noStrike" cap="none" baseline="0"/>
                        <a:t>MONDAY</a:t>
                      </a:r>
                    </a:p>
                  </a:txBody>
                  <a:tcPr marL="91450" marR="91450" marT="45725" marB="45725"/>
                </a:tc>
                <a:tc>
                  <a:txBody>
                    <a:bodyPr/>
                    <a:lstStyle/>
                    <a:p>
                      <a:pPr marL="0" marR="0" lvl="0" indent="0" algn="l" rtl="0">
                        <a:spcBef>
                          <a:spcPts val="0"/>
                        </a:spcBef>
                        <a:buSzPct val="25000"/>
                        <a:buNone/>
                      </a:pPr>
                      <a:r>
                        <a:rPr lang="es-ES" sz="1800" u="none" strike="noStrike" cap="none" baseline="0"/>
                        <a:t>TUESDAY</a:t>
                      </a:r>
                    </a:p>
                  </a:txBody>
                  <a:tcPr marL="91450" marR="91450" marT="45725" marB="45725"/>
                </a:tc>
                <a:tc>
                  <a:txBody>
                    <a:bodyPr/>
                    <a:lstStyle/>
                    <a:p>
                      <a:pPr marL="0" marR="0" lvl="0" indent="0" algn="l" rtl="0">
                        <a:spcBef>
                          <a:spcPts val="0"/>
                        </a:spcBef>
                        <a:buSzPct val="25000"/>
                        <a:buNone/>
                      </a:pPr>
                      <a:r>
                        <a:rPr lang="es-ES" sz="1800" u="none" strike="noStrike" cap="none" baseline="0"/>
                        <a:t>WEDNESDAY</a:t>
                      </a:r>
                    </a:p>
                  </a:txBody>
                  <a:tcPr marL="91450" marR="91450" marT="45725" marB="45725"/>
                </a:tc>
                <a:tc>
                  <a:txBody>
                    <a:bodyPr/>
                    <a:lstStyle/>
                    <a:p>
                      <a:pPr marL="0" marR="0" lvl="0" indent="0" algn="l" rtl="0">
                        <a:spcBef>
                          <a:spcPts val="0"/>
                        </a:spcBef>
                        <a:buSzPct val="25000"/>
                        <a:buNone/>
                      </a:pPr>
                      <a:r>
                        <a:rPr lang="es-ES" sz="1800" u="none" strike="noStrike" cap="none" baseline="0"/>
                        <a:t>THRUSDAY</a:t>
                      </a:r>
                    </a:p>
                  </a:txBody>
                  <a:tcPr marL="91450" marR="91450" marT="45725" marB="45725"/>
                </a:tc>
                <a:tc>
                  <a:txBody>
                    <a:bodyPr/>
                    <a:lstStyle/>
                    <a:p>
                      <a:pPr marL="0" marR="0" lvl="0" indent="0" algn="l" rtl="0">
                        <a:spcBef>
                          <a:spcPts val="0"/>
                        </a:spcBef>
                        <a:buSzPct val="25000"/>
                        <a:buNone/>
                      </a:pPr>
                      <a:r>
                        <a:rPr lang="es-ES" sz="1800" u="none" strike="noStrike" cap="none" baseline="0"/>
                        <a:t>FRIDAY</a:t>
                      </a:r>
                    </a:p>
                  </a:txBody>
                  <a:tcPr marL="91450" marR="91450" marT="45725" marB="45725"/>
                </a:tc>
              </a:tr>
              <a:tr h="453600">
                <a:tc>
                  <a:txBody>
                    <a:bodyPr/>
                    <a:lstStyle/>
                    <a:p>
                      <a:pPr marL="0" marR="0" lvl="0" indent="0" algn="l" rtl="0">
                        <a:spcBef>
                          <a:spcPts val="0"/>
                        </a:spcBef>
                        <a:buSzPct val="25000"/>
                        <a:buNone/>
                      </a:pPr>
                      <a:r>
                        <a:rPr lang="es-ES" sz="1800" u="none" strike="noStrike" cap="none" baseline="0"/>
                        <a:t>Recerca Project/ Ethic</a:t>
                      </a:r>
                    </a:p>
                  </a:txBody>
                  <a:tcPr marL="91450" marR="91450" marT="45725" marB="45725"/>
                </a:tc>
                <a:tc>
                  <a:txBody>
                    <a:bodyPr/>
                    <a:lstStyle/>
                    <a:p>
                      <a:pPr marL="0" marR="0" lvl="0" indent="0" algn="l" rtl="0">
                        <a:spcBef>
                          <a:spcPts val="0"/>
                        </a:spcBef>
                        <a:buSzPct val="25000"/>
                        <a:buNone/>
                      </a:pPr>
                      <a:r>
                        <a:rPr lang="es-ES" sz="1800" u="none" strike="noStrike" cap="none" baseline="0"/>
                        <a:t>Mathematics</a:t>
                      </a:r>
                    </a:p>
                  </a:txBody>
                  <a:tcPr marL="91450" marR="91450" marT="45725" marB="45725"/>
                </a:tc>
                <a:tc>
                  <a:txBody>
                    <a:bodyPr/>
                    <a:lstStyle/>
                    <a:p>
                      <a:pPr marL="0" marR="0" lvl="0" indent="0" algn="l" rtl="0">
                        <a:spcBef>
                          <a:spcPts val="0"/>
                        </a:spcBef>
                        <a:buSzPct val="25000"/>
                        <a:buNone/>
                      </a:pPr>
                      <a:r>
                        <a:rPr lang="es-ES" sz="1800" u="none" strike="noStrike" cap="none" baseline="0"/>
                        <a:t>Spanish</a:t>
                      </a:r>
                    </a:p>
                  </a:txBody>
                  <a:tcPr marL="91450" marR="91450" marT="45725" marB="45725"/>
                </a:tc>
                <a:tc>
                  <a:txBody>
                    <a:bodyPr/>
                    <a:lstStyle/>
                    <a:p>
                      <a:pPr marL="0" marR="0" lvl="0" indent="0" algn="l" rtl="0">
                        <a:spcBef>
                          <a:spcPts val="0"/>
                        </a:spcBef>
                        <a:buSzPct val="25000"/>
                        <a:buNone/>
                      </a:pPr>
                      <a:r>
                        <a:rPr lang="es-ES" sz="1800" u="none" strike="noStrike" cap="none" baseline="0"/>
                        <a:t>Elective </a:t>
                      </a:r>
                    </a:p>
                  </a:txBody>
                  <a:tcPr marL="91450" marR="91450" marT="45725" marB="45725"/>
                </a:tc>
                <a:tc>
                  <a:txBody>
                    <a:bodyPr/>
                    <a:lstStyle/>
                    <a:p>
                      <a:pPr marL="0" marR="0" lvl="0" indent="0" algn="l" rtl="0">
                        <a:spcBef>
                          <a:spcPts val="0"/>
                        </a:spcBef>
                        <a:buSzPct val="25000"/>
                        <a:buNone/>
                      </a:pPr>
                      <a:r>
                        <a:rPr lang="es-ES" sz="1800" u="none" strike="noStrike" cap="none" baseline="0"/>
                        <a:t>Recerca Project /Ethic</a:t>
                      </a:r>
                    </a:p>
                  </a:txBody>
                  <a:tcPr marL="91450" marR="91450" marT="45725" marB="45725"/>
                </a:tc>
              </a:tr>
              <a:tr h="259200">
                <a:tc>
                  <a:txBody>
                    <a:bodyPr/>
                    <a:lstStyle/>
                    <a:p>
                      <a:pPr marL="0" marR="0" lvl="0" indent="0" algn="l" rtl="0">
                        <a:spcBef>
                          <a:spcPts val="0"/>
                        </a:spcBef>
                        <a:buSzPct val="25000"/>
                        <a:buNone/>
                      </a:pPr>
                      <a:r>
                        <a:rPr lang="es-ES" sz="1800" u="none" strike="noStrike" cap="none" baseline="0"/>
                        <a:t>English</a:t>
                      </a:r>
                    </a:p>
                  </a:txBody>
                  <a:tcPr marL="91450" marR="91450" marT="45725" marB="45725"/>
                </a:tc>
                <a:tc>
                  <a:txBody>
                    <a:bodyPr/>
                    <a:lstStyle/>
                    <a:p>
                      <a:pPr marL="0" marR="0" lvl="0" indent="0" algn="l" rtl="0">
                        <a:spcBef>
                          <a:spcPts val="0"/>
                        </a:spcBef>
                        <a:buSzPct val="25000"/>
                        <a:buNone/>
                      </a:pPr>
                      <a:r>
                        <a:rPr lang="es-ES" sz="1800" u="none" strike="noStrike" cap="none" baseline="0"/>
                        <a:t>Spanish</a:t>
                      </a:r>
                    </a:p>
                  </a:txBody>
                  <a:tcPr marL="91450" marR="91450" marT="45725" marB="45725"/>
                </a:tc>
                <a:tc>
                  <a:txBody>
                    <a:bodyPr/>
                    <a:lstStyle/>
                    <a:p>
                      <a:pPr marL="0" marR="0" lvl="0" indent="0" algn="l" rtl="0">
                        <a:spcBef>
                          <a:spcPts val="0"/>
                        </a:spcBef>
                        <a:buSzPct val="25000"/>
                        <a:buNone/>
                      </a:pPr>
                      <a:r>
                        <a:rPr lang="es-ES" sz="1800" u="none" strike="noStrike" cap="none" baseline="0"/>
                        <a:t>Elective</a:t>
                      </a:r>
                    </a:p>
                  </a:txBody>
                  <a:tcPr marL="91450" marR="91450" marT="45725" marB="45725"/>
                </a:tc>
                <a:tc>
                  <a:txBody>
                    <a:bodyPr/>
                    <a:lstStyle/>
                    <a:p>
                      <a:pPr marL="0" marR="0" lvl="0" indent="0" algn="l" rtl="0">
                        <a:spcBef>
                          <a:spcPts val="0"/>
                        </a:spcBef>
                        <a:buSzPct val="25000"/>
                        <a:buNone/>
                      </a:pPr>
                      <a:r>
                        <a:rPr lang="es-ES" sz="1800" u="none" strike="noStrike" cap="none" baseline="0"/>
                        <a:t>History</a:t>
                      </a:r>
                    </a:p>
                  </a:txBody>
                  <a:tcPr marL="91450" marR="91450" marT="45725" marB="45725"/>
                </a:tc>
                <a:tc>
                  <a:txBody>
                    <a:bodyPr/>
                    <a:lstStyle/>
                    <a:p>
                      <a:pPr marL="0" marR="0" lvl="0" indent="0" algn="l" rtl="0">
                        <a:spcBef>
                          <a:spcPts val="0"/>
                        </a:spcBef>
                        <a:buSzPct val="25000"/>
                        <a:buNone/>
                      </a:pPr>
                      <a:r>
                        <a:rPr lang="es-ES" sz="1800" u="none" strike="noStrike" cap="none" baseline="0"/>
                        <a:t>English</a:t>
                      </a:r>
                    </a:p>
                  </a:txBody>
                  <a:tcPr marL="91450" marR="91450" marT="45725" marB="45725"/>
                </a:tc>
              </a:tr>
              <a:tr h="259200">
                <a:tc>
                  <a:txBody>
                    <a:bodyPr/>
                    <a:lstStyle/>
                    <a:p>
                      <a:pPr marL="0" marR="0" lvl="0" indent="0" algn="l" rtl="0">
                        <a:spcBef>
                          <a:spcPts val="0"/>
                        </a:spcBef>
                        <a:buSzPct val="25000"/>
                        <a:buNone/>
                      </a:pPr>
                      <a:r>
                        <a:rPr lang="es-ES" sz="1800" b="1" u="none" strike="noStrike" cap="none" baseline="0"/>
                        <a:t>BREAK</a:t>
                      </a:r>
                    </a:p>
                  </a:txBody>
                  <a:tcPr marL="91450" marR="91450" marT="45725" marB="45725"/>
                </a:tc>
                <a:tc>
                  <a:txBody>
                    <a:bodyPr/>
                    <a:lstStyle/>
                    <a:p>
                      <a:pPr marL="0" marR="0" lvl="0" indent="0" algn="l" rtl="0">
                        <a:spcBef>
                          <a:spcPts val="0"/>
                        </a:spcBef>
                        <a:buSzPct val="25000"/>
                        <a:buNone/>
                      </a:pPr>
                      <a:r>
                        <a:rPr lang="es-ES" sz="1800" b="1" u="none" strike="noStrike" cap="none" baseline="0"/>
                        <a:t>BREAK</a:t>
                      </a:r>
                    </a:p>
                  </a:txBody>
                  <a:tcPr marL="91450" marR="91450" marT="45725" marB="45725"/>
                </a:tc>
                <a:tc>
                  <a:txBody>
                    <a:bodyPr/>
                    <a:lstStyle/>
                    <a:p>
                      <a:pPr marL="0" marR="0" lvl="0" indent="0" algn="l" rtl="0">
                        <a:spcBef>
                          <a:spcPts val="0"/>
                        </a:spcBef>
                        <a:buSzPct val="25000"/>
                        <a:buNone/>
                      </a:pPr>
                      <a:r>
                        <a:rPr lang="es-ES" sz="1800" b="1" u="none" strike="noStrike" cap="none" baseline="0"/>
                        <a:t>BREAK</a:t>
                      </a:r>
                    </a:p>
                  </a:txBody>
                  <a:tcPr marL="91450" marR="91450" marT="45725" marB="45725"/>
                </a:tc>
                <a:tc>
                  <a:txBody>
                    <a:bodyPr/>
                    <a:lstStyle/>
                    <a:p>
                      <a:pPr marL="0" marR="0" lvl="0" indent="0" algn="l" rtl="0">
                        <a:spcBef>
                          <a:spcPts val="0"/>
                        </a:spcBef>
                        <a:buSzPct val="25000"/>
                        <a:buNone/>
                      </a:pPr>
                      <a:r>
                        <a:rPr lang="es-ES" sz="1800" b="1" u="none" strike="noStrike" cap="none" baseline="0"/>
                        <a:t>BREAK</a:t>
                      </a:r>
                    </a:p>
                  </a:txBody>
                  <a:tcPr marL="91450" marR="91450" marT="45725" marB="45725"/>
                </a:tc>
                <a:tc>
                  <a:txBody>
                    <a:bodyPr/>
                    <a:lstStyle/>
                    <a:p>
                      <a:pPr marL="0" marR="0" lvl="0" indent="0" algn="l" rtl="0">
                        <a:spcBef>
                          <a:spcPts val="0"/>
                        </a:spcBef>
                        <a:buSzPct val="25000"/>
                        <a:buNone/>
                      </a:pPr>
                      <a:r>
                        <a:rPr lang="es-ES" sz="1800" b="1" u="none" strike="noStrike" cap="none" baseline="0"/>
                        <a:t>BREAK</a:t>
                      </a:r>
                    </a:p>
                  </a:txBody>
                  <a:tcPr marL="91450" marR="91450" marT="45725" marB="45725"/>
                </a:tc>
              </a:tr>
              <a:tr h="259200">
                <a:tc>
                  <a:txBody>
                    <a:bodyPr/>
                    <a:lstStyle/>
                    <a:p>
                      <a:pPr marL="0" marR="0" lvl="0" indent="0" algn="l" rtl="0">
                        <a:spcBef>
                          <a:spcPts val="0"/>
                        </a:spcBef>
                        <a:buSzPct val="25000"/>
                        <a:buNone/>
                      </a:pPr>
                      <a:r>
                        <a:rPr lang="es-ES" sz="1800" u="none" strike="noStrike" cap="none" baseline="0"/>
                        <a:t>Elective</a:t>
                      </a:r>
                    </a:p>
                  </a:txBody>
                  <a:tcPr marL="91450" marR="91450" marT="45725" marB="45725"/>
                </a:tc>
                <a:tc>
                  <a:txBody>
                    <a:bodyPr/>
                    <a:lstStyle/>
                    <a:p>
                      <a:pPr marL="0" marR="0" lvl="0" indent="0" algn="l" rtl="0">
                        <a:spcBef>
                          <a:spcPts val="0"/>
                        </a:spcBef>
                        <a:buSzPct val="25000"/>
                        <a:buNone/>
                      </a:pPr>
                      <a:r>
                        <a:rPr lang="es-ES" sz="1800" u="none" strike="noStrike" cap="none" baseline="0"/>
                        <a:t>English</a:t>
                      </a:r>
                    </a:p>
                  </a:txBody>
                  <a:tcPr marL="91450" marR="91450" marT="45725" marB="45725"/>
                </a:tc>
                <a:tc>
                  <a:txBody>
                    <a:bodyPr/>
                    <a:lstStyle/>
                    <a:p>
                      <a:pPr marL="0" marR="0" lvl="0" indent="0" algn="l" rtl="0">
                        <a:spcBef>
                          <a:spcPts val="0"/>
                        </a:spcBef>
                        <a:buSzPct val="25000"/>
                        <a:buNone/>
                      </a:pPr>
                      <a:r>
                        <a:rPr lang="es-ES" sz="1800" u="none" strike="noStrike" cap="none" baseline="0"/>
                        <a:t>Elective</a:t>
                      </a:r>
                    </a:p>
                  </a:txBody>
                  <a:tcPr marL="91450" marR="91450" marT="45725" marB="45725"/>
                </a:tc>
                <a:tc>
                  <a:txBody>
                    <a:bodyPr/>
                    <a:lstStyle/>
                    <a:p>
                      <a:pPr marL="0" marR="0" lvl="0" indent="0" algn="l" rtl="0">
                        <a:spcBef>
                          <a:spcPts val="0"/>
                        </a:spcBef>
                        <a:buSzPct val="25000"/>
                        <a:buNone/>
                      </a:pPr>
                      <a:r>
                        <a:rPr lang="es-ES" sz="1800" u="none" strike="noStrike" cap="none" baseline="0"/>
                        <a:t>Catalan</a:t>
                      </a:r>
                    </a:p>
                  </a:txBody>
                  <a:tcPr marL="91450" marR="91450" marT="45725" marB="45725"/>
                </a:tc>
                <a:tc>
                  <a:txBody>
                    <a:bodyPr/>
                    <a:lstStyle/>
                    <a:p>
                      <a:pPr marL="0" marR="0" lvl="0" indent="0" algn="l" rtl="0">
                        <a:spcBef>
                          <a:spcPts val="0"/>
                        </a:spcBef>
                        <a:buSzPct val="25000"/>
                        <a:buNone/>
                      </a:pPr>
                      <a:r>
                        <a:rPr lang="es-ES" sz="1800" u="none" strike="noStrike" cap="none" baseline="0"/>
                        <a:t>Mathematics</a:t>
                      </a:r>
                    </a:p>
                  </a:txBody>
                  <a:tcPr marL="91450" marR="91450" marT="45725" marB="45725"/>
                </a:tc>
              </a:tr>
              <a:tr h="259200">
                <a:tc>
                  <a:txBody>
                    <a:bodyPr/>
                    <a:lstStyle/>
                    <a:p>
                      <a:pPr marL="0" marR="0" lvl="0" indent="0" algn="l" rtl="0">
                        <a:spcBef>
                          <a:spcPts val="0"/>
                        </a:spcBef>
                        <a:buSzPct val="25000"/>
                        <a:buNone/>
                      </a:pPr>
                      <a:r>
                        <a:rPr lang="es-ES" sz="1800" u="none" strike="noStrike" cap="none" baseline="0"/>
                        <a:t>Mathematics</a:t>
                      </a:r>
                    </a:p>
                  </a:txBody>
                  <a:tcPr marL="91450" marR="91450" marT="45725" marB="45725"/>
                </a:tc>
                <a:tc>
                  <a:txBody>
                    <a:bodyPr/>
                    <a:lstStyle/>
                    <a:p>
                      <a:pPr marL="0" marR="0" lvl="0" indent="0" algn="l" rtl="0">
                        <a:spcBef>
                          <a:spcPts val="0"/>
                        </a:spcBef>
                        <a:buSzPct val="25000"/>
                        <a:buNone/>
                      </a:pPr>
                      <a:r>
                        <a:rPr lang="es-ES" sz="1800" u="none" strike="noStrike" cap="none" baseline="0"/>
                        <a:t>Catalan</a:t>
                      </a:r>
                    </a:p>
                  </a:txBody>
                  <a:tcPr marL="91450" marR="91450" marT="45725" marB="45725"/>
                </a:tc>
                <a:tc>
                  <a:txBody>
                    <a:bodyPr/>
                    <a:lstStyle/>
                    <a:p>
                      <a:pPr marL="0" marR="0" lvl="0" indent="0" algn="l" rtl="0">
                        <a:spcBef>
                          <a:spcPts val="0"/>
                        </a:spcBef>
                        <a:buSzPct val="25000"/>
                        <a:buNone/>
                      </a:pPr>
                      <a:r>
                        <a:rPr lang="es-ES" sz="1800" u="none" strike="noStrike" cap="none" baseline="0"/>
                        <a:t>Catalan</a:t>
                      </a:r>
                    </a:p>
                  </a:txBody>
                  <a:tcPr marL="91450" marR="91450" marT="45725" marB="45725"/>
                </a:tc>
                <a:tc>
                  <a:txBody>
                    <a:bodyPr/>
                    <a:lstStyle/>
                    <a:p>
                      <a:pPr marL="0" marR="0" lvl="0" indent="0" algn="l" rtl="0">
                        <a:spcBef>
                          <a:spcPts val="0"/>
                        </a:spcBef>
                        <a:buSzPct val="25000"/>
                        <a:buNone/>
                      </a:pPr>
                      <a:r>
                        <a:rPr lang="es-ES" sz="1800" u="none" strike="noStrike" cap="none" baseline="0"/>
                        <a:t>Mathematics</a:t>
                      </a:r>
                    </a:p>
                  </a:txBody>
                  <a:tcPr marL="91450" marR="91450" marT="45725" marB="45725"/>
                </a:tc>
                <a:tc>
                  <a:txBody>
                    <a:bodyPr/>
                    <a:lstStyle/>
                    <a:p>
                      <a:pPr marL="0" marR="0" lvl="0" indent="0" algn="l" rtl="0">
                        <a:spcBef>
                          <a:spcPts val="0"/>
                        </a:spcBef>
                        <a:buSzPct val="25000"/>
                        <a:buNone/>
                      </a:pPr>
                      <a:r>
                        <a:rPr lang="es-ES" sz="1800" u="none" strike="noStrike" cap="none" baseline="0"/>
                        <a:t>History</a:t>
                      </a:r>
                    </a:p>
                  </a:txBody>
                  <a:tcPr marL="91450" marR="91450" marT="45725" marB="45725"/>
                </a:tc>
              </a:tr>
              <a:tr h="259200">
                <a:tc>
                  <a:txBody>
                    <a:bodyPr/>
                    <a:lstStyle/>
                    <a:p>
                      <a:pPr marL="0" marR="0" lvl="0" indent="0" algn="l" rtl="0">
                        <a:spcBef>
                          <a:spcPts val="0"/>
                        </a:spcBef>
                        <a:buSzPct val="25000"/>
                        <a:buNone/>
                      </a:pPr>
                      <a:r>
                        <a:rPr lang="es-ES" sz="1800" b="1" u="none" strike="noStrike" cap="none" baseline="0"/>
                        <a:t>BREAK</a:t>
                      </a:r>
                    </a:p>
                  </a:txBody>
                  <a:tcPr marL="91450" marR="91450" marT="45725" marB="45725"/>
                </a:tc>
                <a:tc>
                  <a:txBody>
                    <a:bodyPr/>
                    <a:lstStyle/>
                    <a:p>
                      <a:pPr marL="0" marR="0" lvl="0" indent="0" algn="l" rtl="0">
                        <a:spcBef>
                          <a:spcPts val="0"/>
                        </a:spcBef>
                        <a:buSzPct val="25000"/>
                        <a:buNone/>
                      </a:pPr>
                      <a:r>
                        <a:rPr lang="es-ES" sz="1800" b="1" u="none" strike="noStrike" cap="none" baseline="0"/>
                        <a:t>BREAK</a:t>
                      </a:r>
                    </a:p>
                  </a:txBody>
                  <a:tcPr marL="91450" marR="91450" marT="45725" marB="45725"/>
                </a:tc>
                <a:tc>
                  <a:txBody>
                    <a:bodyPr/>
                    <a:lstStyle/>
                    <a:p>
                      <a:pPr marL="0" marR="0" lvl="0" indent="0" algn="l" rtl="0">
                        <a:spcBef>
                          <a:spcPts val="0"/>
                        </a:spcBef>
                        <a:buSzPct val="25000"/>
                        <a:buNone/>
                      </a:pPr>
                      <a:r>
                        <a:rPr lang="es-ES" sz="1800" b="1" u="none" strike="noStrike" cap="none" baseline="0"/>
                        <a:t>BREAK</a:t>
                      </a:r>
                    </a:p>
                  </a:txBody>
                  <a:tcPr marL="91450" marR="91450" marT="45725" marB="45725"/>
                </a:tc>
                <a:tc>
                  <a:txBody>
                    <a:bodyPr/>
                    <a:lstStyle/>
                    <a:p>
                      <a:pPr marL="0" marR="0" lvl="0" indent="0" algn="l" rtl="0">
                        <a:spcBef>
                          <a:spcPts val="0"/>
                        </a:spcBef>
                        <a:buSzPct val="25000"/>
                        <a:buNone/>
                      </a:pPr>
                      <a:r>
                        <a:rPr lang="es-ES" sz="1800" b="1" u="none" strike="noStrike" cap="none" baseline="0"/>
                        <a:t>BREAK</a:t>
                      </a:r>
                    </a:p>
                  </a:txBody>
                  <a:tcPr marL="91450" marR="91450" marT="45725" marB="45725"/>
                </a:tc>
                <a:tc>
                  <a:txBody>
                    <a:bodyPr/>
                    <a:lstStyle/>
                    <a:p>
                      <a:pPr marL="0" marR="0" lvl="0" indent="0" algn="l" rtl="0">
                        <a:spcBef>
                          <a:spcPts val="0"/>
                        </a:spcBef>
                        <a:buSzPct val="25000"/>
                        <a:buNone/>
                      </a:pPr>
                      <a:r>
                        <a:rPr lang="es-ES" sz="1800" b="1" u="none" strike="noStrike" cap="none" baseline="0"/>
                        <a:t>BREAK</a:t>
                      </a:r>
                    </a:p>
                  </a:txBody>
                  <a:tcPr marL="91450" marR="91450" marT="45725" marB="45725"/>
                </a:tc>
              </a:tr>
              <a:tr h="453600">
                <a:tc>
                  <a:txBody>
                    <a:bodyPr/>
                    <a:lstStyle/>
                    <a:p>
                      <a:pPr marL="0" marR="0" lvl="0" indent="0" algn="l" rtl="0">
                        <a:spcBef>
                          <a:spcPts val="0"/>
                        </a:spcBef>
                        <a:buSzPct val="25000"/>
                        <a:buNone/>
                      </a:pPr>
                      <a:r>
                        <a:rPr lang="es-ES" sz="1800" u="none" strike="noStrike" cap="none" baseline="0"/>
                        <a:t>History</a:t>
                      </a:r>
                    </a:p>
                  </a:txBody>
                  <a:tcPr marL="91450" marR="91450" marT="45725" marB="45725"/>
                </a:tc>
                <a:tc>
                  <a:txBody>
                    <a:bodyPr/>
                    <a:lstStyle/>
                    <a:p>
                      <a:pPr marL="0" marR="0" lvl="0" indent="0" algn="l" rtl="0">
                        <a:spcBef>
                          <a:spcPts val="0"/>
                        </a:spcBef>
                        <a:buSzPct val="25000"/>
                        <a:buNone/>
                      </a:pPr>
                      <a:r>
                        <a:rPr lang="es-ES" sz="1800" u="none" strike="noStrike" cap="none" baseline="0"/>
                        <a:t>Tutorial Sessions</a:t>
                      </a:r>
                    </a:p>
                  </a:txBody>
                  <a:tcPr marL="91450" marR="91450" marT="45725" marB="45725"/>
                </a:tc>
                <a:tc>
                  <a:txBody>
                    <a:bodyPr/>
                    <a:lstStyle/>
                    <a:p>
                      <a:pPr marL="0" marR="0" lvl="0" indent="0" algn="l" rtl="0">
                        <a:spcBef>
                          <a:spcPts val="0"/>
                        </a:spcBef>
                        <a:buSzPct val="25000"/>
                        <a:buNone/>
                      </a:pPr>
                      <a:r>
                        <a:rPr lang="es-ES" sz="1800" u="none" strike="noStrike" cap="none" baseline="0"/>
                        <a:t>Physical Education</a:t>
                      </a:r>
                    </a:p>
                  </a:txBody>
                  <a:tcPr marL="91450" marR="91450" marT="45725" marB="45725"/>
                </a:tc>
                <a:tc>
                  <a:txBody>
                    <a:bodyPr/>
                    <a:lstStyle/>
                    <a:p>
                      <a:pPr marL="0" marR="0" lvl="0" indent="0" algn="l" rtl="0">
                        <a:spcBef>
                          <a:spcPts val="0"/>
                        </a:spcBef>
                        <a:buSzPct val="25000"/>
                        <a:buNone/>
                      </a:pPr>
                      <a:r>
                        <a:rPr lang="es-ES" sz="1800" u="none" strike="noStrike" cap="none" baseline="0"/>
                        <a:t>Spanish</a:t>
                      </a:r>
                    </a:p>
                  </a:txBody>
                  <a:tcPr marL="91450" marR="91450" marT="45725" marB="45725"/>
                </a:tc>
                <a:tc>
                  <a:txBody>
                    <a:bodyPr/>
                    <a:lstStyle/>
                    <a:p>
                      <a:pPr marL="0" marR="0" lvl="0" indent="0" algn="l" rtl="0">
                        <a:spcBef>
                          <a:spcPts val="0"/>
                        </a:spcBef>
                        <a:buSzPct val="25000"/>
                        <a:buNone/>
                      </a:pPr>
                      <a:r>
                        <a:rPr lang="es-ES" sz="1800" u="none" strike="noStrike" cap="none" baseline="0"/>
                        <a:t>Elective</a:t>
                      </a:r>
                    </a:p>
                  </a:txBody>
                  <a:tcPr marL="91450" marR="91450" marT="45725" marB="45725"/>
                </a:tc>
              </a:tr>
              <a:tr h="453600">
                <a:tc>
                  <a:txBody>
                    <a:bodyPr/>
                    <a:lstStyle/>
                    <a:p>
                      <a:pPr marL="0" marR="0" lvl="0" indent="0" algn="l" rtl="0">
                        <a:spcBef>
                          <a:spcPts val="0"/>
                        </a:spcBef>
                        <a:buSzPct val="25000"/>
                        <a:buNone/>
                      </a:pPr>
                      <a:r>
                        <a:rPr lang="es-ES" sz="1800" u="none" strike="noStrike" cap="none" baseline="0"/>
                        <a:t>Elective</a:t>
                      </a:r>
                    </a:p>
                  </a:txBody>
                  <a:tcPr marL="91450" marR="91450" marT="45725" marB="45725"/>
                </a:tc>
                <a:tc>
                  <a:txBody>
                    <a:bodyPr/>
                    <a:lstStyle/>
                    <a:p>
                      <a:pPr marL="0" marR="0" lvl="0" indent="0" algn="l" rtl="0">
                        <a:spcBef>
                          <a:spcPts val="0"/>
                        </a:spcBef>
                        <a:buSzPct val="25000"/>
                        <a:buNone/>
                      </a:pPr>
                      <a:r>
                        <a:rPr lang="es-ES" sz="1800" u="none" strike="noStrike" cap="none" baseline="0"/>
                        <a:t>Elective</a:t>
                      </a:r>
                    </a:p>
                  </a:txBody>
                  <a:tcPr marL="91450" marR="91450" marT="45725" marB="45725"/>
                </a:tc>
                <a:tc>
                  <a:txBody>
                    <a:bodyPr/>
                    <a:lstStyle/>
                    <a:p>
                      <a:pPr marL="0" marR="0" lvl="0" indent="0" algn="l" rtl="0">
                        <a:spcBef>
                          <a:spcPts val="0"/>
                        </a:spcBef>
                        <a:buSzPct val="25000"/>
                        <a:buNone/>
                      </a:pPr>
                      <a:r>
                        <a:rPr lang="es-ES" sz="1800" u="none" strike="noStrike" cap="none" baseline="0"/>
                        <a:t>Physical Education</a:t>
                      </a:r>
                    </a:p>
                  </a:txBody>
                  <a:tcPr marL="91450" marR="91450" marT="45725" marB="45725"/>
                </a:tc>
                <a:tc>
                  <a:txBody>
                    <a:bodyPr/>
                    <a:lstStyle/>
                    <a:p>
                      <a:pPr marL="0" marR="0" lvl="0" indent="0" algn="l" rtl="0">
                        <a:spcBef>
                          <a:spcPts val="0"/>
                        </a:spcBef>
                        <a:buSzPct val="25000"/>
                        <a:buNone/>
                      </a:pPr>
                      <a:r>
                        <a:rPr lang="es-ES" sz="1800" u="none" strike="noStrike" cap="none" baseline="0"/>
                        <a:t>Elective</a:t>
                      </a:r>
                    </a:p>
                  </a:txBody>
                  <a:tcPr marL="91450" marR="91450" marT="45725" marB="45725"/>
                </a:tc>
                <a:tc>
                  <a:txBody>
                    <a:bodyPr/>
                    <a:lstStyle/>
                    <a:p>
                      <a:pPr marL="0" marR="0" lvl="0" indent="0" algn="l" rtl="0">
                        <a:spcBef>
                          <a:spcPts val="0"/>
                        </a:spcBef>
                        <a:buSzPct val="25000"/>
                        <a:buNone/>
                      </a:pPr>
                      <a:r>
                        <a:rPr lang="es-ES" sz="1800" u="none" strike="noStrike" cap="none" baseline="0"/>
                        <a:t>Elective</a:t>
                      </a:r>
                    </a:p>
                  </a:txBody>
                  <a:tcPr marL="91450" marR="91450" marT="45725" marB="45725"/>
                </a:tc>
              </a:tr>
            </a:tbl>
          </a:graphicData>
        </a:graphic>
      </p:graphicFrame>
      <p:sp>
        <p:nvSpPr>
          <p:cNvPr id="150" name="Shape 150"/>
          <p:cNvSpPr txBox="1"/>
          <p:nvPr/>
        </p:nvSpPr>
        <p:spPr>
          <a:xfrm>
            <a:off x="323528" y="5949280"/>
            <a:ext cx="8568951"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s-ES" sz="1800" b="0" i="0" u="none" strike="noStrike" cap="none" baseline="0">
                <a:solidFill>
                  <a:schemeClr val="dk1"/>
                </a:solidFill>
                <a:latin typeface="Arial"/>
                <a:ea typeface="Arial"/>
                <a:cs typeface="Arial"/>
                <a:sym typeface="Arial"/>
              </a:rPr>
              <a:t>Electives are: Physics and Chemistry, Biology and Geology, Music, Computer, Plastic, Technical Drawing, Latin, French and technology</a:t>
            </a:r>
          </a:p>
        </p:txBody>
      </p:sp>
    </p:spTree>
  </p:cSld>
  <p:clrMapOvr>
    <a:masterClrMapping/>
  </p:clrMapOvr>
  <p:transition xmlns:p14="http://schemas.microsoft.com/office/powerpoint/2010/mai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Shape 155"/>
          <p:cNvSpPr txBox="1">
            <a:spLocks noGrp="1"/>
          </p:cNvSpPr>
          <p:nvPr>
            <p:ph type="title"/>
          </p:nvPr>
        </p:nvSpPr>
        <p:spPr>
          <a:xfrm>
            <a:off x="155575" y="312737"/>
            <a:ext cx="8304857" cy="884013"/>
          </a:xfrm>
          <a:prstGeom prst="rect">
            <a:avLst/>
          </a:prstGeom>
          <a:noFill/>
          <a:ln>
            <a:noFill/>
          </a:ln>
        </p:spPr>
        <p:txBody>
          <a:bodyPr lIns="91425" tIns="45700" rIns="91425" bIns="45700" anchor="b" anchorCtr="0">
            <a:noAutofit/>
          </a:bodyPr>
          <a:lstStyle/>
          <a:p>
            <a:pPr marL="0" marR="0" lvl="0" indent="0" algn="ctr" rtl="0">
              <a:spcBef>
                <a:spcPts val="0"/>
              </a:spcBef>
              <a:buClr>
                <a:schemeClr val="dk2"/>
              </a:buClr>
              <a:buSzPct val="25000"/>
              <a:buFont typeface="Calibri"/>
              <a:buNone/>
            </a:pPr>
            <a:r>
              <a:rPr lang="es-ES" sz="3600" b="0" i="0" u="none" strike="noStrike" cap="none" baseline="0">
                <a:solidFill>
                  <a:schemeClr val="dk2"/>
                </a:solidFill>
                <a:latin typeface="Calibri"/>
                <a:ea typeface="Calibri"/>
                <a:cs typeface="Calibri"/>
                <a:sym typeface="Calibri"/>
              </a:rPr>
              <a:t>        ORAL PRESENTATIONS</a:t>
            </a:r>
          </a:p>
        </p:txBody>
      </p:sp>
      <p:sp>
        <p:nvSpPr>
          <p:cNvPr id="156" name="Shape 156"/>
          <p:cNvSpPr txBox="1">
            <a:spLocks noGrp="1"/>
          </p:cNvSpPr>
          <p:nvPr>
            <p:ph type="body" idx="1"/>
          </p:nvPr>
        </p:nvSpPr>
        <p:spPr>
          <a:xfrm>
            <a:off x="457200" y="1752600"/>
            <a:ext cx="7619999" cy="4373563"/>
          </a:xfrm>
          <a:prstGeom prst="rect">
            <a:avLst/>
          </a:prstGeom>
          <a:noFill/>
          <a:ln>
            <a:noFill/>
          </a:ln>
        </p:spPr>
        <p:txBody>
          <a:bodyPr lIns="91425" tIns="45700" rIns="91425" bIns="45700" anchor="t" anchorCtr="0">
            <a:noAutofit/>
          </a:bodyPr>
          <a:lstStyle/>
          <a:p>
            <a:pPr marL="0" marR="0" lvl="0" indent="0" algn="just" rtl="0">
              <a:spcBef>
                <a:spcPts val="0"/>
              </a:spcBef>
              <a:spcAft>
                <a:spcPts val="600"/>
              </a:spcAft>
              <a:buClr>
                <a:schemeClr val="dk1"/>
              </a:buClr>
              <a:buSzPct val="25000"/>
              <a:buFont typeface="Arial"/>
              <a:buNone/>
            </a:pPr>
            <a:r>
              <a:rPr lang="es-ES" sz="2000" b="1" i="0" u="none" strike="noStrike" cap="none" baseline="0">
                <a:solidFill>
                  <a:schemeClr val="dk1"/>
                </a:solidFill>
                <a:latin typeface="Arial"/>
                <a:ea typeface="Arial"/>
                <a:cs typeface="Arial"/>
                <a:sym typeface="Arial"/>
              </a:rPr>
              <a:t>Sometimes we do oral presentations. In groups we prepare PowerPoint</a:t>
            </a:r>
            <a:r>
              <a:rPr lang="es-ES" sz="2000" b="1">
                <a:solidFill>
                  <a:schemeClr val="dk1"/>
                </a:solidFill>
              </a:rPr>
              <a:t>s </a:t>
            </a:r>
            <a:r>
              <a:rPr lang="es-ES" sz="2000" b="1" i="0" u="none" strike="noStrike" cap="none" baseline="0">
                <a:solidFill>
                  <a:schemeClr val="dk1"/>
                </a:solidFill>
                <a:latin typeface="Arial"/>
                <a:ea typeface="Arial"/>
                <a:cs typeface="Arial"/>
                <a:sym typeface="Arial"/>
              </a:rPr>
              <a:t>and then, we explain it in class.</a:t>
            </a:r>
          </a:p>
        </p:txBody>
      </p:sp>
      <p:pic>
        <p:nvPicPr>
          <p:cNvPr id="157" name="Shape 157"/>
          <p:cNvPicPr preferRelativeResize="0"/>
          <p:nvPr/>
        </p:nvPicPr>
        <p:blipFill rotWithShape="1">
          <a:blip r:embed="rId3">
            <a:alphaModFix/>
          </a:blip>
          <a:srcRect/>
          <a:stretch/>
        </p:blipFill>
        <p:spPr>
          <a:xfrm>
            <a:off x="288504" y="3316496"/>
            <a:ext cx="2653644" cy="3528391"/>
          </a:xfrm>
          <a:prstGeom prst="rect">
            <a:avLst/>
          </a:prstGeom>
          <a:noFill/>
          <a:ln>
            <a:noFill/>
          </a:ln>
        </p:spPr>
      </p:pic>
      <p:sp>
        <p:nvSpPr>
          <p:cNvPr id="158" name="Shape 158"/>
          <p:cNvSpPr/>
          <p:nvPr/>
        </p:nvSpPr>
        <p:spPr>
          <a:xfrm>
            <a:off x="155575" y="-144463"/>
            <a:ext cx="304799" cy="304801"/>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solidFill>
                <a:schemeClr val="dk1"/>
              </a:solidFill>
              <a:latin typeface="Arial"/>
              <a:ea typeface="Arial"/>
              <a:cs typeface="Arial"/>
              <a:sym typeface="Arial"/>
            </a:endParaRPr>
          </a:p>
        </p:txBody>
      </p:sp>
      <p:sp>
        <p:nvSpPr>
          <p:cNvPr id="159" name="Shape 159"/>
          <p:cNvSpPr/>
          <p:nvPr/>
        </p:nvSpPr>
        <p:spPr>
          <a:xfrm>
            <a:off x="307975" y="7937"/>
            <a:ext cx="304799" cy="304801"/>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solidFill>
                <a:schemeClr val="dk1"/>
              </a:solidFill>
              <a:latin typeface="Arial"/>
              <a:ea typeface="Arial"/>
              <a:cs typeface="Arial"/>
              <a:sym typeface="Arial"/>
            </a:endParaRPr>
          </a:p>
        </p:txBody>
      </p:sp>
      <p:pic>
        <p:nvPicPr>
          <p:cNvPr id="160" name="Shape 160"/>
          <p:cNvPicPr preferRelativeResize="0"/>
          <p:nvPr/>
        </p:nvPicPr>
        <p:blipFill rotWithShape="1">
          <a:blip r:embed="rId4">
            <a:alphaModFix/>
          </a:blip>
          <a:srcRect/>
          <a:stretch/>
        </p:blipFill>
        <p:spPr>
          <a:xfrm>
            <a:off x="3347864" y="3327339"/>
            <a:ext cx="2571583" cy="3506706"/>
          </a:xfrm>
          <a:prstGeom prst="rect">
            <a:avLst/>
          </a:prstGeom>
          <a:noFill/>
          <a:ln>
            <a:noFill/>
          </a:ln>
        </p:spPr>
      </p:pic>
      <p:pic>
        <p:nvPicPr>
          <p:cNvPr id="161" name="Shape 161"/>
          <p:cNvPicPr preferRelativeResize="0"/>
          <p:nvPr/>
        </p:nvPicPr>
        <p:blipFill rotWithShape="1">
          <a:blip r:embed="rId5">
            <a:alphaModFix/>
          </a:blip>
          <a:srcRect/>
          <a:stretch/>
        </p:blipFill>
        <p:spPr>
          <a:xfrm>
            <a:off x="6132867" y="3313312"/>
            <a:ext cx="2581872" cy="3520734"/>
          </a:xfrm>
          <a:prstGeom prst="rect">
            <a:avLst/>
          </a:prstGeom>
          <a:noFill/>
          <a:ln>
            <a:noFill/>
          </a:ln>
        </p:spPr>
      </p:pic>
    </p:spTree>
  </p:cSld>
  <p:clrMapOvr>
    <a:masterClrMapping/>
  </p:clrMapOvr>
  <p:transition xmlns:p14="http://schemas.microsoft.com/office/powerpoint/2010/main" spd="slow">
    <p:cut/>
  </p:transition>
</p:sld>
</file>

<file path=ppt/theme/theme1.xml><?xml version="1.0" encoding="utf-8"?>
<a:theme xmlns:a="http://schemas.openxmlformats.org/drawingml/2006/main" name="Essencial">
  <a:themeElements>
    <a:clrScheme name="Essenc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774</Words>
  <Application>Microsoft Macintosh PowerPoint</Application>
  <PresentationFormat>Presentación en pantalla (4:3)</PresentationFormat>
  <Paragraphs>161</Paragraphs>
  <Slides>33</Slides>
  <Notes>33</Notes>
  <HiddenSlides>0</HiddenSlides>
  <MMClips>0</MMClips>
  <ScaleCrop>false</ScaleCrop>
  <HeadingPairs>
    <vt:vector size="4" baseType="variant">
      <vt:variant>
        <vt:lpstr>Tema</vt:lpstr>
      </vt:variant>
      <vt:variant>
        <vt:i4>1</vt:i4>
      </vt:variant>
      <vt:variant>
        <vt:lpstr>Títulos de diapositiva</vt:lpstr>
      </vt:variant>
      <vt:variant>
        <vt:i4>33</vt:i4>
      </vt:variant>
    </vt:vector>
  </HeadingPairs>
  <TitlesOfParts>
    <vt:vector size="34" baseType="lpstr">
      <vt:lpstr>Essencial</vt:lpstr>
      <vt:lpstr>our high school and our city  </vt:lpstr>
      <vt:lpstr>THE HIGH SCHOOL</vt:lpstr>
      <vt:lpstr>THE ENTRANCE</vt:lpstr>
      <vt:lpstr>INSIDE</vt:lpstr>
      <vt:lpstr>CLASSROOMS</vt:lpstr>
      <vt:lpstr>THE CANTEEN</vt:lpstr>
      <vt:lpstr>THE PLAYGROUND</vt:lpstr>
      <vt:lpstr>TIMETABLE</vt:lpstr>
      <vt:lpstr>        ORAL PRESENTATIONS</vt:lpstr>
      <vt:lpstr>     WORKING IN GROUPS</vt:lpstr>
      <vt:lpstr>            TYPICAL CLASS</vt:lpstr>
      <vt:lpstr>     PHYSICAL EDUCATION  </vt:lpstr>
      <vt:lpstr>               ACTIVITIES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THE ROMAN TEMPLE OF VIC</vt:lpstr>
      <vt:lpstr>ORIGINS</vt:lpstr>
      <vt:lpstr>IS THE TEMPLE  USED NOW?</vt:lpstr>
      <vt:lpstr>RESTORATION</vt:lpstr>
      <vt:lpstr>THE OLD QUARTER</vt:lpstr>
      <vt:lpstr>Presentación de PowerPoint</vt:lpstr>
      <vt:lpstr>Presentación de PowerPoint</vt:lpstr>
      <vt:lpstr>CINEMA VIGATÀ</vt:lpstr>
      <vt:lpstr>SUCRE</vt:lpstr>
      <vt:lpstr>L’ATLÀNTIDA </vt:lpstr>
      <vt:lpstr>Presentación de PowerPoint</vt:lpstr>
      <vt:lpstr>MUSEU EPISCOPAL</vt:lpstr>
      <vt:lpstr>MUSEUM EPISCOPAL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high school and our city  </dc:title>
  <cp:lastModifiedBy>MPP PPLH</cp:lastModifiedBy>
  <cp:revision>1</cp:revision>
  <dcterms:modified xsi:type="dcterms:W3CDTF">2015-05-08T16:54:33Z</dcterms:modified>
</cp:coreProperties>
</file>