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44"/>
    <a:srgbClr val="5D1D5F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8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7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46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0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5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72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6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1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52BDBD-E728-4F90-9723-853DD6ECC6AA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48EEA6-705A-4C50-A78E-00A71995A80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nglish.se/hobbies-interests-5-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ideen.com/trends/08/geschichte-des-tanz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40A47-EFE0-4A03-973A-DEE946F1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r"/>
            <a:r>
              <a:rPr lang="cs-CZ" sz="7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cs-CZ" sz="7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sz="7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Oceané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6026BE-AC24-4D59-94FE-E3C51B23470C}"/>
              </a:ext>
            </a:extLst>
          </p:cNvPr>
          <p:cNvSpPr txBox="1"/>
          <p:nvPr/>
        </p:nvSpPr>
        <p:spPr>
          <a:xfrm>
            <a:off x="8747648" y="4465468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Unsere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Hobbys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4B9B28-E5C2-43FE-AB82-CE26563D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375" y="1228124"/>
            <a:ext cx="2990850" cy="298132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48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1E651-F51C-403D-9632-F22009C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297" y="299855"/>
            <a:ext cx="5952877" cy="1450757"/>
          </a:xfrm>
        </p:spPr>
        <p:txBody>
          <a:bodyPr>
            <a:normAutofit fontScale="90000"/>
          </a:bodyPr>
          <a:lstStyle/>
          <a:p>
            <a:r>
              <a:rPr lang="cs-CZ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Hallo</a:t>
            </a:r>
            <a:r>
              <a:rPr lang="cs-CZ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Ich bin Pavlína</a:t>
            </a:r>
          </a:p>
        </p:txBody>
      </p:sp>
      <p:pic>
        <p:nvPicPr>
          <p:cNvPr id="4" name="Picture 2" descr="Man waving Images, Stock Photos &amp; Vectors | Shutterstock">
            <a:extLst>
              <a:ext uri="{FF2B5EF4-FFF2-40B4-BE49-F238E27FC236}">
                <a16:creationId xmlns:a16="http://schemas.microsoft.com/office/drawing/2014/main" id="{0E54E96E-F8AA-4CAE-ABC1-81A927A2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827" r="97688">
                        <a14:foregroundMark x1="72832" y1="38214" x2="97688" y2="31429"/>
                        <a14:backgroundMark x1="17341" y1="31786" x2="17341" y2="3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03" y="1750612"/>
            <a:ext cx="2727297" cy="44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3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99627"/>
            <a:ext cx="10058400" cy="1380215"/>
          </a:xfrm>
        </p:spPr>
        <p:txBody>
          <a:bodyPr/>
          <a:lstStyle/>
          <a:p>
            <a:r>
              <a:rPr lang="cs-CZ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Unterschiede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Oceané tanzt gern. I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ch tanze nicht gern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aber ich sehe gerne Leuten beim Tanzen zu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! :D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A3C9A6-B85D-4BF8-AB6D-6AE2F25FF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97" t="15255" r="4605" b="6037"/>
          <a:stretch/>
        </p:blipFill>
        <p:spPr>
          <a:xfrm>
            <a:off x="8030818" y="2220758"/>
            <a:ext cx="2980702" cy="414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0622D0-B8E6-4D25-9D9B-68340422E6C7}"/>
              </a:ext>
            </a:extLst>
          </p:cNvPr>
          <p:cNvSpPr txBox="1"/>
          <p:nvPr/>
        </p:nvSpPr>
        <p:spPr>
          <a:xfrm>
            <a:off x="3810000" y="6858000"/>
            <a:ext cx="805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alleideen.com/trends/08/geschichte-des-tanzes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nd/3.0/"/>
              </a:rPr>
              <a:t>CC BY-ND</a:t>
            </a:r>
            <a:endParaRPr lang="cs-CZ" sz="900"/>
          </a:p>
        </p:txBody>
      </p:sp>
      <p:pic>
        <p:nvPicPr>
          <p:cNvPr id="8" name="Grafický objekt 7" descr="Noty">
            <a:extLst>
              <a:ext uri="{FF2B5EF4-FFF2-40B4-BE49-F238E27FC236}">
                <a16:creationId xmlns:a16="http://schemas.microsoft.com/office/drawing/2014/main" id="{434A1F46-224F-48D9-B54F-52AED8123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55680" y="3996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B841E-BE49-4646-A1D3-9FE5577D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820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Unterschiede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5FABF0-F275-4BA5-943B-D4E8E4F6B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Oceané spielt gern Volleyball,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aber ich spiele nicht gern Volleyball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Ich bin nicht gut im Volleyball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😂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Zobrazit zdrojový obrázek">
            <a:extLst>
              <a:ext uri="{FF2B5EF4-FFF2-40B4-BE49-F238E27FC236}">
                <a16:creationId xmlns:a16="http://schemas.microsoft.com/office/drawing/2014/main" id="{5767DAEC-D08D-4126-9893-C7EFC3D54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8915" r="10273" b="22306"/>
          <a:stretch/>
        </p:blipFill>
        <p:spPr bwMode="auto">
          <a:xfrm>
            <a:off x="7125847" y="2862124"/>
            <a:ext cx="4519246" cy="30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D1A65-64EE-4080-8271-9B056C6D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So...Was ist mein Hobby?</a:t>
            </a:r>
          </a:p>
        </p:txBody>
      </p:sp>
      <p:pic>
        <p:nvPicPr>
          <p:cNvPr id="2050" name="Picture 2" descr="super high resolution transparent template of the Twitter variant | Thinking  Face Emoji 🤔 | Emoji meme, Emoji, Emoji images">
            <a:extLst>
              <a:ext uri="{FF2B5EF4-FFF2-40B4-BE49-F238E27FC236}">
                <a16:creationId xmlns:a16="http://schemas.microsoft.com/office/drawing/2014/main" id="{FBF43567-6B0B-452E-AE48-B7FDD7B3D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5556" l="8000" r="90667">
                        <a14:foregroundMark x1="34222" y1="9333" x2="34222" y2="9333"/>
                        <a14:foregroundMark x1="40444" y1="6222" x2="40444" y2="6222"/>
                        <a14:foregroundMark x1="8000" y1="41778" x2="8000" y2="41778"/>
                        <a14:foregroundMark x1="90667" y1="44444" x2="90667" y2="44444"/>
                        <a14:foregroundMark x1="36444" y1="92000" x2="36444" y2="92000"/>
                        <a14:foregroundMark x1="36444" y1="95556" x2="36444" y2="95556"/>
                        <a14:foregroundMark x1="49778" y1="2222" x2="49778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17" y="20836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-thinking - Man Thinking Stock | Full Size PNG Download | SeekPNG">
            <a:extLst>
              <a:ext uri="{FF2B5EF4-FFF2-40B4-BE49-F238E27FC236}">
                <a16:creationId xmlns:a16="http://schemas.microsoft.com/office/drawing/2014/main" id="{5B182325-1644-43AE-A591-D9A1414B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3" b="94402" l="10000" r="90122">
                        <a14:foregroundMark x1="69024" y1="10135" x2="69024" y2="10135"/>
                        <a14:foregroundMark x1="65244" y1="8687" x2="65244" y2="8687"/>
                        <a14:foregroundMark x1="61829" y1="8977" x2="61829" y2="8977"/>
                        <a14:foregroundMark x1="53049" y1="8687" x2="53049" y2="8687"/>
                        <a14:foregroundMark x1="67561" y1="5019" x2="67561" y2="5019"/>
                        <a14:foregroundMark x1="65244" y1="83591" x2="65244" y2="83591"/>
                        <a14:foregroundMark x1="52317" y1="84266" x2="72073" y2="84556"/>
                        <a14:foregroundMark x1="48415" y1="87259" x2="64756" y2="88996"/>
                        <a14:foregroundMark x1="64756" y1="88996" x2="65244" y2="88803"/>
                        <a14:foregroundMark x1="41585" y1="89093" x2="51829" y2="89672"/>
                        <a14:foregroundMark x1="32073" y1="90251" x2="43049" y2="90541"/>
                        <a14:foregroundMark x1="32073" y1="94498" x2="35488" y2="94498"/>
                        <a14:foregroundMark x1="40000" y1="39189" x2="41951" y2="39189"/>
                        <a14:foregroundMark x1="42317" y1="39479" x2="44634" y2="37355"/>
                        <a14:foregroundMark x1="41585" y1="38320" x2="46585" y2="36197"/>
                        <a14:foregroundMark x1="88902" y1="50676" x2="90122" y2="5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2" y="2125379"/>
            <a:ext cx="3469999" cy="43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D8A52C-076C-4B7A-A4EF-A02ABC40650D}"/>
              </a:ext>
            </a:extLst>
          </p:cNvPr>
          <p:cNvSpPr txBox="1"/>
          <p:nvPr/>
        </p:nvSpPr>
        <p:spPr>
          <a:xfrm>
            <a:off x="3211430" y="1961322"/>
            <a:ext cx="918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?</a:t>
            </a:r>
          </a:p>
          <a:p>
            <a:r>
              <a:rPr lang="cs-CZ" sz="3600" b="1" dirty="0"/>
              <a:t>     ?</a:t>
            </a:r>
          </a:p>
          <a:p>
            <a:r>
              <a:rPr lang="cs-CZ" sz="3600" b="1" dirty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300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CF554-0148-4AEC-A6BA-D5B2558B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8714"/>
            <a:ext cx="10058400" cy="1450757"/>
          </a:xfrm>
        </p:spPr>
        <p:txBody>
          <a:bodyPr/>
          <a:lstStyle/>
          <a:p>
            <a:br>
              <a:rPr lang="cs-CZ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Zeichnung</a:t>
            </a:r>
            <a:endParaRPr lang="cs-CZ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F1361-1C19-4C38-9359-87A0644B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in meiner freizeit zeichne ich gerne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201168" lvl="1" indent="0">
              <a:buNone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Ich </a:t>
            </a: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zeichne gerne Charaktere aus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201168" lvl="1" indent="0">
              <a:buNone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 Spielen oder Anime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:D</a:t>
            </a:r>
          </a:p>
        </p:txBody>
      </p:sp>
      <p:pic>
        <p:nvPicPr>
          <p:cNvPr id="3074" name="Picture 2" descr="Touhou character drawing by Miniomegaxis on DeviantArt">
            <a:extLst>
              <a:ext uri="{FF2B5EF4-FFF2-40B4-BE49-F238E27FC236}">
                <a16:creationId xmlns:a16="http://schemas.microsoft.com/office/drawing/2014/main" id="{8C43A471-AE3F-4D0A-A222-C693EDD26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04" y="2739078"/>
            <a:ext cx="2947283" cy="368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6,000+ Best Drawing Photos · 100% Free Download · Pexels Stock Photos">
            <a:extLst>
              <a:ext uri="{FF2B5EF4-FFF2-40B4-BE49-F238E27FC236}">
                <a16:creationId xmlns:a16="http://schemas.microsoft.com/office/drawing/2014/main" id="{ABCDA773-D340-44E6-A968-8B3FD522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5" y="1761731"/>
            <a:ext cx="3107635" cy="466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1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5FD1D-9269-4F1B-8C8A-02F99E8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lange?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ED6C0A-CE87-4E96-AA05-1DAA1D7E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Ich zeichne auf Papier, seit ich 3 Jahre alt bin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ber ich habe ab dem Alter von 10 Jahren angefangen, auf meinem Handy zu zeichnen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Man holding cell phone">
            <a:extLst>
              <a:ext uri="{FF2B5EF4-FFF2-40B4-BE49-F238E27FC236}">
                <a16:creationId xmlns:a16="http://schemas.microsoft.com/office/drawing/2014/main" id="{94E78153-52E7-41F1-A46B-4D432D09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500" l="10000" r="93000">
                        <a14:foregroundMark x1="75625" y1="47125" x2="75625" y2="47125"/>
                        <a14:foregroundMark x1="76000" y1="25125" x2="76000" y2="25125"/>
                        <a14:foregroundMark x1="75250" y1="24750" x2="74875" y2="24750"/>
                        <a14:foregroundMark x1="76000" y1="25125" x2="78750" y2="25125"/>
                        <a14:foregroundMark x1="75625" y1="24750" x2="71375" y2="24750"/>
                        <a14:foregroundMark x1="15000" y1="85000" x2="28750" y2="88875"/>
                        <a14:foregroundMark x1="28750" y1="88875" x2="34250" y2="93500"/>
                        <a14:foregroundMark x1="43625" y1="83875" x2="45500" y2="94625"/>
                        <a14:foregroundMark x1="52500" y1="87000" x2="50875" y2="98500"/>
                        <a14:foregroundMark x1="11875" y1="85375" x2="18875" y2="95500"/>
                        <a14:foregroundMark x1="11125" y1="85750" x2="19625" y2="95125"/>
                        <a14:foregroundMark x1="10750" y1="83125" x2="16500" y2="95125"/>
                        <a14:foregroundMark x1="88375" y1="71500" x2="87625" y2="80375"/>
                        <a14:foregroundMark x1="90750" y1="70000" x2="84500" y2="80375"/>
                        <a14:foregroundMark x1="93000" y1="75375" x2="88375" y2="82375"/>
                        <a14:foregroundMark x1="76375" y1="45250" x2="76000" y2="50250"/>
                        <a14:foregroundMark x1="80625" y1="45250" x2="71000" y2="47875"/>
                        <a14:foregroundMark x1="81125" y1="47875" x2="81125" y2="49875"/>
                        <a14:foregroundMark x1="74500" y1="25500" x2="81500" y2="24750"/>
                        <a14:foregroundMark x1="80625" y1="25125" x2="69875" y2="34750"/>
                        <a14:foregroundMark x1="69875" y1="34750" x2="70250" y2="40625"/>
                        <a14:foregroundMark x1="71000" y1="34750" x2="79875" y2="25125"/>
                        <a14:foregroundMark x1="78750" y1="23625" x2="71000" y2="36000"/>
                        <a14:foregroundMark x1="71000" y1="36000" x2="71000" y2="36000"/>
                        <a14:foregroundMark x1="70250" y1="25875" x2="81125" y2="25500"/>
                        <a14:foregroundMark x1="81125" y1="25500" x2="82250" y2="2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93" y="2782957"/>
            <a:ext cx="3550920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C2AB24D-F446-40C9-9FCF-E27E16DA0FA1}"/>
              </a:ext>
            </a:extLst>
          </p:cNvPr>
          <p:cNvCxnSpPr/>
          <p:nvPr/>
        </p:nvCxnSpPr>
        <p:spPr>
          <a:xfrm flipH="1">
            <a:off x="10747513" y="2941983"/>
            <a:ext cx="408167" cy="6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24BB3F3-D95F-485E-9356-A8E32DA25A2E}"/>
              </a:ext>
            </a:extLst>
          </p:cNvPr>
          <p:cNvCxnSpPr/>
          <p:nvPr/>
        </p:nvCxnSpPr>
        <p:spPr>
          <a:xfrm flipH="1">
            <a:off x="10827026" y="3525078"/>
            <a:ext cx="768626" cy="33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615A02E-83EE-4713-AB09-28F313EB6EE0}"/>
              </a:ext>
            </a:extLst>
          </p:cNvPr>
          <p:cNvCxnSpPr/>
          <p:nvPr/>
        </p:nvCxnSpPr>
        <p:spPr>
          <a:xfrm flipH="1" flipV="1">
            <a:off x="10951596" y="4108174"/>
            <a:ext cx="577795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EDE2D-A6DD-48A1-AE8C-66AF75BD6B01}"/>
              </a:ext>
            </a:extLst>
          </p:cNvPr>
          <p:cNvSpPr txBox="1"/>
          <p:nvPr/>
        </p:nvSpPr>
        <p:spPr>
          <a:xfrm>
            <a:off x="9811214" y="3105834"/>
            <a:ext cx="33534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8" name="Picture 4" descr="Young woman happily sitting on the floor drawing">
            <a:extLst>
              <a:ext uri="{FF2B5EF4-FFF2-40B4-BE49-F238E27FC236}">
                <a16:creationId xmlns:a16="http://schemas.microsoft.com/office/drawing/2014/main" id="{4D3BD3AB-D39C-47B1-B797-CA114B04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8" b="89869" l="10000" r="90000">
                        <a14:foregroundMark x1="38875" y1="10319" x2="40125" y2="8068"/>
                        <a14:foregroundMark x1="34000" y1="33959" x2="35375" y2="56285"/>
                        <a14:foregroundMark x1="35375" y1="56285" x2="35625" y2="57036"/>
                        <a14:backgroundMark x1="38125" y1="59475" x2="38125" y2="59475"/>
                        <a14:backgroundMark x1="41125" y1="61538" x2="41125" y2="61538"/>
                        <a14:backgroundMark x1="32750" y1="87054" x2="32750" y2="87054"/>
                        <a14:backgroundMark x1="39625" y1="44278" x2="39625" y2="44278"/>
                        <a14:backgroundMark x1="39375" y1="42964" x2="39375" y2="42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207" y="2896951"/>
            <a:ext cx="5945289" cy="39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3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E8C08-FD95-434F-A1E1-528DD0DD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höre auch gerne Musik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8EFB97-B7F9-4202-B8FD-3B5EB3A72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Ich höre fast immer Musik.</a:t>
            </a:r>
            <a:endParaRPr lang="cs-CZ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Ich höre manchmal Musik auf dem Heimweg oder auf dem Schulweg, aber auch in der Schule!</a:t>
            </a:r>
            <a:endParaRPr lang="cs-CZ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 descr="music listening | Reaction pictures, Current mood meme, Reactions meme">
            <a:extLst>
              <a:ext uri="{FF2B5EF4-FFF2-40B4-BE49-F238E27FC236}">
                <a16:creationId xmlns:a16="http://schemas.microsoft.com/office/drawing/2014/main" id="{6C9E10EE-2E82-48F8-9764-1E958EDD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25" y="3040564"/>
            <a:ext cx="3345280" cy="332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te meme &quot;emoticons smileys, smiley , 3D smiley with glasses&quot; - Pictures  - Meme-arsenal.com">
            <a:extLst>
              <a:ext uri="{FF2B5EF4-FFF2-40B4-BE49-F238E27FC236}">
                <a16:creationId xmlns:a16="http://schemas.microsoft.com/office/drawing/2014/main" id="{27354B9A-FAAF-42E0-BEEF-ECBD25A9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234" y1="34518" x2="12500" y2="44162"/>
                        <a14:foregroundMark x1="12109" y1="43147" x2="13672" y2="54315"/>
                        <a14:foregroundMark x1="89844" y1="79188" x2="87891" y2="83756"/>
                        <a14:foregroundMark x1="71094" y1="81218" x2="63672" y2="81218"/>
                        <a14:foregroundMark x1="69922" y1="81726" x2="75000" y2="83249"/>
                        <a14:foregroundMark x1="74609" y1="80203" x2="67578" y2="8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8" y="4242186"/>
            <a:ext cx="2581229" cy="19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4210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D1618-74EA-480D-AFCE-38A810FA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noch</a:t>
            </a:r>
            <a:r>
              <a:rPr lang="cs-CZ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985363-6F76-4F37-9BE3-6E7B2CA5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Nun</a:t>
            </a:r>
            <a:r>
              <a:rPr 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ich</a:t>
            </a:r>
            <a:r>
              <a:rPr 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schlafe</a:t>
            </a:r>
            <a:r>
              <a:rPr lang="cs-CZ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gern  :) 👍</a:t>
            </a:r>
          </a:p>
          <a:p>
            <a:endParaRPr lang="cs-CZ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de-DE" sz="2400" b="1" dirty="0">
                <a:solidFill>
                  <a:srgbClr val="5D1D5F"/>
                </a:solidFill>
              </a:rPr>
              <a:t>Vielen Dank für Ihre Aufmerksamkeit </a:t>
            </a:r>
            <a:endParaRPr lang="cs-CZ" sz="2400" b="1" dirty="0">
              <a:solidFill>
                <a:srgbClr val="5D1D5F"/>
              </a:solidFill>
            </a:endParaRPr>
          </a:p>
          <a:p>
            <a:r>
              <a:rPr lang="de-DE" sz="2400" b="1" dirty="0">
                <a:solidFill>
                  <a:srgbClr val="5D1D5F"/>
                </a:solidFill>
              </a:rPr>
              <a:t>und auf Wiedersehen!</a:t>
            </a:r>
            <a:endParaRPr lang="cs-CZ" sz="2400" b="1" dirty="0">
              <a:solidFill>
                <a:srgbClr val="5D1D5F"/>
              </a:solidFill>
            </a:endParaRPr>
          </a:p>
        </p:txBody>
      </p:sp>
      <p:pic>
        <p:nvPicPr>
          <p:cNvPr id="4100" name="Picture 4" descr="ᴰʳ.ᴍᴏʀíᴄᴋʏ on Twitter: &quot;oyasumimir&quot; / Twitter">
            <a:extLst>
              <a:ext uri="{FF2B5EF4-FFF2-40B4-BE49-F238E27FC236}">
                <a16:creationId xmlns:a16="http://schemas.microsoft.com/office/drawing/2014/main" id="{D6FA13F6-5BC4-4606-BF8C-DB2493416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3" b="12077"/>
          <a:stretch/>
        </p:blipFill>
        <p:spPr bwMode="auto">
          <a:xfrm>
            <a:off x="6126480" y="1965004"/>
            <a:ext cx="5106987" cy="418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71C9622-32FE-41C6-9817-A073F6522420}"/>
              </a:ext>
            </a:extLst>
          </p:cNvPr>
          <p:cNvSpPr txBox="1"/>
          <p:nvPr/>
        </p:nvSpPr>
        <p:spPr>
          <a:xfrm>
            <a:off x="7911548" y="2239618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CDFF5"/>
                </a:solidFill>
              </a:rPr>
              <a:t>Z </a:t>
            </a:r>
          </a:p>
          <a:p>
            <a:r>
              <a:rPr lang="cs-CZ" b="1" dirty="0">
                <a:solidFill>
                  <a:srgbClr val="ECDFF5"/>
                </a:solidFill>
              </a:rPr>
              <a:t>   Z </a:t>
            </a:r>
          </a:p>
          <a:p>
            <a:r>
              <a:rPr lang="cs-CZ" b="1" dirty="0">
                <a:solidFill>
                  <a:srgbClr val="ECDFF5"/>
                </a:solidFill>
              </a:rPr>
              <a:t>       Z</a:t>
            </a:r>
          </a:p>
        </p:txBody>
      </p:sp>
    </p:spTree>
    <p:extLst>
      <p:ext uri="{BB962C8B-B14F-4D97-AF65-F5344CB8AC3E}">
        <p14:creationId xmlns:p14="http://schemas.microsoft.com/office/powerpoint/2010/main" val="23988319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820000"/>
      </a:accent2>
      <a:accent3>
        <a:srgbClr val="8D4220"/>
      </a:accent3>
      <a:accent4>
        <a:srgbClr val="0C0C0C"/>
      </a:accent4>
      <a:accent5>
        <a:srgbClr val="3F3F3F"/>
      </a:accent5>
      <a:accent6>
        <a:srgbClr val="E14B4B"/>
      </a:accent6>
      <a:hlink>
        <a:srgbClr val="C29580"/>
      </a:hlink>
      <a:folHlink>
        <a:srgbClr val="D6B8AA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182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Retrospektiva</vt:lpstr>
      <vt:lpstr>Ich und Oceané</vt:lpstr>
      <vt:lpstr>Hallo! Ich bin Pavlína</vt:lpstr>
      <vt:lpstr>Unterschiede</vt:lpstr>
      <vt:lpstr>Unterschiede</vt:lpstr>
      <vt:lpstr>So...Was ist mein Hobby?</vt:lpstr>
      <vt:lpstr> Zeichnung</vt:lpstr>
      <vt:lpstr>Wie lange?</vt:lpstr>
      <vt:lpstr>Ich höre auch gerne Musik</vt:lpstr>
      <vt:lpstr>Und was noch..??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Hobby</dc:title>
  <dc:creator>Pavlína Prokešová</dc:creator>
  <cp:lastModifiedBy>Pavlína Prokešová</cp:lastModifiedBy>
  <cp:revision>13</cp:revision>
  <dcterms:created xsi:type="dcterms:W3CDTF">2022-03-25T07:17:47Z</dcterms:created>
  <dcterms:modified xsi:type="dcterms:W3CDTF">2022-03-31T08:42:30Z</dcterms:modified>
</cp:coreProperties>
</file>