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2"/>
  </p:notesMasterIdLst>
  <p:sldIdLst>
    <p:sldId id="316" r:id="rId2"/>
    <p:sldId id="256" r:id="rId3"/>
    <p:sldId id="259" r:id="rId4"/>
    <p:sldId id="264" r:id="rId5"/>
    <p:sldId id="260" r:id="rId6"/>
    <p:sldId id="314" r:id="rId7"/>
    <p:sldId id="262" r:id="rId8"/>
    <p:sldId id="257" r:id="rId9"/>
    <p:sldId id="317" r:id="rId10"/>
    <p:sldId id="263" r:id="rId11"/>
  </p:sldIdLst>
  <p:sldSz cx="9144000" cy="5143500" type="screen16x9"/>
  <p:notesSz cx="6858000" cy="9144000"/>
  <p:embeddedFontLst>
    <p:embeddedFont>
      <p:font typeface="Barlow SemiBold" panose="020B0604020202020204" charset="0"/>
      <p:regular r:id="rId13"/>
      <p:bold r:id="rId14"/>
      <p:italic r:id="rId15"/>
      <p:boldItalic r:id="rId16"/>
    </p:embeddedFont>
    <p:embeddedFont>
      <p:font typeface="Fredoka One" panose="020B0604020202020204" charset="0"/>
      <p:regular r:id="rId17"/>
    </p:embeddedFont>
    <p:embeddedFont>
      <p:font typeface="Barlow Medium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EB054F-4DD1-41B8-8683-E914F6C666A8}">
  <a:tblStyle styleId="{08EB054F-4DD1-41B8-8683-E914F6C666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e713e4c63f_0_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e713e4c63f_0_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3395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e677296701_6_38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e677296701_6_38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e677296701_6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e677296701_6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e713e4c6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e713e4c6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e677296701_6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e677296701_6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186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e677296701_6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e677296701_6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e677296701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e677296701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e677296701_6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e677296701_6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8733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1480" y="77983"/>
            <a:ext cx="8953111" cy="4307495"/>
            <a:chOff x="151480" y="77983"/>
            <a:chExt cx="8953111" cy="4307495"/>
          </a:xfrm>
        </p:grpSpPr>
        <p:sp>
          <p:nvSpPr>
            <p:cNvPr id="10" name="Google Shape;10;p2"/>
            <p:cNvSpPr/>
            <p:nvPr/>
          </p:nvSpPr>
          <p:spPr>
            <a:xfrm>
              <a:off x="6563527" y="3497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51480" y="1699991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63684" y="268278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11597" y="32648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448481">
              <a:off x="7480883" y="349719"/>
              <a:ext cx="1513388" cy="863109"/>
            </a:xfrm>
            <a:custGeom>
              <a:avLst/>
              <a:gdLst/>
              <a:ahLst/>
              <a:cxnLst/>
              <a:rect l="l" t="t" r="r" b="b"/>
              <a:pathLst>
                <a:path w="281986" h="160821" extrusionOk="0">
                  <a:moveTo>
                    <a:pt x="72461" y="1"/>
                  </a:moveTo>
                  <a:cubicBezTo>
                    <a:pt x="72020" y="1"/>
                    <a:pt x="71578" y="5"/>
                    <a:pt x="71136" y="12"/>
                  </a:cubicBezTo>
                  <a:cubicBezTo>
                    <a:pt x="64950" y="281"/>
                    <a:pt x="58764" y="1088"/>
                    <a:pt x="52848" y="2567"/>
                  </a:cubicBezTo>
                  <a:cubicBezTo>
                    <a:pt x="48141" y="3643"/>
                    <a:pt x="43704" y="5122"/>
                    <a:pt x="39401" y="7004"/>
                  </a:cubicBezTo>
                  <a:cubicBezTo>
                    <a:pt x="26223" y="13190"/>
                    <a:pt x="15599" y="23813"/>
                    <a:pt x="9683" y="36991"/>
                  </a:cubicBezTo>
                  <a:cubicBezTo>
                    <a:pt x="7800" y="41160"/>
                    <a:pt x="6186" y="45328"/>
                    <a:pt x="4842" y="49632"/>
                  </a:cubicBezTo>
                  <a:cubicBezTo>
                    <a:pt x="1" y="63751"/>
                    <a:pt x="135" y="79215"/>
                    <a:pt x="5111" y="93334"/>
                  </a:cubicBezTo>
                  <a:cubicBezTo>
                    <a:pt x="7531" y="100327"/>
                    <a:pt x="10489" y="107050"/>
                    <a:pt x="13986" y="113505"/>
                  </a:cubicBezTo>
                  <a:cubicBezTo>
                    <a:pt x="18289" y="121573"/>
                    <a:pt x="23937" y="128835"/>
                    <a:pt x="30795" y="135020"/>
                  </a:cubicBezTo>
                  <a:cubicBezTo>
                    <a:pt x="36173" y="139727"/>
                    <a:pt x="41956" y="144030"/>
                    <a:pt x="48007" y="148064"/>
                  </a:cubicBezTo>
                  <a:cubicBezTo>
                    <a:pt x="50158" y="149543"/>
                    <a:pt x="52579" y="150619"/>
                    <a:pt x="54999" y="151426"/>
                  </a:cubicBezTo>
                  <a:cubicBezTo>
                    <a:pt x="58361" y="152636"/>
                    <a:pt x="61723" y="153846"/>
                    <a:pt x="65085" y="155056"/>
                  </a:cubicBezTo>
                  <a:cubicBezTo>
                    <a:pt x="69119" y="156401"/>
                    <a:pt x="73287" y="157342"/>
                    <a:pt x="77590" y="157746"/>
                  </a:cubicBezTo>
                  <a:cubicBezTo>
                    <a:pt x="79876" y="157880"/>
                    <a:pt x="82162" y="158283"/>
                    <a:pt x="84448" y="159090"/>
                  </a:cubicBezTo>
                  <a:cubicBezTo>
                    <a:pt x="88022" y="160173"/>
                    <a:pt x="91771" y="160820"/>
                    <a:pt x="95483" y="160820"/>
                  </a:cubicBezTo>
                  <a:cubicBezTo>
                    <a:pt x="96380" y="160820"/>
                    <a:pt x="97275" y="160782"/>
                    <a:pt x="98164" y="160704"/>
                  </a:cubicBezTo>
                  <a:cubicBezTo>
                    <a:pt x="102333" y="160301"/>
                    <a:pt x="106367" y="159494"/>
                    <a:pt x="110267" y="158283"/>
                  </a:cubicBezTo>
                  <a:cubicBezTo>
                    <a:pt x="115645" y="156535"/>
                    <a:pt x="120890" y="154384"/>
                    <a:pt x="126269" y="152232"/>
                  </a:cubicBezTo>
                  <a:cubicBezTo>
                    <a:pt x="134202" y="148871"/>
                    <a:pt x="142405" y="146047"/>
                    <a:pt x="150877" y="143895"/>
                  </a:cubicBezTo>
                  <a:cubicBezTo>
                    <a:pt x="155960" y="142509"/>
                    <a:pt x="161176" y="141828"/>
                    <a:pt x="166397" y="141828"/>
                  </a:cubicBezTo>
                  <a:cubicBezTo>
                    <a:pt x="170292" y="141828"/>
                    <a:pt x="174191" y="142207"/>
                    <a:pt x="178040" y="142954"/>
                  </a:cubicBezTo>
                  <a:cubicBezTo>
                    <a:pt x="183822" y="144030"/>
                    <a:pt x="189739" y="145509"/>
                    <a:pt x="195387" y="147257"/>
                  </a:cubicBezTo>
                  <a:cubicBezTo>
                    <a:pt x="199824" y="148602"/>
                    <a:pt x="204127" y="149946"/>
                    <a:pt x="208565" y="151157"/>
                  </a:cubicBezTo>
                  <a:cubicBezTo>
                    <a:pt x="215617" y="153116"/>
                    <a:pt x="222812" y="154147"/>
                    <a:pt x="230098" y="154147"/>
                  </a:cubicBezTo>
                  <a:cubicBezTo>
                    <a:pt x="232815" y="154147"/>
                    <a:pt x="235544" y="154004"/>
                    <a:pt x="238283" y="153712"/>
                  </a:cubicBezTo>
                  <a:cubicBezTo>
                    <a:pt x="243930" y="153039"/>
                    <a:pt x="249578" y="151560"/>
                    <a:pt x="254823" y="149274"/>
                  </a:cubicBezTo>
                  <a:cubicBezTo>
                    <a:pt x="267463" y="143895"/>
                    <a:pt x="276741" y="133003"/>
                    <a:pt x="279969" y="119825"/>
                  </a:cubicBezTo>
                  <a:cubicBezTo>
                    <a:pt x="281448" y="114446"/>
                    <a:pt x="281986" y="108933"/>
                    <a:pt x="281986" y="103420"/>
                  </a:cubicBezTo>
                  <a:cubicBezTo>
                    <a:pt x="281986" y="100058"/>
                    <a:pt x="281717" y="96696"/>
                    <a:pt x="281044" y="93469"/>
                  </a:cubicBezTo>
                  <a:cubicBezTo>
                    <a:pt x="279700" y="86611"/>
                    <a:pt x="277145" y="80022"/>
                    <a:pt x="273245" y="74105"/>
                  </a:cubicBezTo>
                  <a:cubicBezTo>
                    <a:pt x="265984" y="62541"/>
                    <a:pt x="256974" y="52186"/>
                    <a:pt x="246485" y="43446"/>
                  </a:cubicBezTo>
                  <a:cubicBezTo>
                    <a:pt x="239896" y="38067"/>
                    <a:pt x="232635" y="33495"/>
                    <a:pt x="224970" y="29999"/>
                  </a:cubicBezTo>
                  <a:cubicBezTo>
                    <a:pt x="219053" y="27175"/>
                    <a:pt x="212599" y="25427"/>
                    <a:pt x="206144" y="25023"/>
                  </a:cubicBezTo>
                  <a:cubicBezTo>
                    <a:pt x="205211" y="24969"/>
                    <a:pt x="204283" y="24942"/>
                    <a:pt x="203359" y="24942"/>
                  </a:cubicBezTo>
                  <a:cubicBezTo>
                    <a:pt x="199760" y="24942"/>
                    <a:pt x="196229" y="25350"/>
                    <a:pt x="192697" y="26099"/>
                  </a:cubicBezTo>
                  <a:cubicBezTo>
                    <a:pt x="184763" y="27713"/>
                    <a:pt x="176830" y="29595"/>
                    <a:pt x="168761" y="30537"/>
                  </a:cubicBezTo>
                  <a:cubicBezTo>
                    <a:pt x="166897" y="30744"/>
                    <a:pt x="165012" y="30851"/>
                    <a:pt x="163123" y="30851"/>
                  </a:cubicBezTo>
                  <a:cubicBezTo>
                    <a:pt x="160108" y="30851"/>
                    <a:pt x="157080" y="30578"/>
                    <a:pt x="154104" y="29999"/>
                  </a:cubicBezTo>
                  <a:cubicBezTo>
                    <a:pt x="146170" y="28251"/>
                    <a:pt x="138640" y="25292"/>
                    <a:pt x="131782" y="21124"/>
                  </a:cubicBezTo>
                  <a:cubicBezTo>
                    <a:pt x="128555" y="18972"/>
                    <a:pt x="125193" y="16955"/>
                    <a:pt x="121831" y="14804"/>
                  </a:cubicBezTo>
                  <a:cubicBezTo>
                    <a:pt x="113359" y="9559"/>
                    <a:pt x="104081" y="5660"/>
                    <a:pt x="94399" y="3105"/>
                  </a:cubicBezTo>
                  <a:cubicBezTo>
                    <a:pt x="87288" y="1073"/>
                    <a:pt x="79938" y="1"/>
                    <a:pt x="72461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 flipH="1">
            <a:off x="3869600" y="1301525"/>
            <a:ext cx="4528800" cy="2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 flipH="1">
            <a:off x="4751000" y="3539025"/>
            <a:ext cx="36474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2"/>
          </p:nvPr>
        </p:nvSpPr>
        <p:spPr>
          <a:xfrm>
            <a:off x="6867175" y="539500"/>
            <a:ext cx="15312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oogle Shape;1104;p39"/>
          <p:cNvGrpSpPr/>
          <p:nvPr/>
        </p:nvGrpSpPr>
        <p:grpSpPr>
          <a:xfrm>
            <a:off x="318397" y="3887342"/>
            <a:ext cx="693824" cy="1071651"/>
            <a:chOff x="2144500" y="237375"/>
            <a:chExt cx="3245200" cy="5012400"/>
          </a:xfrm>
        </p:grpSpPr>
        <p:sp>
          <p:nvSpPr>
            <p:cNvPr id="1105" name="Google Shape;1105;p39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39"/>
          <p:cNvGrpSpPr/>
          <p:nvPr/>
        </p:nvGrpSpPr>
        <p:grpSpPr>
          <a:xfrm>
            <a:off x="7069897" y="107067"/>
            <a:ext cx="1863266" cy="4768880"/>
            <a:chOff x="7069897" y="107067"/>
            <a:chExt cx="1863266" cy="4768880"/>
          </a:xfrm>
        </p:grpSpPr>
        <p:sp>
          <p:nvSpPr>
            <p:cNvPr id="1111" name="Google Shape;1111;p39"/>
            <p:cNvSpPr/>
            <p:nvPr/>
          </p:nvSpPr>
          <p:spPr>
            <a:xfrm>
              <a:off x="8099568" y="416365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7069897" y="107067"/>
              <a:ext cx="606508" cy="727404"/>
            </a:xfrm>
            <a:custGeom>
              <a:avLst/>
              <a:gdLst/>
              <a:ahLst/>
              <a:cxnLst/>
              <a:rect l="l" t="t" r="r" b="b"/>
              <a:pathLst>
                <a:path w="32940" h="39506" extrusionOk="0">
                  <a:moveTo>
                    <a:pt x="11608" y="1"/>
                  </a:moveTo>
                  <a:cubicBezTo>
                    <a:pt x="9913" y="1"/>
                    <a:pt x="8212" y="476"/>
                    <a:pt x="6775" y="1482"/>
                  </a:cubicBezTo>
                  <a:cubicBezTo>
                    <a:pt x="2337" y="4518"/>
                    <a:pt x="1" y="10125"/>
                    <a:pt x="1402" y="15498"/>
                  </a:cubicBezTo>
                  <a:cubicBezTo>
                    <a:pt x="1402" y="17134"/>
                    <a:pt x="1869" y="18769"/>
                    <a:pt x="2337" y="20638"/>
                  </a:cubicBezTo>
                  <a:cubicBezTo>
                    <a:pt x="3038" y="23207"/>
                    <a:pt x="4439" y="25777"/>
                    <a:pt x="6074" y="27880"/>
                  </a:cubicBezTo>
                  <a:cubicBezTo>
                    <a:pt x="9345" y="31384"/>
                    <a:pt x="12849" y="34654"/>
                    <a:pt x="16821" y="37458"/>
                  </a:cubicBezTo>
                  <a:cubicBezTo>
                    <a:pt x="18623" y="38769"/>
                    <a:pt x="20771" y="39505"/>
                    <a:pt x="22941" y="39505"/>
                  </a:cubicBezTo>
                  <a:cubicBezTo>
                    <a:pt x="23864" y="39505"/>
                    <a:pt x="24791" y="39372"/>
                    <a:pt x="25698" y="39093"/>
                  </a:cubicBezTo>
                  <a:cubicBezTo>
                    <a:pt x="26632" y="38859"/>
                    <a:pt x="27800" y="38392"/>
                    <a:pt x="28501" y="37691"/>
                  </a:cubicBezTo>
                  <a:cubicBezTo>
                    <a:pt x="31538" y="34654"/>
                    <a:pt x="32940" y="30449"/>
                    <a:pt x="32239" y="26244"/>
                  </a:cubicBezTo>
                  <a:cubicBezTo>
                    <a:pt x="32473" y="23675"/>
                    <a:pt x="32005" y="21105"/>
                    <a:pt x="31071" y="18535"/>
                  </a:cubicBezTo>
                  <a:cubicBezTo>
                    <a:pt x="29436" y="8957"/>
                    <a:pt x="23128" y="3818"/>
                    <a:pt x="14718" y="547"/>
                  </a:cubicBezTo>
                  <a:cubicBezTo>
                    <a:pt x="13728" y="187"/>
                    <a:pt x="12669" y="1"/>
                    <a:pt x="11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847353" y="115308"/>
              <a:ext cx="576403" cy="710925"/>
            </a:xfrm>
            <a:custGeom>
              <a:avLst/>
              <a:gdLst/>
              <a:ahLst/>
              <a:cxnLst/>
              <a:rect l="l" t="t" r="r" b="b"/>
              <a:pathLst>
                <a:path w="31305" h="38611" extrusionOk="0">
                  <a:moveTo>
                    <a:pt x="10882" y="1"/>
                  </a:moveTo>
                  <a:cubicBezTo>
                    <a:pt x="8460" y="1"/>
                    <a:pt x="5995" y="1084"/>
                    <a:pt x="4206" y="2674"/>
                  </a:cubicBezTo>
                  <a:cubicBezTo>
                    <a:pt x="1402" y="5711"/>
                    <a:pt x="1" y="9448"/>
                    <a:pt x="468" y="13420"/>
                  </a:cubicBezTo>
                  <a:cubicBezTo>
                    <a:pt x="468" y="15756"/>
                    <a:pt x="1870" y="17625"/>
                    <a:pt x="2103" y="19961"/>
                  </a:cubicBezTo>
                  <a:cubicBezTo>
                    <a:pt x="2337" y="22531"/>
                    <a:pt x="3271" y="24633"/>
                    <a:pt x="4907" y="26502"/>
                  </a:cubicBezTo>
                  <a:cubicBezTo>
                    <a:pt x="8177" y="30707"/>
                    <a:pt x="12382" y="34211"/>
                    <a:pt x="16821" y="37248"/>
                  </a:cubicBezTo>
                  <a:cubicBezTo>
                    <a:pt x="18371" y="38192"/>
                    <a:pt x="19883" y="38611"/>
                    <a:pt x="21305" y="38611"/>
                  </a:cubicBezTo>
                  <a:cubicBezTo>
                    <a:pt x="24811" y="38611"/>
                    <a:pt x="27774" y="36066"/>
                    <a:pt x="29436" y="32576"/>
                  </a:cubicBezTo>
                  <a:cubicBezTo>
                    <a:pt x="30837" y="30240"/>
                    <a:pt x="31305" y="27437"/>
                    <a:pt x="31305" y="24633"/>
                  </a:cubicBezTo>
                  <a:cubicBezTo>
                    <a:pt x="30370" y="19961"/>
                    <a:pt x="30370" y="14822"/>
                    <a:pt x="27100" y="10850"/>
                  </a:cubicBezTo>
                  <a:cubicBezTo>
                    <a:pt x="24296" y="7346"/>
                    <a:pt x="21026" y="4309"/>
                    <a:pt x="17288" y="1739"/>
                  </a:cubicBezTo>
                  <a:cubicBezTo>
                    <a:pt x="15886" y="805"/>
                    <a:pt x="14017" y="104"/>
                    <a:pt x="12149" y="104"/>
                  </a:cubicBezTo>
                  <a:cubicBezTo>
                    <a:pt x="11730" y="34"/>
                    <a:pt x="11307" y="1"/>
                    <a:pt x="10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8532359" y="821840"/>
              <a:ext cx="400803" cy="471563"/>
            </a:xfrm>
            <a:custGeom>
              <a:avLst/>
              <a:gdLst/>
              <a:ahLst/>
              <a:cxnLst/>
              <a:rect l="l" t="t" r="r" b="b"/>
              <a:pathLst>
                <a:path w="21768" h="25611" extrusionOk="0">
                  <a:moveTo>
                    <a:pt x="10537" y="1"/>
                  </a:moveTo>
                  <a:cubicBezTo>
                    <a:pt x="9802" y="1"/>
                    <a:pt x="9019" y="138"/>
                    <a:pt x="8177" y="454"/>
                  </a:cubicBezTo>
                  <a:cubicBezTo>
                    <a:pt x="7476" y="922"/>
                    <a:pt x="6541" y="688"/>
                    <a:pt x="5840" y="922"/>
                  </a:cubicBezTo>
                  <a:cubicBezTo>
                    <a:pt x="4906" y="922"/>
                    <a:pt x="4205" y="1155"/>
                    <a:pt x="3504" y="1856"/>
                  </a:cubicBezTo>
                  <a:cubicBezTo>
                    <a:pt x="1402" y="3725"/>
                    <a:pt x="234" y="6528"/>
                    <a:pt x="234" y="9565"/>
                  </a:cubicBezTo>
                  <a:cubicBezTo>
                    <a:pt x="0" y="12602"/>
                    <a:pt x="1402" y="15406"/>
                    <a:pt x="3972" y="17274"/>
                  </a:cubicBezTo>
                  <a:cubicBezTo>
                    <a:pt x="5373" y="18442"/>
                    <a:pt x="6775" y="19611"/>
                    <a:pt x="8177" y="21012"/>
                  </a:cubicBezTo>
                  <a:cubicBezTo>
                    <a:pt x="9578" y="22881"/>
                    <a:pt x="11447" y="24049"/>
                    <a:pt x="13550" y="24984"/>
                  </a:cubicBezTo>
                  <a:cubicBezTo>
                    <a:pt x="14364" y="25415"/>
                    <a:pt x="15198" y="25610"/>
                    <a:pt x="16001" y="25610"/>
                  </a:cubicBezTo>
                  <a:cubicBezTo>
                    <a:pt x="19115" y="25610"/>
                    <a:pt x="21768" y="22672"/>
                    <a:pt x="21025" y="19143"/>
                  </a:cubicBezTo>
                  <a:cubicBezTo>
                    <a:pt x="20792" y="16106"/>
                    <a:pt x="20324" y="13069"/>
                    <a:pt x="20091" y="10032"/>
                  </a:cubicBezTo>
                  <a:cubicBezTo>
                    <a:pt x="19857" y="7463"/>
                    <a:pt x="18923" y="4893"/>
                    <a:pt x="16820" y="3258"/>
                  </a:cubicBezTo>
                  <a:cubicBezTo>
                    <a:pt x="15011" y="1629"/>
                    <a:pt x="13061" y="1"/>
                    <a:pt x="10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28"/>
          <p:cNvGrpSpPr/>
          <p:nvPr/>
        </p:nvGrpSpPr>
        <p:grpSpPr>
          <a:xfrm rot="-556460">
            <a:off x="1483830" y="3614147"/>
            <a:ext cx="840660" cy="1334324"/>
            <a:chOff x="2190225" y="236575"/>
            <a:chExt cx="3165475" cy="5024350"/>
          </a:xfrm>
        </p:grpSpPr>
        <p:sp>
          <p:nvSpPr>
            <p:cNvPr id="792" name="Google Shape;792;p28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28"/>
          <p:cNvGrpSpPr/>
          <p:nvPr/>
        </p:nvGrpSpPr>
        <p:grpSpPr>
          <a:xfrm rot="451032">
            <a:off x="442745" y="3400622"/>
            <a:ext cx="840919" cy="1298848"/>
            <a:chOff x="2144500" y="237375"/>
            <a:chExt cx="3245200" cy="5012400"/>
          </a:xfrm>
        </p:grpSpPr>
        <p:sp>
          <p:nvSpPr>
            <p:cNvPr id="798" name="Google Shape;798;p28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28"/>
          <p:cNvGrpSpPr/>
          <p:nvPr/>
        </p:nvGrpSpPr>
        <p:grpSpPr>
          <a:xfrm>
            <a:off x="307717" y="274703"/>
            <a:ext cx="8874950" cy="4863456"/>
            <a:chOff x="307717" y="274703"/>
            <a:chExt cx="8874950" cy="4863456"/>
          </a:xfrm>
        </p:grpSpPr>
        <p:sp>
          <p:nvSpPr>
            <p:cNvPr id="804" name="Google Shape;804;p28"/>
            <p:cNvSpPr/>
            <p:nvPr/>
          </p:nvSpPr>
          <p:spPr>
            <a:xfrm>
              <a:off x="502440" y="904419"/>
              <a:ext cx="421554" cy="449468"/>
            </a:xfrm>
            <a:custGeom>
              <a:avLst/>
              <a:gdLst/>
              <a:ahLst/>
              <a:cxnLst/>
              <a:rect l="l" t="t" r="r" b="b"/>
              <a:pathLst>
                <a:path w="22895" h="24411" extrusionOk="0">
                  <a:moveTo>
                    <a:pt x="9481" y="1"/>
                  </a:moveTo>
                  <a:cubicBezTo>
                    <a:pt x="5299" y="1"/>
                    <a:pt x="1572" y="3090"/>
                    <a:pt x="935" y="7338"/>
                  </a:cubicBezTo>
                  <a:cubicBezTo>
                    <a:pt x="702" y="8272"/>
                    <a:pt x="702" y="9206"/>
                    <a:pt x="702" y="10141"/>
                  </a:cubicBezTo>
                  <a:cubicBezTo>
                    <a:pt x="1" y="13645"/>
                    <a:pt x="2337" y="16448"/>
                    <a:pt x="3505" y="19485"/>
                  </a:cubicBezTo>
                  <a:cubicBezTo>
                    <a:pt x="3739" y="20186"/>
                    <a:pt x="4206" y="20653"/>
                    <a:pt x="4907" y="20887"/>
                  </a:cubicBezTo>
                  <a:cubicBezTo>
                    <a:pt x="6776" y="21821"/>
                    <a:pt x="8411" y="22990"/>
                    <a:pt x="10513" y="23924"/>
                  </a:cubicBezTo>
                  <a:cubicBezTo>
                    <a:pt x="11258" y="24255"/>
                    <a:pt x="12062" y="24410"/>
                    <a:pt x="12872" y="24410"/>
                  </a:cubicBezTo>
                  <a:cubicBezTo>
                    <a:pt x="14349" y="24410"/>
                    <a:pt x="15848" y="23895"/>
                    <a:pt x="17054" y="22990"/>
                  </a:cubicBezTo>
                  <a:cubicBezTo>
                    <a:pt x="21026" y="20186"/>
                    <a:pt x="22895" y="15280"/>
                    <a:pt x="22194" y="10608"/>
                  </a:cubicBezTo>
                  <a:cubicBezTo>
                    <a:pt x="20792" y="5001"/>
                    <a:pt x="16354" y="1030"/>
                    <a:pt x="10747" y="96"/>
                  </a:cubicBezTo>
                  <a:cubicBezTo>
                    <a:pt x="10322" y="32"/>
                    <a:pt x="9899" y="1"/>
                    <a:pt x="9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2645101" y="3868500"/>
              <a:ext cx="352728" cy="424740"/>
            </a:xfrm>
            <a:custGeom>
              <a:avLst/>
              <a:gdLst/>
              <a:ahLst/>
              <a:cxnLst/>
              <a:rect l="l" t="t" r="r" b="b"/>
              <a:pathLst>
                <a:path w="19157" h="23068" extrusionOk="0">
                  <a:moveTo>
                    <a:pt x="10384" y="1"/>
                  </a:moveTo>
                  <a:cubicBezTo>
                    <a:pt x="9638" y="1"/>
                    <a:pt x="8891" y="122"/>
                    <a:pt x="8177" y="377"/>
                  </a:cubicBezTo>
                  <a:cubicBezTo>
                    <a:pt x="7242" y="610"/>
                    <a:pt x="6541" y="610"/>
                    <a:pt x="5841" y="844"/>
                  </a:cubicBezTo>
                  <a:cubicBezTo>
                    <a:pt x="2336" y="2246"/>
                    <a:pt x="0" y="5516"/>
                    <a:pt x="0" y="9254"/>
                  </a:cubicBezTo>
                  <a:lnTo>
                    <a:pt x="0" y="11590"/>
                  </a:lnTo>
                  <a:cubicBezTo>
                    <a:pt x="935" y="15328"/>
                    <a:pt x="3271" y="18832"/>
                    <a:pt x="6541" y="21168"/>
                  </a:cubicBezTo>
                  <a:cubicBezTo>
                    <a:pt x="7749" y="22468"/>
                    <a:pt x="9288" y="23067"/>
                    <a:pt x="10793" y="23067"/>
                  </a:cubicBezTo>
                  <a:cubicBezTo>
                    <a:pt x="13074" y="23067"/>
                    <a:pt x="15275" y="21692"/>
                    <a:pt x="16119" y="19299"/>
                  </a:cubicBezTo>
                  <a:cubicBezTo>
                    <a:pt x="16820" y="17431"/>
                    <a:pt x="17521" y="15328"/>
                    <a:pt x="18222" y="13459"/>
                  </a:cubicBezTo>
                  <a:cubicBezTo>
                    <a:pt x="19156" y="10189"/>
                    <a:pt x="18689" y="6918"/>
                    <a:pt x="16820" y="4115"/>
                  </a:cubicBezTo>
                  <a:cubicBezTo>
                    <a:pt x="15725" y="1558"/>
                    <a:pt x="13058" y="1"/>
                    <a:pt x="10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6420597" y="685556"/>
              <a:ext cx="348420" cy="398888"/>
            </a:xfrm>
            <a:custGeom>
              <a:avLst/>
              <a:gdLst/>
              <a:ahLst/>
              <a:cxnLst/>
              <a:rect l="l" t="t" r="r" b="b"/>
              <a:pathLst>
                <a:path w="18923" h="21664" extrusionOk="0">
                  <a:moveTo>
                    <a:pt x="8864" y="0"/>
                  </a:moveTo>
                  <a:cubicBezTo>
                    <a:pt x="7113" y="0"/>
                    <a:pt x="5369" y="591"/>
                    <a:pt x="3971" y="1735"/>
                  </a:cubicBezTo>
                  <a:cubicBezTo>
                    <a:pt x="1168" y="3837"/>
                    <a:pt x="0" y="7342"/>
                    <a:pt x="701" y="10846"/>
                  </a:cubicBezTo>
                  <a:cubicBezTo>
                    <a:pt x="2570" y="15518"/>
                    <a:pt x="6308" y="19256"/>
                    <a:pt x="10980" y="21125"/>
                  </a:cubicBezTo>
                  <a:cubicBezTo>
                    <a:pt x="11213" y="21358"/>
                    <a:pt x="11681" y="21592"/>
                    <a:pt x="12381" y="21592"/>
                  </a:cubicBezTo>
                  <a:cubicBezTo>
                    <a:pt x="12669" y="21640"/>
                    <a:pt x="12959" y="21663"/>
                    <a:pt x="13249" y="21663"/>
                  </a:cubicBezTo>
                  <a:cubicBezTo>
                    <a:pt x="15781" y="21663"/>
                    <a:pt x="18270" y="19879"/>
                    <a:pt x="18689" y="17153"/>
                  </a:cubicBezTo>
                  <a:cubicBezTo>
                    <a:pt x="18923" y="16452"/>
                    <a:pt x="18923" y="15518"/>
                    <a:pt x="18923" y="14817"/>
                  </a:cubicBezTo>
                  <a:cubicBezTo>
                    <a:pt x="18923" y="12014"/>
                    <a:pt x="18455" y="9444"/>
                    <a:pt x="17521" y="6641"/>
                  </a:cubicBezTo>
                  <a:cubicBezTo>
                    <a:pt x="16820" y="4305"/>
                    <a:pt x="15185" y="2436"/>
                    <a:pt x="13082" y="1268"/>
                  </a:cubicBezTo>
                  <a:cubicBezTo>
                    <a:pt x="11804" y="415"/>
                    <a:pt x="10331" y="0"/>
                    <a:pt x="88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970359" y="2747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307717" y="297569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 rot="2238594">
              <a:off x="8163588" y="3897499"/>
              <a:ext cx="754651" cy="1127293"/>
            </a:xfrm>
            <a:custGeom>
              <a:avLst/>
              <a:gdLst/>
              <a:ahLst/>
              <a:cxnLst/>
              <a:rect l="l" t="t" r="r" b="b"/>
              <a:pathLst>
                <a:path w="137983" h="206118" extrusionOk="0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28"/>
          <p:cNvSpPr txBox="1">
            <a:spLocks noGrp="1"/>
          </p:cNvSpPr>
          <p:nvPr>
            <p:ph type="title"/>
          </p:nvPr>
        </p:nvSpPr>
        <p:spPr>
          <a:xfrm>
            <a:off x="2052900" y="1449738"/>
            <a:ext cx="5038200" cy="11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811" name="Google Shape;811;p28"/>
          <p:cNvSpPr txBox="1">
            <a:spLocks noGrp="1"/>
          </p:cNvSpPr>
          <p:nvPr>
            <p:ph type="subTitle" idx="1"/>
          </p:nvPr>
        </p:nvSpPr>
        <p:spPr>
          <a:xfrm>
            <a:off x="1980750" y="2593350"/>
            <a:ext cx="5182500" cy="11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2" name="Google Shape;812;p28"/>
          <p:cNvGrpSpPr/>
          <p:nvPr/>
        </p:nvGrpSpPr>
        <p:grpSpPr>
          <a:xfrm rot="2700000">
            <a:off x="7573516" y="413994"/>
            <a:ext cx="1252474" cy="770935"/>
            <a:chOff x="230550" y="540800"/>
            <a:chExt cx="7068100" cy="4350625"/>
          </a:xfrm>
        </p:grpSpPr>
        <p:sp>
          <p:nvSpPr>
            <p:cNvPr id="813" name="Google Shape;813;p28"/>
            <p:cNvSpPr/>
            <p:nvPr/>
          </p:nvSpPr>
          <p:spPr>
            <a:xfrm>
              <a:off x="586225" y="1135100"/>
              <a:ext cx="5970800" cy="3170700"/>
            </a:xfrm>
            <a:custGeom>
              <a:avLst/>
              <a:gdLst/>
              <a:ahLst/>
              <a:cxnLst/>
              <a:rect l="l" t="t" r="r" b="b"/>
              <a:pathLst>
                <a:path w="238832" h="126828" extrusionOk="0">
                  <a:moveTo>
                    <a:pt x="147430" y="0"/>
                  </a:moveTo>
                  <a:cubicBezTo>
                    <a:pt x="129460" y="0"/>
                    <a:pt x="111525" y="1437"/>
                    <a:pt x="93838" y="4572"/>
                  </a:cubicBezTo>
                  <a:cubicBezTo>
                    <a:pt x="66897" y="9112"/>
                    <a:pt x="39351" y="18193"/>
                    <a:pt x="21795" y="38777"/>
                  </a:cubicBezTo>
                  <a:cubicBezTo>
                    <a:pt x="3935" y="59360"/>
                    <a:pt x="0" y="93868"/>
                    <a:pt x="19373" y="112636"/>
                  </a:cubicBezTo>
                  <a:cubicBezTo>
                    <a:pt x="30101" y="123179"/>
                    <a:pt x="44899" y="126827"/>
                    <a:pt x="60242" y="126827"/>
                  </a:cubicBezTo>
                  <a:cubicBezTo>
                    <a:pt x="70009" y="126827"/>
                    <a:pt x="79996" y="125349"/>
                    <a:pt x="89297" y="123230"/>
                  </a:cubicBezTo>
                  <a:cubicBezTo>
                    <a:pt x="140454" y="111425"/>
                    <a:pt x="187372" y="85695"/>
                    <a:pt x="224907" y="49069"/>
                  </a:cubicBezTo>
                  <a:cubicBezTo>
                    <a:pt x="230659" y="44225"/>
                    <a:pt x="234896" y="37869"/>
                    <a:pt x="237318" y="30604"/>
                  </a:cubicBezTo>
                  <a:cubicBezTo>
                    <a:pt x="238832" y="23339"/>
                    <a:pt x="235502" y="14258"/>
                    <a:pt x="228237" y="12442"/>
                  </a:cubicBezTo>
                  <a:lnTo>
                    <a:pt x="238529" y="11231"/>
                  </a:lnTo>
                  <a:cubicBezTo>
                    <a:pt x="208771" y="4173"/>
                    <a:pt x="178051" y="0"/>
                    <a:pt x="147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642425" y="1607425"/>
              <a:ext cx="1346475" cy="911050"/>
            </a:xfrm>
            <a:custGeom>
              <a:avLst/>
              <a:gdLst/>
              <a:ahLst/>
              <a:cxnLst/>
              <a:rect l="l" t="t" r="r" b="b"/>
              <a:pathLst>
                <a:path w="53859" h="36442" extrusionOk="0">
                  <a:moveTo>
                    <a:pt x="25027" y="0"/>
                  </a:moveTo>
                  <a:cubicBezTo>
                    <a:pt x="21459" y="0"/>
                    <a:pt x="17935" y="473"/>
                    <a:pt x="14530" y="1419"/>
                  </a:cubicBezTo>
                  <a:cubicBezTo>
                    <a:pt x="9081" y="2933"/>
                    <a:pt x="4238" y="6868"/>
                    <a:pt x="2119" y="12316"/>
                  </a:cubicBezTo>
                  <a:cubicBezTo>
                    <a:pt x="0" y="19884"/>
                    <a:pt x="2724" y="27754"/>
                    <a:pt x="9384" y="31992"/>
                  </a:cubicBezTo>
                  <a:cubicBezTo>
                    <a:pt x="13834" y="34958"/>
                    <a:pt x="19025" y="36442"/>
                    <a:pt x="24335" y="36442"/>
                  </a:cubicBezTo>
                  <a:cubicBezTo>
                    <a:pt x="26611" y="36442"/>
                    <a:pt x="28908" y="36169"/>
                    <a:pt x="31178" y="35624"/>
                  </a:cubicBezTo>
                  <a:cubicBezTo>
                    <a:pt x="38443" y="33808"/>
                    <a:pt x="45405" y="31084"/>
                    <a:pt x="52065" y="27451"/>
                  </a:cubicBezTo>
                  <a:cubicBezTo>
                    <a:pt x="53859" y="22885"/>
                    <a:pt x="53280" y="18142"/>
                    <a:pt x="50944" y="14408"/>
                  </a:cubicBezTo>
                  <a:lnTo>
                    <a:pt x="50944" y="14408"/>
                  </a:lnTo>
                  <a:lnTo>
                    <a:pt x="53578" y="16251"/>
                  </a:lnTo>
                  <a:cubicBezTo>
                    <a:pt x="53578" y="11106"/>
                    <a:pt x="50551" y="6262"/>
                    <a:pt x="46011" y="4143"/>
                  </a:cubicBezTo>
                  <a:cubicBezTo>
                    <a:pt x="41470" y="1722"/>
                    <a:pt x="36627" y="511"/>
                    <a:pt x="31481" y="511"/>
                  </a:cubicBezTo>
                  <a:cubicBezTo>
                    <a:pt x="29324" y="171"/>
                    <a:pt x="27168" y="0"/>
                    <a:pt x="25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1456475" y="1836850"/>
              <a:ext cx="2467050" cy="1896350"/>
            </a:xfrm>
            <a:custGeom>
              <a:avLst/>
              <a:gdLst/>
              <a:ahLst/>
              <a:cxnLst/>
              <a:rect l="l" t="t" r="r" b="b"/>
              <a:pathLst>
                <a:path w="98682" h="75854" extrusionOk="0">
                  <a:moveTo>
                    <a:pt x="59123" y="1"/>
                  </a:moveTo>
                  <a:cubicBezTo>
                    <a:pt x="36047" y="1"/>
                    <a:pt x="13794" y="13701"/>
                    <a:pt x="4541" y="37042"/>
                  </a:cubicBezTo>
                  <a:cubicBezTo>
                    <a:pt x="1" y="48847"/>
                    <a:pt x="304" y="64587"/>
                    <a:pt x="10898" y="71550"/>
                  </a:cubicBezTo>
                  <a:cubicBezTo>
                    <a:pt x="15890" y="74323"/>
                    <a:pt x="21643" y="75825"/>
                    <a:pt x="27460" y="75825"/>
                  </a:cubicBezTo>
                  <a:cubicBezTo>
                    <a:pt x="27993" y="75825"/>
                    <a:pt x="28527" y="75813"/>
                    <a:pt x="29060" y="75787"/>
                  </a:cubicBezTo>
                  <a:cubicBezTo>
                    <a:pt x="30512" y="75831"/>
                    <a:pt x="31977" y="75854"/>
                    <a:pt x="33450" y="75854"/>
                  </a:cubicBezTo>
                  <a:cubicBezTo>
                    <a:pt x="52546" y="75854"/>
                    <a:pt x="73019" y="71958"/>
                    <a:pt x="85665" y="57625"/>
                  </a:cubicBezTo>
                  <a:cubicBezTo>
                    <a:pt x="98076" y="42188"/>
                    <a:pt x="98682" y="20393"/>
                    <a:pt x="87179" y="4653"/>
                  </a:cubicBezTo>
                  <a:lnTo>
                    <a:pt x="87179" y="4653"/>
                  </a:lnTo>
                  <a:lnTo>
                    <a:pt x="88995" y="8285"/>
                  </a:lnTo>
                  <a:cubicBezTo>
                    <a:pt x="79568" y="2648"/>
                    <a:pt x="69266" y="1"/>
                    <a:pt x="59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230550" y="540800"/>
              <a:ext cx="7068100" cy="4350625"/>
            </a:xfrm>
            <a:custGeom>
              <a:avLst/>
              <a:gdLst/>
              <a:ahLst/>
              <a:cxnLst/>
              <a:rect l="l" t="t" r="r" b="b"/>
              <a:pathLst>
                <a:path w="282724" h="174025" extrusionOk="0">
                  <a:moveTo>
                    <a:pt x="161578" y="20315"/>
                  </a:moveTo>
                  <a:cubicBezTo>
                    <a:pt x="163667" y="20315"/>
                    <a:pt x="165768" y="21004"/>
                    <a:pt x="167697" y="22290"/>
                  </a:cubicBezTo>
                  <a:lnTo>
                    <a:pt x="156194" y="21987"/>
                  </a:lnTo>
                  <a:cubicBezTo>
                    <a:pt x="157897" y="20852"/>
                    <a:pt x="159734" y="20315"/>
                    <a:pt x="161578" y="20315"/>
                  </a:cubicBezTo>
                  <a:close/>
                  <a:moveTo>
                    <a:pt x="188735" y="19414"/>
                  </a:moveTo>
                  <a:cubicBezTo>
                    <a:pt x="191232" y="19414"/>
                    <a:pt x="193578" y="20322"/>
                    <a:pt x="195848" y="22290"/>
                  </a:cubicBezTo>
                  <a:lnTo>
                    <a:pt x="195926" y="22329"/>
                  </a:lnTo>
                  <a:lnTo>
                    <a:pt x="195926" y="22329"/>
                  </a:lnTo>
                  <a:cubicBezTo>
                    <a:pt x="193613" y="22725"/>
                    <a:pt x="191299" y="22937"/>
                    <a:pt x="188986" y="22937"/>
                  </a:cubicBezTo>
                  <a:cubicBezTo>
                    <a:pt x="186228" y="22937"/>
                    <a:pt x="183471" y="22636"/>
                    <a:pt x="180713" y="21987"/>
                  </a:cubicBezTo>
                  <a:cubicBezTo>
                    <a:pt x="183589" y="20322"/>
                    <a:pt x="186237" y="19414"/>
                    <a:pt x="188735" y="19414"/>
                  </a:cubicBezTo>
                  <a:close/>
                  <a:moveTo>
                    <a:pt x="135512" y="20371"/>
                  </a:moveTo>
                  <a:cubicBezTo>
                    <a:pt x="137247" y="20371"/>
                    <a:pt x="138965" y="20987"/>
                    <a:pt x="140454" y="22290"/>
                  </a:cubicBezTo>
                  <a:cubicBezTo>
                    <a:pt x="138459" y="22733"/>
                    <a:pt x="136465" y="23014"/>
                    <a:pt x="134471" y="23014"/>
                  </a:cubicBezTo>
                  <a:cubicBezTo>
                    <a:pt x="133741" y="23014"/>
                    <a:pt x="133011" y="22976"/>
                    <a:pt x="132281" y="22895"/>
                  </a:cubicBezTo>
                  <a:cubicBezTo>
                    <a:pt x="131675" y="22895"/>
                    <a:pt x="131373" y="22592"/>
                    <a:pt x="131373" y="21987"/>
                  </a:cubicBezTo>
                  <a:cubicBezTo>
                    <a:pt x="131373" y="21382"/>
                    <a:pt x="131675" y="21079"/>
                    <a:pt x="132281" y="21079"/>
                  </a:cubicBezTo>
                  <a:cubicBezTo>
                    <a:pt x="133330" y="20613"/>
                    <a:pt x="134424" y="20371"/>
                    <a:pt x="135512" y="20371"/>
                  </a:cubicBezTo>
                  <a:close/>
                  <a:moveTo>
                    <a:pt x="211245" y="20350"/>
                  </a:moveTo>
                  <a:cubicBezTo>
                    <a:pt x="213164" y="20350"/>
                    <a:pt x="215089" y="20959"/>
                    <a:pt x="216734" y="21987"/>
                  </a:cubicBezTo>
                  <a:cubicBezTo>
                    <a:pt x="217037" y="22290"/>
                    <a:pt x="217643" y="22290"/>
                    <a:pt x="217643" y="23198"/>
                  </a:cubicBezTo>
                  <a:cubicBezTo>
                    <a:pt x="217340" y="24106"/>
                    <a:pt x="216734" y="24106"/>
                    <a:pt x="215826" y="24106"/>
                  </a:cubicBezTo>
                  <a:cubicBezTo>
                    <a:pt x="212799" y="23803"/>
                    <a:pt x="209772" y="23803"/>
                    <a:pt x="206443" y="23501"/>
                  </a:cubicBezTo>
                  <a:cubicBezTo>
                    <a:pt x="206140" y="23501"/>
                    <a:pt x="205837" y="22895"/>
                    <a:pt x="205534" y="22592"/>
                  </a:cubicBezTo>
                  <a:cubicBezTo>
                    <a:pt x="205534" y="22290"/>
                    <a:pt x="205837" y="21684"/>
                    <a:pt x="206140" y="21382"/>
                  </a:cubicBezTo>
                  <a:cubicBezTo>
                    <a:pt x="206745" y="21079"/>
                    <a:pt x="207653" y="20776"/>
                    <a:pt x="208561" y="20776"/>
                  </a:cubicBezTo>
                  <a:cubicBezTo>
                    <a:pt x="209435" y="20485"/>
                    <a:pt x="210339" y="20350"/>
                    <a:pt x="211245" y="20350"/>
                  </a:cubicBezTo>
                  <a:close/>
                  <a:moveTo>
                    <a:pt x="231020" y="22765"/>
                  </a:moveTo>
                  <a:cubicBezTo>
                    <a:pt x="232879" y="22765"/>
                    <a:pt x="234686" y="23639"/>
                    <a:pt x="235805" y="25317"/>
                  </a:cubicBezTo>
                  <a:cubicBezTo>
                    <a:pt x="235502" y="25619"/>
                    <a:pt x="235199" y="26528"/>
                    <a:pt x="235199" y="26528"/>
                  </a:cubicBezTo>
                  <a:cubicBezTo>
                    <a:pt x="232475" y="26528"/>
                    <a:pt x="230053" y="25922"/>
                    <a:pt x="227632" y="25014"/>
                  </a:cubicBezTo>
                  <a:cubicBezTo>
                    <a:pt x="227329" y="24711"/>
                    <a:pt x="227329" y="24106"/>
                    <a:pt x="227632" y="23803"/>
                  </a:cubicBezTo>
                  <a:cubicBezTo>
                    <a:pt x="228678" y="23105"/>
                    <a:pt x="229859" y="22765"/>
                    <a:pt x="231020" y="22765"/>
                  </a:cubicBezTo>
                  <a:close/>
                  <a:moveTo>
                    <a:pt x="111010" y="22631"/>
                  </a:moveTo>
                  <a:cubicBezTo>
                    <a:pt x="112480" y="22631"/>
                    <a:pt x="113997" y="23040"/>
                    <a:pt x="115632" y="23803"/>
                  </a:cubicBezTo>
                  <a:cubicBezTo>
                    <a:pt x="113816" y="25619"/>
                    <a:pt x="112000" y="25014"/>
                    <a:pt x="110184" y="25619"/>
                  </a:cubicBezTo>
                  <a:cubicBezTo>
                    <a:pt x="108367" y="25922"/>
                    <a:pt x="106551" y="26225"/>
                    <a:pt x="103221" y="26830"/>
                  </a:cubicBezTo>
                  <a:cubicBezTo>
                    <a:pt x="105933" y="23925"/>
                    <a:pt x="108397" y="22631"/>
                    <a:pt x="111010" y="22631"/>
                  </a:cubicBezTo>
                  <a:close/>
                  <a:moveTo>
                    <a:pt x="90811" y="27436"/>
                  </a:moveTo>
                  <a:lnTo>
                    <a:pt x="90811" y="27436"/>
                  </a:lnTo>
                  <a:cubicBezTo>
                    <a:pt x="87714" y="29758"/>
                    <a:pt x="84178" y="31201"/>
                    <a:pt x="80389" y="31201"/>
                  </a:cubicBezTo>
                  <a:cubicBezTo>
                    <a:pt x="79733" y="31201"/>
                    <a:pt x="79070" y="31157"/>
                    <a:pt x="78400" y="31068"/>
                  </a:cubicBezTo>
                  <a:cubicBezTo>
                    <a:pt x="81730" y="26830"/>
                    <a:pt x="86270" y="28041"/>
                    <a:pt x="90811" y="27436"/>
                  </a:cubicBezTo>
                  <a:close/>
                  <a:moveTo>
                    <a:pt x="250724" y="29914"/>
                  </a:moveTo>
                  <a:cubicBezTo>
                    <a:pt x="251333" y="29914"/>
                    <a:pt x="251946" y="30082"/>
                    <a:pt x="252453" y="30463"/>
                  </a:cubicBezTo>
                  <a:cubicBezTo>
                    <a:pt x="253059" y="30765"/>
                    <a:pt x="253967" y="31673"/>
                    <a:pt x="253967" y="32884"/>
                  </a:cubicBezTo>
                  <a:cubicBezTo>
                    <a:pt x="253967" y="33412"/>
                    <a:pt x="253353" y="33735"/>
                    <a:pt x="252542" y="33735"/>
                  </a:cubicBezTo>
                  <a:cubicBezTo>
                    <a:pt x="251958" y="33735"/>
                    <a:pt x="251271" y="33567"/>
                    <a:pt x="250637" y="33187"/>
                  </a:cubicBezTo>
                  <a:cubicBezTo>
                    <a:pt x="250032" y="32279"/>
                    <a:pt x="249123" y="31673"/>
                    <a:pt x="248518" y="30765"/>
                  </a:cubicBezTo>
                  <a:cubicBezTo>
                    <a:pt x="249046" y="30238"/>
                    <a:pt x="249880" y="29914"/>
                    <a:pt x="250724" y="29914"/>
                  </a:cubicBezTo>
                  <a:close/>
                  <a:moveTo>
                    <a:pt x="61751" y="36517"/>
                  </a:moveTo>
                  <a:cubicBezTo>
                    <a:pt x="62357" y="36517"/>
                    <a:pt x="62659" y="36819"/>
                    <a:pt x="62962" y="37425"/>
                  </a:cubicBezTo>
                  <a:cubicBezTo>
                    <a:pt x="62962" y="37727"/>
                    <a:pt x="62659" y="38333"/>
                    <a:pt x="62357" y="38636"/>
                  </a:cubicBezTo>
                  <a:cubicBezTo>
                    <a:pt x="57514" y="40149"/>
                    <a:pt x="54184" y="44084"/>
                    <a:pt x="49038" y="45295"/>
                  </a:cubicBezTo>
                  <a:cubicBezTo>
                    <a:pt x="51157" y="39846"/>
                    <a:pt x="56000" y="36517"/>
                    <a:pt x="61751" y="36517"/>
                  </a:cubicBezTo>
                  <a:close/>
                  <a:moveTo>
                    <a:pt x="49038" y="45295"/>
                  </a:moveTo>
                  <a:cubicBezTo>
                    <a:pt x="48735" y="45598"/>
                    <a:pt x="49341" y="45900"/>
                    <a:pt x="48735" y="45900"/>
                  </a:cubicBezTo>
                  <a:cubicBezTo>
                    <a:pt x="48433" y="45900"/>
                    <a:pt x="48433" y="45598"/>
                    <a:pt x="49038" y="45295"/>
                  </a:cubicBezTo>
                  <a:close/>
                  <a:moveTo>
                    <a:pt x="259415" y="43176"/>
                  </a:moveTo>
                  <a:lnTo>
                    <a:pt x="259415" y="43176"/>
                  </a:lnTo>
                  <a:cubicBezTo>
                    <a:pt x="260538" y="45421"/>
                    <a:pt x="260880" y="47927"/>
                    <a:pt x="259959" y="50451"/>
                  </a:cubicBezTo>
                  <a:lnTo>
                    <a:pt x="259959" y="50451"/>
                  </a:lnTo>
                  <a:cubicBezTo>
                    <a:pt x="259716" y="47965"/>
                    <a:pt x="259696" y="45700"/>
                    <a:pt x="259415" y="43176"/>
                  </a:cubicBezTo>
                  <a:close/>
                  <a:moveTo>
                    <a:pt x="257599" y="62246"/>
                  </a:moveTo>
                  <a:lnTo>
                    <a:pt x="257599" y="62246"/>
                  </a:lnTo>
                  <a:cubicBezTo>
                    <a:pt x="259113" y="65576"/>
                    <a:pt x="258507" y="69511"/>
                    <a:pt x="256086" y="72235"/>
                  </a:cubicBezTo>
                  <a:cubicBezTo>
                    <a:pt x="253967" y="75262"/>
                    <a:pt x="250637" y="77684"/>
                    <a:pt x="247005" y="78289"/>
                  </a:cubicBezTo>
                  <a:cubicBezTo>
                    <a:pt x="249729" y="74657"/>
                    <a:pt x="251848" y="71933"/>
                    <a:pt x="253361" y="69814"/>
                  </a:cubicBezTo>
                  <a:cubicBezTo>
                    <a:pt x="254572" y="67392"/>
                    <a:pt x="256086" y="64970"/>
                    <a:pt x="257599" y="62246"/>
                  </a:cubicBezTo>
                  <a:close/>
                  <a:moveTo>
                    <a:pt x="240951" y="84041"/>
                  </a:moveTo>
                  <a:cubicBezTo>
                    <a:pt x="240951" y="84041"/>
                    <a:pt x="241253" y="84343"/>
                    <a:pt x="241253" y="84343"/>
                  </a:cubicBezTo>
                  <a:cubicBezTo>
                    <a:pt x="241253" y="84646"/>
                    <a:pt x="240951" y="84949"/>
                    <a:pt x="240951" y="84949"/>
                  </a:cubicBezTo>
                  <a:cubicBezTo>
                    <a:pt x="240648" y="84949"/>
                    <a:pt x="240345" y="84646"/>
                    <a:pt x="240345" y="84343"/>
                  </a:cubicBezTo>
                  <a:cubicBezTo>
                    <a:pt x="240648" y="84343"/>
                    <a:pt x="240648" y="84041"/>
                    <a:pt x="240951" y="84041"/>
                  </a:cubicBezTo>
                  <a:close/>
                  <a:moveTo>
                    <a:pt x="39849" y="51592"/>
                  </a:moveTo>
                  <a:cubicBezTo>
                    <a:pt x="40077" y="51592"/>
                    <a:pt x="40314" y="51610"/>
                    <a:pt x="40562" y="51652"/>
                  </a:cubicBezTo>
                  <a:cubicBezTo>
                    <a:pt x="40562" y="52862"/>
                    <a:pt x="39957" y="53771"/>
                    <a:pt x="39351" y="54376"/>
                  </a:cubicBezTo>
                  <a:cubicBezTo>
                    <a:pt x="33903" y="59219"/>
                    <a:pt x="29665" y="64970"/>
                    <a:pt x="26638" y="71327"/>
                  </a:cubicBezTo>
                  <a:cubicBezTo>
                    <a:pt x="26362" y="72432"/>
                    <a:pt x="25834" y="73788"/>
                    <a:pt x="24365" y="73788"/>
                  </a:cubicBezTo>
                  <a:cubicBezTo>
                    <a:pt x="24223" y="73788"/>
                    <a:pt x="24073" y="73775"/>
                    <a:pt x="23914" y="73749"/>
                  </a:cubicBezTo>
                  <a:lnTo>
                    <a:pt x="23914" y="73749"/>
                  </a:lnTo>
                  <a:cubicBezTo>
                    <a:pt x="24519" y="74657"/>
                    <a:pt x="24822" y="75565"/>
                    <a:pt x="24519" y="76776"/>
                  </a:cubicBezTo>
                  <a:cubicBezTo>
                    <a:pt x="23006" y="81316"/>
                    <a:pt x="21492" y="86159"/>
                    <a:pt x="20281" y="91003"/>
                  </a:cubicBezTo>
                  <a:cubicBezTo>
                    <a:pt x="16952" y="88278"/>
                    <a:pt x="15741" y="86462"/>
                    <a:pt x="16346" y="84041"/>
                  </a:cubicBezTo>
                  <a:cubicBezTo>
                    <a:pt x="17860" y="79803"/>
                    <a:pt x="19070" y="75565"/>
                    <a:pt x="23914" y="73749"/>
                  </a:cubicBezTo>
                  <a:cubicBezTo>
                    <a:pt x="24519" y="70722"/>
                    <a:pt x="25427" y="67695"/>
                    <a:pt x="26033" y="64365"/>
                  </a:cubicBezTo>
                  <a:cubicBezTo>
                    <a:pt x="26335" y="58614"/>
                    <a:pt x="30573" y="54073"/>
                    <a:pt x="36022" y="52862"/>
                  </a:cubicBezTo>
                  <a:cubicBezTo>
                    <a:pt x="37328" y="52340"/>
                    <a:pt x="38409" y="51592"/>
                    <a:pt x="39849" y="51592"/>
                  </a:cubicBezTo>
                  <a:close/>
                  <a:moveTo>
                    <a:pt x="237687" y="86157"/>
                  </a:moveTo>
                  <a:cubicBezTo>
                    <a:pt x="238122" y="86157"/>
                    <a:pt x="238600" y="86248"/>
                    <a:pt x="239134" y="86462"/>
                  </a:cubicBezTo>
                  <a:cubicBezTo>
                    <a:pt x="238529" y="88884"/>
                    <a:pt x="237015" y="90700"/>
                    <a:pt x="235199" y="92213"/>
                  </a:cubicBezTo>
                  <a:cubicBezTo>
                    <a:pt x="232086" y="95327"/>
                    <a:pt x="228083" y="96884"/>
                    <a:pt x="223762" y="96884"/>
                  </a:cubicBezTo>
                  <a:cubicBezTo>
                    <a:pt x="223042" y="96884"/>
                    <a:pt x="222313" y="96840"/>
                    <a:pt x="221578" y="96754"/>
                  </a:cubicBezTo>
                  <a:cubicBezTo>
                    <a:pt x="226118" y="93424"/>
                    <a:pt x="229448" y="91003"/>
                    <a:pt x="233080" y="88884"/>
                  </a:cubicBezTo>
                  <a:cubicBezTo>
                    <a:pt x="234576" y="88136"/>
                    <a:pt x="235661" y="86157"/>
                    <a:pt x="237687" y="86157"/>
                  </a:cubicBezTo>
                  <a:close/>
                  <a:moveTo>
                    <a:pt x="215221" y="101294"/>
                  </a:moveTo>
                  <a:lnTo>
                    <a:pt x="213707" y="103111"/>
                  </a:lnTo>
                  <a:cubicBezTo>
                    <a:pt x="210007" y="110227"/>
                    <a:pt x="202558" y="114667"/>
                    <a:pt x="194634" y="114667"/>
                  </a:cubicBezTo>
                  <a:cubicBezTo>
                    <a:pt x="194132" y="114667"/>
                    <a:pt x="193628" y="114649"/>
                    <a:pt x="193124" y="114613"/>
                  </a:cubicBezTo>
                  <a:cubicBezTo>
                    <a:pt x="192821" y="113100"/>
                    <a:pt x="194335" y="112494"/>
                    <a:pt x="195243" y="111889"/>
                  </a:cubicBezTo>
                  <a:cubicBezTo>
                    <a:pt x="200086" y="108862"/>
                    <a:pt x="205232" y="106138"/>
                    <a:pt x="210075" y="103111"/>
                  </a:cubicBezTo>
                  <a:cubicBezTo>
                    <a:pt x="211588" y="101900"/>
                    <a:pt x="213102" y="101294"/>
                    <a:pt x="215221" y="101294"/>
                  </a:cubicBezTo>
                  <a:close/>
                  <a:moveTo>
                    <a:pt x="18203" y="102124"/>
                  </a:moveTo>
                  <a:cubicBezTo>
                    <a:pt x="18758" y="102124"/>
                    <a:pt x="19373" y="102666"/>
                    <a:pt x="19373" y="103413"/>
                  </a:cubicBezTo>
                  <a:cubicBezTo>
                    <a:pt x="19965" y="107850"/>
                    <a:pt x="20556" y="112286"/>
                    <a:pt x="21148" y="117005"/>
                  </a:cubicBezTo>
                  <a:lnTo>
                    <a:pt x="21148" y="117005"/>
                  </a:lnTo>
                  <a:cubicBezTo>
                    <a:pt x="19051" y="115494"/>
                    <a:pt x="17551" y="113387"/>
                    <a:pt x="16649" y="110981"/>
                  </a:cubicBezTo>
                  <a:cubicBezTo>
                    <a:pt x="15438" y="108862"/>
                    <a:pt x="15135" y="106138"/>
                    <a:pt x="16346" y="103413"/>
                  </a:cubicBezTo>
                  <a:cubicBezTo>
                    <a:pt x="16649" y="102808"/>
                    <a:pt x="16952" y="102203"/>
                    <a:pt x="17860" y="102203"/>
                  </a:cubicBezTo>
                  <a:cubicBezTo>
                    <a:pt x="17967" y="102149"/>
                    <a:pt x="18084" y="102124"/>
                    <a:pt x="18203" y="102124"/>
                  </a:cubicBezTo>
                  <a:close/>
                  <a:moveTo>
                    <a:pt x="184951" y="118246"/>
                  </a:moveTo>
                  <a:cubicBezTo>
                    <a:pt x="185171" y="119125"/>
                    <a:pt x="184592" y="119046"/>
                    <a:pt x="184143" y="119053"/>
                  </a:cubicBezTo>
                  <a:lnTo>
                    <a:pt x="184143" y="119053"/>
                  </a:lnTo>
                  <a:lnTo>
                    <a:pt x="184951" y="118246"/>
                  </a:lnTo>
                  <a:close/>
                  <a:moveTo>
                    <a:pt x="184043" y="119154"/>
                  </a:moveTo>
                  <a:cubicBezTo>
                    <a:pt x="182832" y="123089"/>
                    <a:pt x="179805" y="126116"/>
                    <a:pt x="176172" y="127629"/>
                  </a:cubicBezTo>
                  <a:cubicBezTo>
                    <a:pt x="172782" y="129567"/>
                    <a:pt x="169198" y="130535"/>
                    <a:pt x="165420" y="130535"/>
                  </a:cubicBezTo>
                  <a:cubicBezTo>
                    <a:pt x="164476" y="130535"/>
                    <a:pt x="163520" y="130475"/>
                    <a:pt x="162551" y="130354"/>
                  </a:cubicBezTo>
                  <a:cubicBezTo>
                    <a:pt x="169210" y="125510"/>
                    <a:pt x="176172" y="121878"/>
                    <a:pt x="183740" y="119456"/>
                  </a:cubicBezTo>
                  <a:lnTo>
                    <a:pt x="184043" y="119154"/>
                  </a:lnTo>
                  <a:close/>
                  <a:moveTo>
                    <a:pt x="24216" y="123997"/>
                  </a:moveTo>
                  <a:cubicBezTo>
                    <a:pt x="27849" y="125813"/>
                    <a:pt x="28454" y="129446"/>
                    <a:pt x="30876" y="131564"/>
                  </a:cubicBezTo>
                  <a:cubicBezTo>
                    <a:pt x="33486" y="133885"/>
                    <a:pt x="35540" y="136205"/>
                    <a:pt x="37838" y="138525"/>
                  </a:cubicBezTo>
                  <a:lnTo>
                    <a:pt x="37838" y="138525"/>
                  </a:lnTo>
                  <a:cubicBezTo>
                    <a:pt x="29265" y="138421"/>
                    <a:pt x="25114" y="133870"/>
                    <a:pt x="24216" y="123997"/>
                  </a:cubicBezTo>
                  <a:close/>
                  <a:moveTo>
                    <a:pt x="150746" y="134894"/>
                  </a:moveTo>
                  <a:cubicBezTo>
                    <a:pt x="148600" y="138112"/>
                    <a:pt x="145029" y="140143"/>
                    <a:pt x="141084" y="140143"/>
                  </a:cubicBezTo>
                  <a:cubicBezTo>
                    <a:pt x="140577" y="140143"/>
                    <a:pt x="140063" y="140109"/>
                    <a:pt x="139546" y="140040"/>
                  </a:cubicBezTo>
                  <a:lnTo>
                    <a:pt x="150746" y="134894"/>
                  </a:lnTo>
                  <a:close/>
                  <a:moveTo>
                    <a:pt x="159333" y="26571"/>
                  </a:moveTo>
                  <a:cubicBezTo>
                    <a:pt x="162525" y="26571"/>
                    <a:pt x="165716" y="26643"/>
                    <a:pt x="168908" y="26830"/>
                  </a:cubicBezTo>
                  <a:cubicBezTo>
                    <a:pt x="171961" y="27183"/>
                    <a:pt x="175015" y="27262"/>
                    <a:pt x="178051" y="27262"/>
                  </a:cubicBezTo>
                  <a:cubicBezTo>
                    <a:pt x="180515" y="27262"/>
                    <a:pt x="182967" y="27210"/>
                    <a:pt x="185399" y="27210"/>
                  </a:cubicBezTo>
                  <a:cubicBezTo>
                    <a:pt x="187692" y="27210"/>
                    <a:pt x="189967" y="27256"/>
                    <a:pt x="192216" y="27436"/>
                  </a:cubicBezTo>
                  <a:cubicBezTo>
                    <a:pt x="203416" y="28041"/>
                    <a:pt x="214616" y="28041"/>
                    <a:pt x="226118" y="29857"/>
                  </a:cubicBezTo>
                  <a:cubicBezTo>
                    <a:pt x="231264" y="30463"/>
                    <a:pt x="236410" y="31673"/>
                    <a:pt x="241556" y="33187"/>
                  </a:cubicBezTo>
                  <a:cubicBezTo>
                    <a:pt x="246399" y="34398"/>
                    <a:pt x="250334" y="38333"/>
                    <a:pt x="251848" y="43176"/>
                  </a:cubicBezTo>
                  <a:cubicBezTo>
                    <a:pt x="252453" y="45598"/>
                    <a:pt x="254875" y="46808"/>
                    <a:pt x="254875" y="49533"/>
                  </a:cubicBezTo>
                  <a:cubicBezTo>
                    <a:pt x="254572" y="52257"/>
                    <a:pt x="253967" y="55284"/>
                    <a:pt x="253361" y="58008"/>
                  </a:cubicBezTo>
                  <a:cubicBezTo>
                    <a:pt x="251545" y="64062"/>
                    <a:pt x="248518" y="69814"/>
                    <a:pt x="243675" y="74051"/>
                  </a:cubicBezTo>
                  <a:cubicBezTo>
                    <a:pt x="240042" y="77987"/>
                    <a:pt x="235805" y="81619"/>
                    <a:pt x="231264" y="84646"/>
                  </a:cubicBezTo>
                  <a:cubicBezTo>
                    <a:pt x="210983" y="97965"/>
                    <a:pt x="190097" y="110375"/>
                    <a:pt x="168605" y="121273"/>
                  </a:cubicBezTo>
                  <a:cubicBezTo>
                    <a:pt x="155286" y="127629"/>
                    <a:pt x="142270" y="134289"/>
                    <a:pt x="128346" y="139435"/>
                  </a:cubicBezTo>
                  <a:cubicBezTo>
                    <a:pt x="118962" y="143672"/>
                    <a:pt x="108973" y="146094"/>
                    <a:pt x="98984" y="147608"/>
                  </a:cubicBezTo>
                  <a:cubicBezTo>
                    <a:pt x="94591" y="148218"/>
                    <a:pt x="90198" y="148533"/>
                    <a:pt x="85825" y="148533"/>
                  </a:cubicBezTo>
                  <a:cubicBezTo>
                    <a:pt x="79350" y="148533"/>
                    <a:pt x="72918" y="147842"/>
                    <a:pt x="66595" y="146397"/>
                  </a:cubicBezTo>
                  <a:cubicBezTo>
                    <a:pt x="58119" y="144581"/>
                    <a:pt x="49946" y="141251"/>
                    <a:pt x="42984" y="136105"/>
                  </a:cubicBezTo>
                  <a:cubicBezTo>
                    <a:pt x="28757" y="127024"/>
                    <a:pt x="21492" y="110073"/>
                    <a:pt x="24519" y="93424"/>
                  </a:cubicBezTo>
                  <a:cubicBezTo>
                    <a:pt x="27849" y="70116"/>
                    <a:pt x="41168" y="54376"/>
                    <a:pt x="61751" y="43781"/>
                  </a:cubicBezTo>
                  <a:cubicBezTo>
                    <a:pt x="69924" y="39544"/>
                    <a:pt x="78703" y="36214"/>
                    <a:pt x="87481" y="34398"/>
                  </a:cubicBezTo>
                  <a:cubicBezTo>
                    <a:pt x="104130" y="30160"/>
                    <a:pt x="121081" y="27738"/>
                    <a:pt x="138032" y="27133"/>
                  </a:cubicBezTo>
                  <a:cubicBezTo>
                    <a:pt x="145132" y="26924"/>
                    <a:pt x="152233" y="26571"/>
                    <a:pt x="159333" y="26571"/>
                  </a:cubicBezTo>
                  <a:close/>
                  <a:moveTo>
                    <a:pt x="121989" y="147002"/>
                  </a:moveTo>
                  <a:lnTo>
                    <a:pt x="121989" y="147002"/>
                  </a:lnTo>
                  <a:cubicBezTo>
                    <a:pt x="118550" y="150441"/>
                    <a:pt x="113723" y="152262"/>
                    <a:pt x="108923" y="152262"/>
                  </a:cubicBezTo>
                  <a:cubicBezTo>
                    <a:pt x="108232" y="152262"/>
                    <a:pt x="107540" y="152224"/>
                    <a:pt x="106854" y="152148"/>
                  </a:cubicBezTo>
                  <a:lnTo>
                    <a:pt x="107157" y="152148"/>
                  </a:lnTo>
                  <a:cubicBezTo>
                    <a:pt x="109275" y="150635"/>
                    <a:pt x="111697" y="149424"/>
                    <a:pt x="114421" y="148818"/>
                  </a:cubicBezTo>
                  <a:lnTo>
                    <a:pt x="121989" y="147002"/>
                  </a:lnTo>
                  <a:close/>
                  <a:moveTo>
                    <a:pt x="45337" y="143389"/>
                  </a:moveTo>
                  <a:cubicBezTo>
                    <a:pt x="46864" y="143389"/>
                    <a:pt x="47859" y="144412"/>
                    <a:pt x="49038" y="144883"/>
                  </a:cubicBezTo>
                  <a:cubicBezTo>
                    <a:pt x="50854" y="145791"/>
                    <a:pt x="52670" y="146699"/>
                    <a:pt x="54184" y="147305"/>
                  </a:cubicBezTo>
                  <a:cubicBezTo>
                    <a:pt x="55395" y="147910"/>
                    <a:pt x="56908" y="148516"/>
                    <a:pt x="58422" y="149121"/>
                  </a:cubicBezTo>
                  <a:cubicBezTo>
                    <a:pt x="60238" y="149424"/>
                    <a:pt x="62054" y="150029"/>
                    <a:pt x="64778" y="150937"/>
                  </a:cubicBezTo>
                  <a:cubicBezTo>
                    <a:pt x="62530" y="152321"/>
                    <a:pt x="59985" y="153013"/>
                    <a:pt x="57482" y="153013"/>
                  </a:cubicBezTo>
                  <a:cubicBezTo>
                    <a:pt x="55605" y="153013"/>
                    <a:pt x="53751" y="152624"/>
                    <a:pt x="52065" y="151845"/>
                  </a:cubicBezTo>
                  <a:cubicBezTo>
                    <a:pt x="48130" y="150635"/>
                    <a:pt x="45103" y="147305"/>
                    <a:pt x="43892" y="143672"/>
                  </a:cubicBezTo>
                  <a:cubicBezTo>
                    <a:pt x="44427" y="143472"/>
                    <a:pt x="44904" y="143389"/>
                    <a:pt x="45337" y="143389"/>
                  </a:cubicBezTo>
                  <a:close/>
                  <a:moveTo>
                    <a:pt x="70227" y="152451"/>
                  </a:moveTo>
                  <a:lnTo>
                    <a:pt x="93535" y="153056"/>
                  </a:lnTo>
                  <a:cubicBezTo>
                    <a:pt x="90508" y="155780"/>
                    <a:pt x="86573" y="157294"/>
                    <a:pt x="82638" y="157294"/>
                  </a:cubicBezTo>
                  <a:cubicBezTo>
                    <a:pt x="78097" y="157294"/>
                    <a:pt x="73557" y="155478"/>
                    <a:pt x="70227" y="152451"/>
                  </a:cubicBezTo>
                  <a:close/>
                  <a:moveTo>
                    <a:pt x="149151" y="0"/>
                  </a:moveTo>
                  <a:cubicBezTo>
                    <a:pt x="148869" y="0"/>
                    <a:pt x="148589" y="60"/>
                    <a:pt x="148324" y="193"/>
                  </a:cubicBezTo>
                  <a:cubicBezTo>
                    <a:pt x="147113" y="798"/>
                    <a:pt x="147113" y="2009"/>
                    <a:pt x="147416" y="2917"/>
                  </a:cubicBezTo>
                  <a:cubicBezTo>
                    <a:pt x="147719" y="4430"/>
                    <a:pt x="148324" y="5944"/>
                    <a:pt x="148627" y="7457"/>
                  </a:cubicBezTo>
                  <a:cubicBezTo>
                    <a:pt x="149535" y="10484"/>
                    <a:pt x="150140" y="13511"/>
                    <a:pt x="149837" y="16841"/>
                  </a:cubicBezTo>
                  <a:cubicBezTo>
                    <a:pt x="149837" y="17628"/>
                    <a:pt x="149156" y="18414"/>
                    <a:pt x="148187" y="18414"/>
                  </a:cubicBezTo>
                  <a:cubicBezTo>
                    <a:pt x="148038" y="18414"/>
                    <a:pt x="147881" y="18395"/>
                    <a:pt x="147719" y="18355"/>
                  </a:cubicBezTo>
                  <a:cubicBezTo>
                    <a:pt x="146508" y="18355"/>
                    <a:pt x="145297" y="17749"/>
                    <a:pt x="144086" y="17447"/>
                  </a:cubicBezTo>
                  <a:cubicBezTo>
                    <a:pt x="141513" y="16236"/>
                    <a:pt x="138789" y="15630"/>
                    <a:pt x="136065" y="15630"/>
                  </a:cubicBezTo>
                  <a:cubicBezTo>
                    <a:pt x="133340" y="15630"/>
                    <a:pt x="130616" y="16236"/>
                    <a:pt x="128043" y="17447"/>
                  </a:cubicBezTo>
                  <a:cubicBezTo>
                    <a:pt x="126227" y="15025"/>
                    <a:pt x="126832" y="12603"/>
                    <a:pt x="125924" y="10484"/>
                  </a:cubicBezTo>
                  <a:cubicBezTo>
                    <a:pt x="125621" y="9274"/>
                    <a:pt x="124713" y="8063"/>
                    <a:pt x="124108" y="7155"/>
                  </a:cubicBezTo>
                  <a:cubicBezTo>
                    <a:pt x="123665" y="6712"/>
                    <a:pt x="123059" y="6431"/>
                    <a:pt x="122529" y="6431"/>
                  </a:cubicBezTo>
                  <a:cubicBezTo>
                    <a:pt x="122335" y="6431"/>
                    <a:pt x="122151" y="6468"/>
                    <a:pt x="121989" y="6549"/>
                  </a:cubicBezTo>
                  <a:cubicBezTo>
                    <a:pt x="121384" y="6852"/>
                    <a:pt x="120778" y="7457"/>
                    <a:pt x="120778" y="8366"/>
                  </a:cubicBezTo>
                  <a:cubicBezTo>
                    <a:pt x="121686" y="12301"/>
                    <a:pt x="122292" y="16236"/>
                    <a:pt x="121989" y="20171"/>
                  </a:cubicBezTo>
                  <a:cubicBezTo>
                    <a:pt x="118356" y="18809"/>
                    <a:pt x="114800" y="17901"/>
                    <a:pt x="111319" y="17901"/>
                  </a:cubicBezTo>
                  <a:cubicBezTo>
                    <a:pt x="107838" y="17901"/>
                    <a:pt x="104432" y="18809"/>
                    <a:pt x="101103" y="21079"/>
                  </a:cubicBezTo>
                  <a:cubicBezTo>
                    <a:pt x="100194" y="19263"/>
                    <a:pt x="99589" y="17447"/>
                    <a:pt x="98681" y="15933"/>
                  </a:cubicBezTo>
                  <a:cubicBezTo>
                    <a:pt x="98378" y="14420"/>
                    <a:pt x="97470" y="13511"/>
                    <a:pt x="96259" y="12906"/>
                  </a:cubicBezTo>
                  <a:cubicBezTo>
                    <a:pt x="95351" y="12906"/>
                    <a:pt x="94746" y="12906"/>
                    <a:pt x="94140" y="13209"/>
                  </a:cubicBezTo>
                  <a:cubicBezTo>
                    <a:pt x="93535" y="13511"/>
                    <a:pt x="93232" y="14117"/>
                    <a:pt x="93535" y="14420"/>
                  </a:cubicBezTo>
                  <a:cubicBezTo>
                    <a:pt x="94140" y="16538"/>
                    <a:pt x="94746" y="18657"/>
                    <a:pt x="95351" y="20474"/>
                  </a:cubicBezTo>
                  <a:cubicBezTo>
                    <a:pt x="95894" y="22102"/>
                    <a:pt x="95220" y="23244"/>
                    <a:pt x="93547" y="23244"/>
                  </a:cubicBezTo>
                  <a:cubicBezTo>
                    <a:pt x="93354" y="23244"/>
                    <a:pt x="93148" y="23229"/>
                    <a:pt x="92930" y="23198"/>
                  </a:cubicBezTo>
                  <a:cubicBezTo>
                    <a:pt x="91308" y="22793"/>
                    <a:pt x="89687" y="22598"/>
                    <a:pt x="88089" y="22598"/>
                  </a:cubicBezTo>
                  <a:cubicBezTo>
                    <a:pt x="82528" y="22598"/>
                    <a:pt x="77251" y="24952"/>
                    <a:pt x="73254" y="28949"/>
                  </a:cubicBezTo>
                  <a:cubicBezTo>
                    <a:pt x="72951" y="29252"/>
                    <a:pt x="72346" y="29252"/>
                    <a:pt x="71741" y="29252"/>
                  </a:cubicBezTo>
                  <a:cubicBezTo>
                    <a:pt x="70530" y="27738"/>
                    <a:pt x="70832" y="25619"/>
                    <a:pt x="70227" y="24106"/>
                  </a:cubicBezTo>
                  <a:cubicBezTo>
                    <a:pt x="69924" y="22895"/>
                    <a:pt x="69016" y="21684"/>
                    <a:pt x="67805" y="21079"/>
                  </a:cubicBezTo>
                  <a:cubicBezTo>
                    <a:pt x="67503" y="20776"/>
                    <a:pt x="67124" y="20625"/>
                    <a:pt x="66746" y="20625"/>
                  </a:cubicBezTo>
                  <a:cubicBezTo>
                    <a:pt x="66368" y="20625"/>
                    <a:pt x="65989" y="20776"/>
                    <a:pt x="65686" y="21079"/>
                  </a:cubicBezTo>
                  <a:cubicBezTo>
                    <a:pt x="65081" y="21382"/>
                    <a:pt x="64476" y="21987"/>
                    <a:pt x="64778" y="22895"/>
                  </a:cubicBezTo>
                  <a:cubicBezTo>
                    <a:pt x="65384" y="25619"/>
                    <a:pt x="67200" y="28344"/>
                    <a:pt x="65686" y="31068"/>
                  </a:cubicBezTo>
                  <a:cubicBezTo>
                    <a:pt x="65384" y="31371"/>
                    <a:pt x="65384" y="31371"/>
                    <a:pt x="65081" y="31371"/>
                  </a:cubicBezTo>
                  <a:cubicBezTo>
                    <a:pt x="64173" y="31673"/>
                    <a:pt x="63568" y="31673"/>
                    <a:pt x="62659" y="31673"/>
                  </a:cubicBezTo>
                  <a:cubicBezTo>
                    <a:pt x="56000" y="31673"/>
                    <a:pt x="49643" y="35003"/>
                    <a:pt x="46011" y="40452"/>
                  </a:cubicBezTo>
                  <a:cubicBezTo>
                    <a:pt x="45405" y="41057"/>
                    <a:pt x="45103" y="41965"/>
                    <a:pt x="44497" y="42571"/>
                  </a:cubicBezTo>
                  <a:cubicBezTo>
                    <a:pt x="43133" y="44276"/>
                    <a:pt x="42441" y="45021"/>
                    <a:pt x="41447" y="45021"/>
                  </a:cubicBezTo>
                  <a:cubicBezTo>
                    <a:pt x="40677" y="45021"/>
                    <a:pt x="39726" y="44574"/>
                    <a:pt x="38141" y="43781"/>
                  </a:cubicBezTo>
                  <a:cubicBezTo>
                    <a:pt x="37233" y="43479"/>
                    <a:pt x="36324" y="42873"/>
                    <a:pt x="35416" y="42268"/>
                  </a:cubicBezTo>
                  <a:cubicBezTo>
                    <a:pt x="32995" y="41360"/>
                    <a:pt x="30573" y="40149"/>
                    <a:pt x="28152" y="39241"/>
                  </a:cubicBezTo>
                  <a:cubicBezTo>
                    <a:pt x="27243" y="38938"/>
                    <a:pt x="26638" y="38938"/>
                    <a:pt x="25730" y="38938"/>
                  </a:cubicBezTo>
                  <a:cubicBezTo>
                    <a:pt x="25125" y="39241"/>
                    <a:pt x="24519" y="39846"/>
                    <a:pt x="24216" y="40452"/>
                  </a:cubicBezTo>
                  <a:cubicBezTo>
                    <a:pt x="23611" y="41057"/>
                    <a:pt x="24216" y="41965"/>
                    <a:pt x="24822" y="42571"/>
                  </a:cubicBezTo>
                  <a:cubicBezTo>
                    <a:pt x="27546" y="44387"/>
                    <a:pt x="31481" y="44084"/>
                    <a:pt x="33600" y="48019"/>
                  </a:cubicBezTo>
                  <a:cubicBezTo>
                    <a:pt x="26638" y="50744"/>
                    <a:pt x="21795" y="57100"/>
                    <a:pt x="21189" y="64668"/>
                  </a:cubicBezTo>
                  <a:cubicBezTo>
                    <a:pt x="20960" y="66273"/>
                    <a:pt x="20384" y="67009"/>
                    <a:pt x="19197" y="67009"/>
                  </a:cubicBezTo>
                  <a:cubicBezTo>
                    <a:pt x="18817" y="67009"/>
                    <a:pt x="18374" y="66934"/>
                    <a:pt x="17860" y="66787"/>
                  </a:cubicBezTo>
                  <a:lnTo>
                    <a:pt x="4541" y="64365"/>
                  </a:lnTo>
                  <a:cubicBezTo>
                    <a:pt x="4380" y="64311"/>
                    <a:pt x="4210" y="64286"/>
                    <a:pt x="4037" y="64286"/>
                  </a:cubicBezTo>
                  <a:cubicBezTo>
                    <a:pt x="3232" y="64286"/>
                    <a:pt x="2368" y="64829"/>
                    <a:pt x="2119" y="65576"/>
                  </a:cubicBezTo>
                  <a:cubicBezTo>
                    <a:pt x="1514" y="66787"/>
                    <a:pt x="2422" y="68300"/>
                    <a:pt x="3633" y="68603"/>
                  </a:cubicBezTo>
                  <a:cubicBezTo>
                    <a:pt x="5146" y="69208"/>
                    <a:pt x="6962" y="69208"/>
                    <a:pt x="8476" y="69814"/>
                  </a:cubicBezTo>
                  <a:cubicBezTo>
                    <a:pt x="10898" y="70419"/>
                    <a:pt x="14530" y="69814"/>
                    <a:pt x="16043" y="72538"/>
                  </a:cubicBezTo>
                  <a:cubicBezTo>
                    <a:pt x="16952" y="74657"/>
                    <a:pt x="14227" y="76776"/>
                    <a:pt x="13319" y="78895"/>
                  </a:cubicBezTo>
                  <a:cubicBezTo>
                    <a:pt x="12108" y="81619"/>
                    <a:pt x="11503" y="84343"/>
                    <a:pt x="12108" y="87370"/>
                  </a:cubicBezTo>
                  <a:cubicBezTo>
                    <a:pt x="12714" y="89792"/>
                    <a:pt x="15135" y="92516"/>
                    <a:pt x="13925" y="94938"/>
                  </a:cubicBezTo>
                  <a:cubicBezTo>
                    <a:pt x="12411" y="97965"/>
                    <a:pt x="8779" y="96451"/>
                    <a:pt x="6054" y="97359"/>
                  </a:cubicBezTo>
                  <a:cubicBezTo>
                    <a:pt x="4238" y="97662"/>
                    <a:pt x="2119" y="98873"/>
                    <a:pt x="908" y="100386"/>
                  </a:cubicBezTo>
                  <a:cubicBezTo>
                    <a:pt x="0" y="101294"/>
                    <a:pt x="0" y="102505"/>
                    <a:pt x="908" y="103413"/>
                  </a:cubicBezTo>
                  <a:cubicBezTo>
                    <a:pt x="1336" y="103627"/>
                    <a:pt x="1765" y="103841"/>
                    <a:pt x="2300" y="103841"/>
                  </a:cubicBezTo>
                  <a:cubicBezTo>
                    <a:pt x="2521" y="103841"/>
                    <a:pt x="2761" y="103805"/>
                    <a:pt x="3027" y="103716"/>
                  </a:cubicBezTo>
                  <a:cubicBezTo>
                    <a:pt x="4541" y="103413"/>
                    <a:pt x="5449" y="102808"/>
                    <a:pt x="7265" y="102203"/>
                  </a:cubicBezTo>
                  <a:cubicBezTo>
                    <a:pt x="7644" y="102076"/>
                    <a:pt x="8023" y="102016"/>
                    <a:pt x="8386" y="102016"/>
                  </a:cubicBezTo>
                  <a:cubicBezTo>
                    <a:pt x="9760" y="102016"/>
                    <a:pt x="10898" y="102884"/>
                    <a:pt x="10898" y="104321"/>
                  </a:cubicBezTo>
                  <a:cubicBezTo>
                    <a:pt x="10898" y="109467"/>
                    <a:pt x="12714" y="114613"/>
                    <a:pt x="16043" y="118851"/>
                  </a:cubicBezTo>
                  <a:cubicBezTo>
                    <a:pt x="17254" y="120062"/>
                    <a:pt x="16952" y="122181"/>
                    <a:pt x="15741" y="123089"/>
                  </a:cubicBezTo>
                  <a:cubicBezTo>
                    <a:pt x="14530" y="123997"/>
                    <a:pt x="13622" y="124602"/>
                    <a:pt x="12108" y="126116"/>
                  </a:cubicBezTo>
                  <a:cubicBezTo>
                    <a:pt x="10292" y="127932"/>
                    <a:pt x="8779" y="129446"/>
                    <a:pt x="7265" y="131262"/>
                  </a:cubicBezTo>
                  <a:cubicBezTo>
                    <a:pt x="6357" y="132473"/>
                    <a:pt x="5752" y="133683"/>
                    <a:pt x="6962" y="134894"/>
                  </a:cubicBezTo>
                  <a:cubicBezTo>
                    <a:pt x="7425" y="135357"/>
                    <a:pt x="7887" y="135554"/>
                    <a:pt x="8333" y="135554"/>
                  </a:cubicBezTo>
                  <a:cubicBezTo>
                    <a:pt x="9054" y="135554"/>
                    <a:pt x="9731" y="135037"/>
                    <a:pt x="10292" y="134289"/>
                  </a:cubicBezTo>
                  <a:cubicBezTo>
                    <a:pt x="12714" y="131564"/>
                    <a:pt x="15438" y="129143"/>
                    <a:pt x="18768" y="127327"/>
                  </a:cubicBezTo>
                  <a:cubicBezTo>
                    <a:pt x="23308" y="136710"/>
                    <a:pt x="23308" y="136710"/>
                    <a:pt x="32389" y="143067"/>
                  </a:cubicBezTo>
                  <a:cubicBezTo>
                    <a:pt x="33600" y="143672"/>
                    <a:pt x="33903" y="145186"/>
                    <a:pt x="33297" y="146397"/>
                  </a:cubicBezTo>
                  <a:cubicBezTo>
                    <a:pt x="31784" y="149121"/>
                    <a:pt x="30573" y="152148"/>
                    <a:pt x="29362" y="155175"/>
                  </a:cubicBezTo>
                  <a:cubicBezTo>
                    <a:pt x="29362" y="155780"/>
                    <a:pt x="29968" y="156689"/>
                    <a:pt x="30876" y="156991"/>
                  </a:cubicBezTo>
                  <a:cubicBezTo>
                    <a:pt x="31129" y="157160"/>
                    <a:pt x="31407" y="157235"/>
                    <a:pt x="31688" y="157235"/>
                  </a:cubicBezTo>
                  <a:cubicBezTo>
                    <a:pt x="32413" y="157235"/>
                    <a:pt x="33164" y="156738"/>
                    <a:pt x="33600" y="156083"/>
                  </a:cubicBezTo>
                  <a:cubicBezTo>
                    <a:pt x="34811" y="153662"/>
                    <a:pt x="36022" y="150937"/>
                    <a:pt x="37233" y="148516"/>
                  </a:cubicBezTo>
                  <a:cubicBezTo>
                    <a:pt x="37898" y="147184"/>
                    <a:pt x="38473" y="146493"/>
                    <a:pt x="39157" y="146493"/>
                  </a:cubicBezTo>
                  <a:cubicBezTo>
                    <a:pt x="39717" y="146493"/>
                    <a:pt x="40350" y="146956"/>
                    <a:pt x="41168" y="147910"/>
                  </a:cubicBezTo>
                  <a:cubicBezTo>
                    <a:pt x="44195" y="152753"/>
                    <a:pt x="49038" y="155780"/>
                    <a:pt x="54487" y="156991"/>
                  </a:cubicBezTo>
                  <a:cubicBezTo>
                    <a:pt x="54789" y="157029"/>
                    <a:pt x="55101" y="157043"/>
                    <a:pt x="55418" y="157043"/>
                  </a:cubicBezTo>
                  <a:cubicBezTo>
                    <a:pt x="56369" y="157043"/>
                    <a:pt x="57362" y="156916"/>
                    <a:pt x="58270" y="156916"/>
                  </a:cubicBezTo>
                  <a:cubicBezTo>
                    <a:pt x="59481" y="156916"/>
                    <a:pt x="60541" y="157143"/>
                    <a:pt x="61146" y="158202"/>
                  </a:cubicBezTo>
                  <a:cubicBezTo>
                    <a:pt x="62357" y="160321"/>
                    <a:pt x="60843" y="163348"/>
                    <a:pt x="60843" y="165164"/>
                  </a:cubicBezTo>
                  <a:cubicBezTo>
                    <a:pt x="60843" y="166980"/>
                    <a:pt x="60541" y="168797"/>
                    <a:pt x="60541" y="170613"/>
                  </a:cubicBezTo>
                  <a:cubicBezTo>
                    <a:pt x="60238" y="171521"/>
                    <a:pt x="60541" y="172429"/>
                    <a:pt x="60843" y="173034"/>
                  </a:cubicBezTo>
                  <a:cubicBezTo>
                    <a:pt x="61449" y="173640"/>
                    <a:pt x="62054" y="173942"/>
                    <a:pt x="62962" y="173942"/>
                  </a:cubicBezTo>
                  <a:cubicBezTo>
                    <a:pt x="63020" y="174000"/>
                    <a:pt x="63089" y="174025"/>
                    <a:pt x="63165" y="174025"/>
                  </a:cubicBezTo>
                  <a:cubicBezTo>
                    <a:pt x="63485" y="174025"/>
                    <a:pt x="63928" y="173582"/>
                    <a:pt x="64173" y="173337"/>
                  </a:cubicBezTo>
                  <a:cubicBezTo>
                    <a:pt x="65081" y="171824"/>
                    <a:pt x="65384" y="170310"/>
                    <a:pt x="65384" y="168797"/>
                  </a:cubicBezTo>
                  <a:cubicBezTo>
                    <a:pt x="65686" y="165467"/>
                    <a:pt x="65989" y="162137"/>
                    <a:pt x="66595" y="158505"/>
                  </a:cubicBezTo>
                  <a:cubicBezTo>
                    <a:pt x="66595" y="157618"/>
                    <a:pt x="67243" y="157056"/>
                    <a:pt x="67947" y="157056"/>
                  </a:cubicBezTo>
                  <a:cubicBezTo>
                    <a:pt x="68205" y="157056"/>
                    <a:pt x="68470" y="157132"/>
                    <a:pt x="68713" y="157294"/>
                  </a:cubicBezTo>
                  <a:cubicBezTo>
                    <a:pt x="69924" y="157597"/>
                    <a:pt x="70832" y="158202"/>
                    <a:pt x="71741" y="158505"/>
                  </a:cubicBezTo>
                  <a:cubicBezTo>
                    <a:pt x="75222" y="160321"/>
                    <a:pt x="79005" y="161229"/>
                    <a:pt x="82789" y="161229"/>
                  </a:cubicBezTo>
                  <a:cubicBezTo>
                    <a:pt x="86573" y="161229"/>
                    <a:pt x="90357" y="160321"/>
                    <a:pt x="93838" y="158505"/>
                  </a:cubicBezTo>
                  <a:cubicBezTo>
                    <a:pt x="94746" y="158202"/>
                    <a:pt x="95654" y="157899"/>
                    <a:pt x="96562" y="157294"/>
                  </a:cubicBezTo>
                  <a:cubicBezTo>
                    <a:pt x="98224" y="156700"/>
                    <a:pt x="99328" y="156339"/>
                    <a:pt x="100201" y="156339"/>
                  </a:cubicBezTo>
                  <a:cubicBezTo>
                    <a:pt x="101554" y="156339"/>
                    <a:pt x="102355" y="157205"/>
                    <a:pt x="103827" y="159413"/>
                  </a:cubicBezTo>
                  <a:cubicBezTo>
                    <a:pt x="104735" y="160926"/>
                    <a:pt x="105643" y="162743"/>
                    <a:pt x="106551" y="164256"/>
                  </a:cubicBezTo>
                  <a:cubicBezTo>
                    <a:pt x="106854" y="165164"/>
                    <a:pt x="106854" y="166072"/>
                    <a:pt x="107762" y="167283"/>
                  </a:cubicBezTo>
                  <a:cubicBezTo>
                    <a:pt x="108235" y="168228"/>
                    <a:pt x="108892" y="168989"/>
                    <a:pt x="109878" y="168989"/>
                  </a:cubicBezTo>
                  <a:cubicBezTo>
                    <a:pt x="110154" y="168989"/>
                    <a:pt x="110457" y="168929"/>
                    <a:pt x="110789" y="168797"/>
                  </a:cubicBezTo>
                  <a:cubicBezTo>
                    <a:pt x="112302" y="167888"/>
                    <a:pt x="112000" y="166678"/>
                    <a:pt x="111697" y="165164"/>
                  </a:cubicBezTo>
                  <a:cubicBezTo>
                    <a:pt x="111092" y="163651"/>
                    <a:pt x="110486" y="162440"/>
                    <a:pt x="109881" y="160926"/>
                  </a:cubicBezTo>
                  <a:cubicBezTo>
                    <a:pt x="109275" y="159716"/>
                    <a:pt x="108973" y="158505"/>
                    <a:pt x="109275" y="156991"/>
                  </a:cubicBezTo>
                  <a:cubicBezTo>
                    <a:pt x="109881" y="156689"/>
                    <a:pt x="110486" y="156386"/>
                    <a:pt x="111092" y="156386"/>
                  </a:cubicBezTo>
                  <a:cubicBezTo>
                    <a:pt x="117448" y="155478"/>
                    <a:pt x="123502" y="152451"/>
                    <a:pt x="128043" y="148213"/>
                  </a:cubicBezTo>
                  <a:cubicBezTo>
                    <a:pt x="128648" y="147305"/>
                    <a:pt x="129556" y="146699"/>
                    <a:pt x="130465" y="146094"/>
                  </a:cubicBezTo>
                  <a:cubicBezTo>
                    <a:pt x="131290" y="145504"/>
                    <a:pt x="132070" y="145236"/>
                    <a:pt x="132804" y="145236"/>
                  </a:cubicBezTo>
                  <a:cubicBezTo>
                    <a:pt x="133953" y="145236"/>
                    <a:pt x="134989" y="145894"/>
                    <a:pt x="135913" y="147002"/>
                  </a:cubicBezTo>
                  <a:cubicBezTo>
                    <a:pt x="137124" y="148516"/>
                    <a:pt x="138032" y="150332"/>
                    <a:pt x="139546" y="151845"/>
                  </a:cubicBezTo>
                  <a:cubicBezTo>
                    <a:pt x="141059" y="153662"/>
                    <a:pt x="142875" y="155175"/>
                    <a:pt x="144692" y="156689"/>
                  </a:cubicBezTo>
                  <a:cubicBezTo>
                    <a:pt x="145146" y="156840"/>
                    <a:pt x="145524" y="156916"/>
                    <a:pt x="145864" y="156916"/>
                  </a:cubicBezTo>
                  <a:cubicBezTo>
                    <a:pt x="146205" y="156916"/>
                    <a:pt x="146508" y="156840"/>
                    <a:pt x="146810" y="156689"/>
                  </a:cubicBezTo>
                  <a:cubicBezTo>
                    <a:pt x="147416" y="156083"/>
                    <a:pt x="147719" y="155175"/>
                    <a:pt x="147416" y="154570"/>
                  </a:cubicBezTo>
                  <a:cubicBezTo>
                    <a:pt x="146810" y="153056"/>
                    <a:pt x="145902" y="151845"/>
                    <a:pt x="144692" y="150635"/>
                  </a:cubicBezTo>
                  <a:cubicBezTo>
                    <a:pt x="143481" y="149121"/>
                    <a:pt x="141362" y="147910"/>
                    <a:pt x="141362" y="145186"/>
                  </a:cubicBezTo>
                  <a:cubicBezTo>
                    <a:pt x="148021" y="143067"/>
                    <a:pt x="154075" y="139737"/>
                    <a:pt x="159524" y="135802"/>
                  </a:cubicBezTo>
                  <a:cubicBezTo>
                    <a:pt x="161945" y="138527"/>
                    <a:pt x="164064" y="140948"/>
                    <a:pt x="166183" y="143067"/>
                  </a:cubicBezTo>
                  <a:cubicBezTo>
                    <a:pt x="167697" y="144883"/>
                    <a:pt x="169513" y="146397"/>
                    <a:pt x="171329" y="147608"/>
                  </a:cubicBezTo>
                  <a:cubicBezTo>
                    <a:pt x="171783" y="147759"/>
                    <a:pt x="172162" y="147835"/>
                    <a:pt x="172540" y="147835"/>
                  </a:cubicBezTo>
                  <a:cubicBezTo>
                    <a:pt x="172918" y="147835"/>
                    <a:pt x="173297" y="147759"/>
                    <a:pt x="173751" y="147608"/>
                  </a:cubicBezTo>
                  <a:cubicBezTo>
                    <a:pt x="174659" y="147002"/>
                    <a:pt x="174659" y="145791"/>
                    <a:pt x="174054" y="144883"/>
                  </a:cubicBezTo>
                  <a:cubicBezTo>
                    <a:pt x="172540" y="143067"/>
                    <a:pt x="170724" y="141554"/>
                    <a:pt x="169210" y="139737"/>
                  </a:cubicBezTo>
                  <a:cubicBezTo>
                    <a:pt x="165881" y="136105"/>
                    <a:pt x="166183" y="134894"/>
                    <a:pt x="170724" y="134289"/>
                  </a:cubicBezTo>
                  <a:cubicBezTo>
                    <a:pt x="176475" y="133078"/>
                    <a:pt x="181621" y="130051"/>
                    <a:pt x="185556" y="125813"/>
                  </a:cubicBezTo>
                  <a:cubicBezTo>
                    <a:pt x="186162" y="125208"/>
                    <a:pt x="186767" y="124602"/>
                    <a:pt x="187070" y="123997"/>
                  </a:cubicBezTo>
                  <a:cubicBezTo>
                    <a:pt x="187709" y="123198"/>
                    <a:pt x="188517" y="122821"/>
                    <a:pt x="189315" y="122821"/>
                  </a:cubicBezTo>
                  <a:cubicBezTo>
                    <a:pt x="190029" y="122821"/>
                    <a:pt x="190736" y="123123"/>
                    <a:pt x="191308" y="123694"/>
                  </a:cubicBezTo>
                  <a:cubicBezTo>
                    <a:pt x="194032" y="125813"/>
                    <a:pt x="196756" y="127932"/>
                    <a:pt x="199480" y="130051"/>
                  </a:cubicBezTo>
                  <a:cubicBezTo>
                    <a:pt x="200919" y="131010"/>
                    <a:pt x="201978" y="132919"/>
                    <a:pt x="203860" y="132919"/>
                  </a:cubicBezTo>
                  <a:cubicBezTo>
                    <a:pt x="204354" y="132919"/>
                    <a:pt x="204905" y="132787"/>
                    <a:pt x="205534" y="132473"/>
                  </a:cubicBezTo>
                  <a:cubicBezTo>
                    <a:pt x="207048" y="131564"/>
                    <a:pt x="205837" y="129143"/>
                    <a:pt x="202507" y="126116"/>
                  </a:cubicBezTo>
                  <a:cubicBezTo>
                    <a:pt x="200086" y="123997"/>
                    <a:pt x="197059" y="122786"/>
                    <a:pt x="195545" y="119759"/>
                  </a:cubicBezTo>
                  <a:cubicBezTo>
                    <a:pt x="196453" y="119456"/>
                    <a:pt x="196756" y="118851"/>
                    <a:pt x="197362" y="118851"/>
                  </a:cubicBezTo>
                  <a:cubicBezTo>
                    <a:pt x="204929" y="118246"/>
                    <a:pt x="212194" y="114008"/>
                    <a:pt x="216129" y="107651"/>
                  </a:cubicBezTo>
                  <a:cubicBezTo>
                    <a:pt x="216432" y="107348"/>
                    <a:pt x="216734" y="107046"/>
                    <a:pt x="216734" y="107046"/>
                  </a:cubicBezTo>
                  <a:cubicBezTo>
                    <a:pt x="217945" y="105662"/>
                    <a:pt x="218662" y="104970"/>
                    <a:pt x="219506" y="104970"/>
                  </a:cubicBezTo>
                  <a:cubicBezTo>
                    <a:pt x="220138" y="104970"/>
                    <a:pt x="220843" y="105359"/>
                    <a:pt x="221880" y="106138"/>
                  </a:cubicBezTo>
                  <a:cubicBezTo>
                    <a:pt x="223394" y="107348"/>
                    <a:pt x="224605" y="108559"/>
                    <a:pt x="226118" y="109770"/>
                  </a:cubicBezTo>
                  <a:cubicBezTo>
                    <a:pt x="227934" y="110981"/>
                    <a:pt x="229145" y="112192"/>
                    <a:pt x="231264" y="113705"/>
                  </a:cubicBezTo>
                  <a:cubicBezTo>
                    <a:pt x="232172" y="114311"/>
                    <a:pt x="233080" y="114613"/>
                    <a:pt x="233799" y="114613"/>
                  </a:cubicBezTo>
                  <a:cubicBezTo>
                    <a:pt x="234518" y="114613"/>
                    <a:pt x="235048" y="114311"/>
                    <a:pt x="235199" y="113705"/>
                  </a:cubicBezTo>
                  <a:cubicBezTo>
                    <a:pt x="235805" y="112192"/>
                    <a:pt x="235502" y="110981"/>
                    <a:pt x="234291" y="110073"/>
                  </a:cubicBezTo>
                  <a:cubicBezTo>
                    <a:pt x="231869" y="108559"/>
                    <a:pt x="229751" y="106743"/>
                    <a:pt x="227329" y="104624"/>
                  </a:cubicBezTo>
                  <a:cubicBezTo>
                    <a:pt x="226421" y="104019"/>
                    <a:pt x="225210" y="103413"/>
                    <a:pt x="225815" y="101597"/>
                  </a:cubicBezTo>
                  <a:cubicBezTo>
                    <a:pt x="234896" y="99176"/>
                    <a:pt x="235805" y="98873"/>
                    <a:pt x="242161" y="91305"/>
                  </a:cubicBezTo>
                  <a:cubicBezTo>
                    <a:pt x="242767" y="90397"/>
                    <a:pt x="243372" y="89489"/>
                    <a:pt x="243978" y="88884"/>
                  </a:cubicBezTo>
                  <a:cubicBezTo>
                    <a:pt x="244704" y="87794"/>
                    <a:pt x="245757" y="87249"/>
                    <a:pt x="246811" y="87249"/>
                  </a:cubicBezTo>
                  <a:cubicBezTo>
                    <a:pt x="247513" y="87249"/>
                    <a:pt x="248215" y="87491"/>
                    <a:pt x="248821" y="87976"/>
                  </a:cubicBezTo>
                  <a:cubicBezTo>
                    <a:pt x="252453" y="89792"/>
                    <a:pt x="255783" y="91608"/>
                    <a:pt x="259415" y="93424"/>
                  </a:cubicBezTo>
                  <a:cubicBezTo>
                    <a:pt x="260323" y="94030"/>
                    <a:pt x="261837" y="94635"/>
                    <a:pt x="263048" y="94938"/>
                  </a:cubicBezTo>
                  <a:cubicBezTo>
                    <a:pt x="263350" y="94938"/>
                    <a:pt x="263956" y="94332"/>
                    <a:pt x="264259" y="94030"/>
                  </a:cubicBezTo>
                  <a:cubicBezTo>
                    <a:pt x="264864" y="93424"/>
                    <a:pt x="264864" y="92516"/>
                    <a:pt x="264561" y="91911"/>
                  </a:cubicBezTo>
                  <a:cubicBezTo>
                    <a:pt x="263350" y="90397"/>
                    <a:pt x="261837" y="89489"/>
                    <a:pt x="260021" y="88581"/>
                  </a:cubicBezTo>
                  <a:cubicBezTo>
                    <a:pt x="258507" y="87673"/>
                    <a:pt x="256691" y="86765"/>
                    <a:pt x="255480" y="85857"/>
                  </a:cubicBezTo>
                  <a:cubicBezTo>
                    <a:pt x="253967" y="84949"/>
                    <a:pt x="251848" y="84949"/>
                    <a:pt x="251242" y="82527"/>
                  </a:cubicBezTo>
                  <a:cubicBezTo>
                    <a:pt x="252150" y="81619"/>
                    <a:pt x="253059" y="81014"/>
                    <a:pt x="253967" y="80408"/>
                  </a:cubicBezTo>
                  <a:cubicBezTo>
                    <a:pt x="257902" y="77987"/>
                    <a:pt x="261232" y="74051"/>
                    <a:pt x="262745" y="69511"/>
                  </a:cubicBezTo>
                  <a:cubicBezTo>
                    <a:pt x="263048" y="68603"/>
                    <a:pt x="263653" y="67392"/>
                    <a:pt x="263956" y="66484"/>
                  </a:cubicBezTo>
                  <a:cubicBezTo>
                    <a:pt x="263956" y="65273"/>
                    <a:pt x="265167" y="64668"/>
                    <a:pt x="266075" y="64668"/>
                  </a:cubicBezTo>
                  <a:cubicBezTo>
                    <a:pt x="269707" y="64970"/>
                    <a:pt x="273340" y="64970"/>
                    <a:pt x="277275" y="65273"/>
                  </a:cubicBezTo>
                  <a:cubicBezTo>
                    <a:pt x="278231" y="65433"/>
                    <a:pt x="279188" y="65844"/>
                    <a:pt x="280056" y="65844"/>
                  </a:cubicBezTo>
                  <a:cubicBezTo>
                    <a:pt x="280836" y="65844"/>
                    <a:pt x="281545" y="65511"/>
                    <a:pt x="282118" y="64365"/>
                  </a:cubicBezTo>
                  <a:cubicBezTo>
                    <a:pt x="282723" y="62852"/>
                    <a:pt x="281210" y="61035"/>
                    <a:pt x="277880" y="60733"/>
                  </a:cubicBezTo>
                  <a:cubicBezTo>
                    <a:pt x="274248" y="60127"/>
                    <a:pt x="270615" y="59825"/>
                    <a:pt x="266983" y="59825"/>
                  </a:cubicBezTo>
                  <a:cubicBezTo>
                    <a:pt x="262442" y="59825"/>
                    <a:pt x="262140" y="59522"/>
                    <a:pt x="263956" y="55587"/>
                  </a:cubicBezTo>
                  <a:cubicBezTo>
                    <a:pt x="266075" y="51652"/>
                    <a:pt x="266680" y="47414"/>
                    <a:pt x="265772" y="43479"/>
                  </a:cubicBezTo>
                  <a:cubicBezTo>
                    <a:pt x="265469" y="42268"/>
                    <a:pt x="265167" y="41360"/>
                    <a:pt x="265167" y="40149"/>
                  </a:cubicBezTo>
                  <a:cubicBezTo>
                    <a:pt x="264561" y="37122"/>
                    <a:pt x="264561" y="37122"/>
                    <a:pt x="267588" y="35609"/>
                  </a:cubicBezTo>
                  <a:cubicBezTo>
                    <a:pt x="269404" y="34700"/>
                    <a:pt x="271221" y="34095"/>
                    <a:pt x="272734" y="33187"/>
                  </a:cubicBezTo>
                  <a:cubicBezTo>
                    <a:pt x="274853" y="32582"/>
                    <a:pt x="276367" y="31068"/>
                    <a:pt x="277880" y="29555"/>
                  </a:cubicBezTo>
                  <a:cubicBezTo>
                    <a:pt x="278485" y="28646"/>
                    <a:pt x="278485" y="27436"/>
                    <a:pt x="277880" y="26528"/>
                  </a:cubicBezTo>
                  <a:cubicBezTo>
                    <a:pt x="277380" y="26028"/>
                    <a:pt x="276789" y="25803"/>
                    <a:pt x="276206" y="25803"/>
                  </a:cubicBezTo>
                  <a:cubicBezTo>
                    <a:pt x="275731" y="25803"/>
                    <a:pt x="275261" y="25953"/>
                    <a:pt x="274853" y="26225"/>
                  </a:cubicBezTo>
                  <a:cubicBezTo>
                    <a:pt x="271523" y="28646"/>
                    <a:pt x="267588" y="30463"/>
                    <a:pt x="263653" y="31976"/>
                  </a:cubicBezTo>
                  <a:cubicBezTo>
                    <a:pt x="262864" y="32239"/>
                    <a:pt x="262133" y="32445"/>
                    <a:pt x="261483" y="32445"/>
                  </a:cubicBezTo>
                  <a:cubicBezTo>
                    <a:pt x="260637" y="32445"/>
                    <a:pt x="259929" y="32096"/>
                    <a:pt x="259415" y="31068"/>
                  </a:cubicBezTo>
                  <a:cubicBezTo>
                    <a:pt x="257599" y="28344"/>
                    <a:pt x="254875" y="25922"/>
                    <a:pt x="251848" y="24409"/>
                  </a:cubicBezTo>
                  <a:cubicBezTo>
                    <a:pt x="252756" y="20776"/>
                    <a:pt x="255783" y="19263"/>
                    <a:pt x="257599" y="16841"/>
                  </a:cubicBezTo>
                  <a:cubicBezTo>
                    <a:pt x="258507" y="15933"/>
                    <a:pt x="258507" y="14722"/>
                    <a:pt x="257599" y="13814"/>
                  </a:cubicBezTo>
                  <a:cubicBezTo>
                    <a:pt x="257267" y="13482"/>
                    <a:pt x="256753" y="13241"/>
                    <a:pt x="256206" y="13241"/>
                  </a:cubicBezTo>
                  <a:cubicBezTo>
                    <a:pt x="255756" y="13241"/>
                    <a:pt x="255285" y="13404"/>
                    <a:pt x="254875" y="13814"/>
                  </a:cubicBezTo>
                  <a:cubicBezTo>
                    <a:pt x="253059" y="15025"/>
                    <a:pt x="251545" y="16236"/>
                    <a:pt x="250032" y="17749"/>
                  </a:cubicBezTo>
                  <a:cubicBezTo>
                    <a:pt x="248821" y="19263"/>
                    <a:pt x="247610" y="21382"/>
                    <a:pt x="246399" y="22895"/>
                  </a:cubicBezTo>
                  <a:cubicBezTo>
                    <a:pt x="245399" y="24395"/>
                    <a:pt x="244675" y="25069"/>
                    <a:pt x="243821" y="25069"/>
                  </a:cubicBezTo>
                  <a:cubicBezTo>
                    <a:pt x="243124" y="25069"/>
                    <a:pt x="242342" y="24620"/>
                    <a:pt x="241253" y="23803"/>
                  </a:cubicBezTo>
                  <a:cubicBezTo>
                    <a:pt x="239740" y="21987"/>
                    <a:pt x="237924" y="20474"/>
                    <a:pt x="235805" y="19263"/>
                  </a:cubicBezTo>
                  <a:cubicBezTo>
                    <a:pt x="233686" y="18355"/>
                    <a:pt x="231264" y="17447"/>
                    <a:pt x="228842" y="16841"/>
                  </a:cubicBezTo>
                  <a:cubicBezTo>
                    <a:pt x="229751" y="15630"/>
                    <a:pt x="230356" y="14420"/>
                    <a:pt x="230961" y="13511"/>
                  </a:cubicBezTo>
                  <a:cubicBezTo>
                    <a:pt x="231567" y="12603"/>
                    <a:pt x="232172" y="11695"/>
                    <a:pt x="232475" y="10787"/>
                  </a:cubicBezTo>
                  <a:cubicBezTo>
                    <a:pt x="232475" y="9879"/>
                    <a:pt x="232475" y="9274"/>
                    <a:pt x="231869" y="8366"/>
                  </a:cubicBezTo>
                  <a:cubicBezTo>
                    <a:pt x="231567" y="8063"/>
                    <a:pt x="231113" y="7912"/>
                    <a:pt x="230621" y="7912"/>
                  </a:cubicBezTo>
                  <a:cubicBezTo>
                    <a:pt x="230129" y="7912"/>
                    <a:pt x="229599" y="8063"/>
                    <a:pt x="229145" y="8366"/>
                  </a:cubicBezTo>
                  <a:cubicBezTo>
                    <a:pt x="227632" y="9879"/>
                    <a:pt x="226118" y="11695"/>
                    <a:pt x="225513" y="13511"/>
                  </a:cubicBezTo>
                  <a:cubicBezTo>
                    <a:pt x="224302" y="15025"/>
                    <a:pt x="223999" y="17447"/>
                    <a:pt x="222183" y="18960"/>
                  </a:cubicBezTo>
                  <a:cubicBezTo>
                    <a:pt x="218047" y="16770"/>
                    <a:pt x="213519" y="15754"/>
                    <a:pt x="208914" y="15754"/>
                  </a:cubicBezTo>
                  <a:cubicBezTo>
                    <a:pt x="207791" y="15754"/>
                    <a:pt x="206663" y="15814"/>
                    <a:pt x="205534" y="15933"/>
                  </a:cubicBezTo>
                  <a:cubicBezTo>
                    <a:pt x="205534" y="11998"/>
                    <a:pt x="206140" y="8063"/>
                    <a:pt x="207048" y="4430"/>
                  </a:cubicBezTo>
                  <a:cubicBezTo>
                    <a:pt x="207351" y="2917"/>
                    <a:pt x="207653" y="798"/>
                    <a:pt x="206140" y="193"/>
                  </a:cubicBezTo>
                  <a:cubicBezTo>
                    <a:pt x="205911" y="101"/>
                    <a:pt x="205676" y="58"/>
                    <a:pt x="205440" y="58"/>
                  </a:cubicBezTo>
                  <a:cubicBezTo>
                    <a:pt x="204112" y="58"/>
                    <a:pt x="202764" y="1421"/>
                    <a:pt x="202507" y="3220"/>
                  </a:cubicBezTo>
                  <a:cubicBezTo>
                    <a:pt x="201902" y="5641"/>
                    <a:pt x="201297" y="8063"/>
                    <a:pt x="200994" y="10182"/>
                  </a:cubicBezTo>
                  <a:cubicBezTo>
                    <a:pt x="200994" y="12603"/>
                    <a:pt x="200086" y="15025"/>
                    <a:pt x="199178" y="17447"/>
                  </a:cubicBezTo>
                  <a:cubicBezTo>
                    <a:pt x="195695" y="15980"/>
                    <a:pt x="191990" y="15180"/>
                    <a:pt x="188265" y="15180"/>
                  </a:cubicBezTo>
                  <a:cubicBezTo>
                    <a:pt x="185839" y="15180"/>
                    <a:pt x="183404" y="15519"/>
                    <a:pt x="181016" y="16236"/>
                  </a:cubicBezTo>
                  <a:cubicBezTo>
                    <a:pt x="180108" y="16236"/>
                    <a:pt x="179199" y="15630"/>
                    <a:pt x="179199" y="14722"/>
                  </a:cubicBezTo>
                  <a:cubicBezTo>
                    <a:pt x="179199" y="11695"/>
                    <a:pt x="179502" y="8366"/>
                    <a:pt x="180108" y="5339"/>
                  </a:cubicBezTo>
                  <a:cubicBezTo>
                    <a:pt x="180410" y="4733"/>
                    <a:pt x="179502" y="3825"/>
                    <a:pt x="178897" y="3825"/>
                  </a:cubicBezTo>
                  <a:cubicBezTo>
                    <a:pt x="178594" y="3674"/>
                    <a:pt x="178216" y="3598"/>
                    <a:pt x="177837" y="3598"/>
                  </a:cubicBezTo>
                  <a:cubicBezTo>
                    <a:pt x="177459" y="3598"/>
                    <a:pt x="177081" y="3674"/>
                    <a:pt x="176778" y="3825"/>
                  </a:cubicBezTo>
                  <a:cubicBezTo>
                    <a:pt x="175567" y="4430"/>
                    <a:pt x="174962" y="5944"/>
                    <a:pt x="174962" y="7155"/>
                  </a:cubicBezTo>
                  <a:cubicBezTo>
                    <a:pt x="174659" y="10787"/>
                    <a:pt x="174356" y="14420"/>
                    <a:pt x="174054" y="17749"/>
                  </a:cubicBezTo>
                  <a:cubicBezTo>
                    <a:pt x="173574" y="18037"/>
                    <a:pt x="173124" y="18143"/>
                    <a:pt x="172696" y="18143"/>
                  </a:cubicBezTo>
                  <a:cubicBezTo>
                    <a:pt x="171772" y="18143"/>
                    <a:pt x="170945" y="17653"/>
                    <a:pt x="170118" y="17447"/>
                  </a:cubicBezTo>
                  <a:cubicBezTo>
                    <a:pt x="166789" y="15933"/>
                    <a:pt x="163459" y="15328"/>
                    <a:pt x="160129" y="15328"/>
                  </a:cubicBezTo>
                  <a:cubicBezTo>
                    <a:pt x="159161" y="15388"/>
                    <a:pt x="158386" y="15437"/>
                    <a:pt x="157759" y="15437"/>
                  </a:cubicBezTo>
                  <a:cubicBezTo>
                    <a:pt x="155250" y="15437"/>
                    <a:pt x="155104" y="14662"/>
                    <a:pt x="154378" y="10787"/>
                  </a:cubicBezTo>
                  <a:cubicBezTo>
                    <a:pt x="154075" y="9274"/>
                    <a:pt x="153773" y="7760"/>
                    <a:pt x="153167" y="6247"/>
                  </a:cubicBezTo>
                  <a:cubicBezTo>
                    <a:pt x="152864" y="4733"/>
                    <a:pt x="152259" y="3220"/>
                    <a:pt x="151654" y="1706"/>
                  </a:cubicBezTo>
                  <a:cubicBezTo>
                    <a:pt x="151181" y="761"/>
                    <a:pt x="150155" y="0"/>
                    <a:pt x="14915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1365675" y="1700475"/>
              <a:ext cx="2777300" cy="2177425"/>
            </a:xfrm>
            <a:custGeom>
              <a:avLst/>
              <a:gdLst/>
              <a:ahLst/>
              <a:cxnLst/>
              <a:rect l="l" t="t" r="r" b="b"/>
              <a:pathLst>
                <a:path w="111092" h="87097" extrusionOk="0">
                  <a:moveTo>
                    <a:pt x="82278" y="4963"/>
                  </a:moveTo>
                  <a:cubicBezTo>
                    <a:pt x="86711" y="4963"/>
                    <a:pt x="91061" y="6113"/>
                    <a:pt x="95049" y="7989"/>
                  </a:cubicBezTo>
                  <a:cubicBezTo>
                    <a:pt x="98681" y="9502"/>
                    <a:pt x="101405" y="12227"/>
                    <a:pt x="102919" y="15556"/>
                  </a:cubicBezTo>
                  <a:cubicBezTo>
                    <a:pt x="105341" y="20400"/>
                    <a:pt x="106249" y="25546"/>
                    <a:pt x="105643" y="30994"/>
                  </a:cubicBezTo>
                  <a:cubicBezTo>
                    <a:pt x="105038" y="34929"/>
                    <a:pt x="104130" y="38562"/>
                    <a:pt x="102616" y="42194"/>
                  </a:cubicBezTo>
                  <a:cubicBezTo>
                    <a:pt x="99892" y="48248"/>
                    <a:pt x="96865" y="54302"/>
                    <a:pt x="94141" y="60053"/>
                  </a:cubicBezTo>
                  <a:cubicBezTo>
                    <a:pt x="92022" y="64594"/>
                    <a:pt x="88389" y="68529"/>
                    <a:pt x="84454" y="71253"/>
                  </a:cubicBezTo>
                  <a:cubicBezTo>
                    <a:pt x="77492" y="75794"/>
                    <a:pt x="69924" y="78821"/>
                    <a:pt x="62054" y="80637"/>
                  </a:cubicBezTo>
                  <a:cubicBezTo>
                    <a:pt x="56317" y="81818"/>
                    <a:pt x="50392" y="82435"/>
                    <a:pt x="44488" y="82435"/>
                  </a:cubicBezTo>
                  <a:cubicBezTo>
                    <a:pt x="39801" y="82435"/>
                    <a:pt x="35128" y="82046"/>
                    <a:pt x="30573" y="81242"/>
                  </a:cubicBezTo>
                  <a:cubicBezTo>
                    <a:pt x="28152" y="80940"/>
                    <a:pt x="26033" y="80334"/>
                    <a:pt x="23914" y="79729"/>
                  </a:cubicBezTo>
                  <a:cubicBezTo>
                    <a:pt x="15136" y="77005"/>
                    <a:pt x="8779" y="70345"/>
                    <a:pt x="6660" y="61567"/>
                  </a:cubicBezTo>
                  <a:cubicBezTo>
                    <a:pt x="2725" y="47340"/>
                    <a:pt x="5146" y="38259"/>
                    <a:pt x="15741" y="27967"/>
                  </a:cubicBezTo>
                  <a:cubicBezTo>
                    <a:pt x="24217" y="20097"/>
                    <a:pt x="34508" y="14346"/>
                    <a:pt x="45708" y="11016"/>
                  </a:cubicBezTo>
                  <a:cubicBezTo>
                    <a:pt x="53579" y="8897"/>
                    <a:pt x="61449" y="7384"/>
                    <a:pt x="69319" y="6778"/>
                  </a:cubicBezTo>
                  <a:lnTo>
                    <a:pt x="69319" y="6475"/>
                  </a:lnTo>
                  <a:cubicBezTo>
                    <a:pt x="72649" y="6173"/>
                    <a:pt x="75676" y="6173"/>
                    <a:pt x="78400" y="5265"/>
                  </a:cubicBezTo>
                  <a:cubicBezTo>
                    <a:pt x="79695" y="5060"/>
                    <a:pt x="80990" y="4963"/>
                    <a:pt x="82278" y="4963"/>
                  </a:cubicBezTo>
                  <a:close/>
                  <a:moveTo>
                    <a:pt x="79733" y="0"/>
                  </a:moveTo>
                  <a:cubicBezTo>
                    <a:pt x="78462" y="0"/>
                    <a:pt x="77220" y="199"/>
                    <a:pt x="75979" y="1027"/>
                  </a:cubicBezTo>
                  <a:cubicBezTo>
                    <a:pt x="74465" y="1632"/>
                    <a:pt x="72649" y="2238"/>
                    <a:pt x="70833" y="2238"/>
                  </a:cubicBezTo>
                  <a:cubicBezTo>
                    <a:pt x="63265" y="3146"/>
                    <a:pt x="56000" y="4357"/>
                    <a:pt x="49038" y="5870"/>
                  </a:cubicBezTo>
                  <a:cubicBezTo>
                    <a:pt x="37838" y="8594"/>
                    <a:pt x="27244" y="13740"/>
                    <a:pt x="17860" y="20702"/>
                  </a:cubicBezTo>
                  <a:cubicBezTo>
                    <a:pt x="12411" y="24940"/>
                    <a:pt x="7871" y="30086"/>
                    <a:pt x="4238" y="35837"/>
                  </a:cubicBezTo>
                  <a:cubicBezTo>
                    <a:pt x="1211" y="40681"/>
                    <a:pt x="0" y="46129"/>
                    <a:pt x="606" y="51880"/>
                  </a:cubicBezTo>
                  <a:cubicBezTo>
                    <a:pt x="909" y="53999"/>
                    <a:pt x="1211" y="56421"/>
                    <a:pt x="1514" y="58843"/>
                  </a:cubicBezTo>
                  <a:cubicBezTo>
                    <a:pt x="3028" y="72161"/>
                    <a:pt x="13622" y="83059"/>
                    <a:pt x="26941" y="85177"/>
                  </a:cubicBezTo>
                  <a:cubicBezTo>
                    <a:pt x="33083" y="86480"/>
                    <a:pt x="39224" y="87096"/>
                    <a:pt x="45366" y="87096"/>
                  </a:cubicBezTo>
                  <a:cubicBezTo>
                    <a:pt x="49213" y="87096"/>
                    <a:pt x="53061" y="86855"/>
                    <a:pt x="56908" y="86388"/>
                  </a:cubicBezTo>
                  <a:cubicBezTo>
                    <a:pt x="67806" y="84572"/>
                    <a:pt x="78400" y="80637"/>
                    <a:pt x="87481" y="74583"/>
                  </a:cubicBezTo>
                  <a:cubicBezTo>
                    <a:pt x="91114" y="72464"/>
                    <a:pt x="94141" y="69437"/>
                    <a:pt x="96562" y="66107"/>
                  </a:cubicBezTo>
                  <a:cubicBezTo>
                    <a:pt x="101405" y="57632"/>
                    <a:pt x="105341" y="48853"/>
                    <a:pt x="108670" y="39470"/>
                  </a:cubicBezTo>
                  <a:cubicBezTo>
                    <a:pt x="110789" y="33416"/>
                    <a:pt x="111092" y="27059"/>
                    <a:pt x="109578" y="21005"/>
                  </a:cubicBezTo>
                  <a:cubicBezTo>
                    <a:pt x="108973" y="14951"/>
                    <a:pt x="105643" y="9805"/>
                    <a:pt x="100800" y="6475"/>
                  </a:cubicBezTo>
                  <a:cubicBezTo>
                    <a:pt x="95857" y="3568"/>
                    <a:pt x="91472" y="101"/>
                    <a:pt x="85231" y="101"/>
                  </a:cubicBezTo>
                  <a:cubicBezTo>
                    <a:pt x="84975" y="101"/>
                    <a:pt x="84716" y="107"/>
                    <a:pt x="84454" y="119"/>
                  </a:cubicBezTo>
                  <a:cubicBezTo>
                    <a:pt x="84083" y="156"/>
                    <a:pt x="83717" y="170"/>
                    <a:pt x="83355" y="170"/>
                  </a:cubicBezTo>
                  <a:cubicBezTo>
                    <a:pt x="82108" y="170"/>
                    <a:pt x="80908" y="0"/>
                    <a:pt x="797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4332150" y="1461275"/>
              <a:ext cx="1816225" cy="1284075"/>
            </a:xfrm>
            <a:custGeom>
              <a:avLst/>
              <a:gdLst/>
              <a:ahLst/>
              <a:cxnLst/>
              <a:rect l="l" t="t" r="r" b="b"/>
              <a:pathLst>
                <a:path w="72649" h="51363" extrusionOk="0">
                  <a:moveTo>
                    <a:pt x="45928" y="4529"/>
                  </a:moveTo>
                  <a:cubicBezTo>
                    <a:pt x="48167" y="4529"/>
                    <a:pt x="50419" y="4629"/>
                    <a:pt x="52670" y="4844"/>
                  </a:cubicBezTo>
                  <a:cubicBezTo>
                    <a:pt x="56000" y="4844"/>
                    <a:pt x="58724" y="6660"/>
                    <a:pt x="60238" y="9384"/>
                  </a:cubicBezTo>
                  <a:lnTo>
                    <a:pt x="64778" y="17557"/>
                  </a:lnTo>
                  <a:cubicBezTo>
                    <a:pt x="67200" y="22097"/>
                    <a:pt x="66292" y="27849"/>
                    <a:pt x="62660" y="31481"/>
                  </a:cubicBezTo>
                  <a:cubicBezTo>
                    <a:pt x="62054" y="32692"/>
                    <a:pt x="60843" y="33600"/>
                    <a:pt x="59935" y="34205"/>
                  </a:cubicBezTo>
                  <a:cubicBezTo>
                    <a:pt x="51460" y="40562"/>
                    <a:pt x="41773" y="44800"/>
                    <a:pt x="31481" y="46313"/>
                  </a:cubicBezTo>
                  <a:cubicBezTo>
                    <a:pt x="30140" y="46505"/>
                    <a:pt x="28767" y="46606"/>
                    <a:pt x="27394" y="46606"/>
                  </a:cubicBezTo>
                  <a:cubicBezTo>
                    <a:pt x="24429" y="46606"/>
                    <a:pt x="21457" y="46137"/>
                    <a:pt x="18768" y="45103"/>
                  </a:cubicBezTo>
                  <a:cubicBezTo>
                    <a:pt x="16044" y="44195"/>
                    <a:pt x="13925" y="42984"/>
                    <a:pt x="11806" y="41470"/>
                  </a:cubicBezTo>
                  <a:cubicBezTo>
                    <a:pt x="5752" y="36324"/>
                    <a:pt x="4844" y="31481"/>
                    <a:pt x="7871" y="26335"/>
                  </a:cubicBezTo>
                  <a:cubicBezTo>
                    <a:pt x="13319" y="15438"/>
                    <a:pt x="21189" y="7265"/>
                    <a:pt x="33903" y="5449"/>
                  </a:cubicBezTo>
                  <a:cubicBezTo>
                    <a:pt x="37812" y="4863"/>
                    <a:pt x="41848" y="4529"/>
                    <a:pt x="45928" y="4529"/>
                  </a:cubicBezTo>
                  <a:close/>
                  <a:moveTo>
                    <a:pt x="55092" y="0"/>
                  </a:moveTo>
                  <a:cubicBezTo>
                    <a:pt x="53293" y="180"/>
                    <a:pt x="51495" y="227"/>
                    <a:pt x="49728" y="227"/>
                  </a:cubicBezTo>
                  <a:cubicBezTo>
                    <a:pt x="47855" y="227"/>
                    <a:pt x="46018" y="175"/>
                    <a:pt x="44254" y="175"/>
                  </a:cubicBezTo>
                  <a:cubicBezTo>
                    <a:pt x="42081" y="175"/>
                    <a:pt x="40020" y="253"/>
                    <a:pt x="38141" y="606"/>
                  </a:cubicBezTo>
                  <a:cubicBezTo>
                    <a:pt x="23308" y="1514"/>
                    <a:pt x="9990" y="10595"/>
                    <a:pt x="3936" y="24216"/>
                  </a:cubicBezTo>
                  <a:cubicBezTo>
                    <a:pt x="0" y="31481"/>
                    <a:pt x="2119" y="40562"/>
                    <a:pt x="8779" y="45103"/>
                  </a:cubicBezTo>
                  <a:cubicBezTo>
                    <a:pt x="14175" y="49214"/>
                    <a:pt x="20443" y="51362"/>
                    <a:pt x="26843" y="51362"/>
                  </a:cubicBezTo>
                  <a:cubicBezTo>
                    <a:pt x="27983" y="51362"/>
                    <a:pt x="29127" y="51294"/>
                    <a:pt x="30271" y="51157"/>
                  </a:cubicBezTo>
                  <a:cubicBezTo>
                    <a:pt x="42379" y="49946"/>
                    <a:pt x="53579" y="45405"/>
                    <a:pt x="62660" y="37838"/>
                  </a:cubicBezTo>
                  <a:cubicBezTo>
                    <a:pt x="71135" y="31784"/>
                    <a:pt x="72649" y="23611"/>
                    <a:pt x="68108" y="14227"/>
                  </a:cubicBezTo>
                  <a:cubicBezTo>
                    <a:pt x="67503" y="12714"/>
                    <a:pt x="66595" y="11503"/>
                    <a:pt x="65687" y="9989"/>
                  </a:cubicBezTo>
                  <a:cubicBezTo>
                    <a:pt x="64778" y="8476"/>
                    <a:pt x="64173" y="6660"/>
                    <a:pt x="63870" y="4844"/>
                  </a:cubicBezTo>
                  <a:cubicBezTo>
                    <a:pt x="63870" y="2422"/>
                    <a:pt x="62660" y="1514"/>
                    <a:pt x="60541" y="1211"/>
                  </a:cubicBezTo>
                  <a:cubicBezTo>
                    <a:pt x="58724" y="606"/>
                    <a:pt x="56908" y="303"/>
                    <a:pt x="550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1713775" y="2132325"/>
              <a:ext cx="2050825" cy="1387625"/>
            </a:xfrm>
            <a:custGeom>
              <a:avLst/>
              <a:gdLst/>
              <a:ahLst/>
              <a:cxnLst/>
              <a:rect l="l" t="t" r="r" b="b"/>
              <a:pathLst>
                <a:path w="82033" h="55505" extrusionOk="0">
                  <a:moveTo>
                    <a:pt x="46257" y="5322"/>
                  </a:moveTo>
                  <a:cubicBezTo>
                    <a:pt x="47811" y="5322"/>
                    <a:pt x="49388" y="5722"/>
                    <a:pt x="50855" y="6455"/>
                  </a:cubicBezTo>
                  <a:cubicBezTo>
                    <a:pt x="52973" y="7061"/>
                    <a:pt x="55092" y="7363"/>
                    <a:pt x="57514" y="7363"/>
                  </a:cubicBezTo>
                  <a:cubicBezTo>
                    <a:pt x="60541" y="7969"/>
                    <a:pt x="63568" y="8272"/>
                    <a:pt x="66595" y="8877"/>
                  </a:cubicBezTo>
                  <a:cubicBezTo>
                    <a:pt x="73557" y="9785"/>
                    <a:pt x="76584" y="17958"/>
                    <a:pt x="71741" y="22801"/>
                  </a:cubicBezTo>
                  <a:cubicBezTo>
                    <a:pt x="69319" y="26131"/>
                    <a:pt x="66595" y="29461"/>
                    <a:pt x="63568" y="32185"/>
                  </a:cubicBezTo>
                  <a:cubicBezTo>
                    <a:pt x="58725" y="36725"/>
                    <a:pt x="53579" y="40660"/>
                    <a:pt x="47828" y="44293"/>
                  </a:cubicBezTo>
                  <a:cubicBezTo>
                    <a:pt x="42076" y="47925"/>
                    <a:pt x="35417" y="50044"/>
                    <a:pt x="28757" y="50650"/>
                  </a:cubicBezTo>
                  <a:cubicBezTo>
                    <a:pt x="27149" y="50864"/>
                    <a:pt x="25540" y="50965"/>
                    <a:pt x="23945" y="50965"/>
                  </a:cubicBezTo>
                  <a:cubicBezTo>
                    <a:pt x="21038" y="50965"/>
                    <a:pt x="18175" y="50631"/>
                    <a:pt x="15439" y="50044"/>
                  </a:cubicBezTo>
                  <a:cubicBezTo>
                    <a:pt x="13320" y="49439"/>
                    <a:pt x="11503" y="48531"/>
                    <a:pt x="9687" y="47320"/>
                  </a:cubicBezTo>
                  <a:cubicBezTo>
                    <a:pt x="6357" y="45201"/>
                    <a:pt x="4541" y="41266"/>
                    <a:pt x="5752" y="37331"/>
                  </a:cubicBezTo>
                  <a:cubicBezTo>
                    <a:pt x="6963" y="30671"/>
                    <a:pt x="10293" y="24920"/>
                    <a:pt x="15741" y="20682"/>
                  </a:cubicBezTo>
                  <a:cubicBezTo>
                    <a:pt x="23611" y="13720"/>
                    <a:pt x="32995" y="8574"/>
                    <a:pt x="43287" y="5850"/>
                  </a:cubicBezTo>
                  <a:cubicBezTo>
                    <a:pt x="44242" y="5492"/>
                    <a:pt x="45245" y="5322"/>
                    <a:pt x="46257" y="5322"/>
                  </a:cubicBezTo>
                  <a:close/>
                  <a:moveTo>
                    <a:pt x="51075" y="1"/>
                  </a:moveTo>
                  <a:cubicBezTo>
                    <a:pt x="49870" y="1"/>
                    <a:pt x="48672" y="137"/>
                    <a:pt x="47525" y="401"/>
                  </a:cubicBezTo>
                  <a:cubicBezTo>
                    <a:pt x="33298" y="2823"/>
                    <a:pt x="19979" y="9785"/>
                    <a:pt x="9687" y="20077"/>
                  </a:cubicBezTo>
                  <a:cubicBezTo>
                    <a:pt x="5147" y="24617"/>
                    <a:pt x="1817" y="30671"/>
                    <a:pt x="909" y="37331"/>
                  </a:cubicBezTo>
                  <a:cubicBezTo>
                    <a:pt x="1" y="41569"/>
                    <a:pt x="1514" y="46412"/>
                    <a:pt x="4844" y="49439"/>
                  </a:cubicBezTo>
                  <a:cubicBezTo>
                    <a:pt x="7568" y="51860"/>
                    <a:pt x="10898" y="53677"/>
                    <a:pt x="14530" y="54585"/>
                  </a:cubicBezTo>
                  <a:cubicBezTo>
                    <a:pt x="17658" y="55171"/>
                    <a:pt x="20912" y="55505"/>
                    <a:pt x="24129" y="55505"/>
                  </a:cubicBezTo>
                  <a:cubicBezTo>
                    <a:pt x="25893" y="55505"/>
                    <a:pt x="27647" y="55405"/>
                    <a:pt x="29363" y="55190"/>
                  </a:cubicBezTo>
                  <a:cubicBezTo>
                    <a:pt x="32692" y="54585"/>
                    <a:pt x="36022" y="53979"/>
                    <a:pt x="39352" y="53071"/>
                  </a:cubicBezTo>
                  <a:cubicBezTo>
                    <a:pt x="53882" y="47320"/>
                    <a:pt x="66595" y="37633"/>
                    <a:pt x="75676" y="25223"/>
                  </a:cubicBezTo>
                  <a:cubicBezTo>
                    <a:pt x="82033" y="17655"/>
                    <a:pt x="77492" y="6153"/>
                    <a:pt x="67806" y="4639"/>
                  </a:cubicBezTo>
                  <a:cubicBezTo>
                    <a:pt x="64779" y="4639"/>
                    <a:pt x="62055" y="3731"/>
                    <a:pt x="59330" y="2520"/>
                  </a:cubicBezTo>
                  <a:cubicBezTo>
                    <a:pt x="56971" y="805"/>
                    <a:pt x="54004" y="1"/>
                    <a:pt x="5107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4763500" y="1748825"/>
              <a:ext cx="862725" cy="670475"/>
            </a:xfrm>
            <a:custGeom>
              <a:avLst/>
              <a:gdLst/>
              <a:ahLst/>
              <a:cxnLst/>
              <a:rect l="l" t="t" r="r" b="b"/>
              <a:pathLst>
                <a:path w="34509" h="26819" extrusionOk="0">
                  <a:moveTo>
                    <a:pt x="23276" y="4603"/>
                  </a:moveTo>
                  <a:cubicBezTo>
                    <a:pt x="25665" y="4603"/>
                    <a:pt x="26173" y="5502"/>
                    <a:pt x="27546" y="8477"/>
                  </a:cubicBezTo>
                  <a:cubicBezTo>
                    <a:pt x="29665" y="11504"/>
                    <a:pt x="29060" y="15741"/>
                    <a:pt x="26335" y="18163"/>
                  </a:cubicBezTo>
                  <a:cubicBezTo>
                    <a:pt x="23611" y="20282"/>
                    <a:pt x="20584" y="21795"/>
                    <a:pt x="16952" y="21795"/>
                  </a:cubicBezTo>
                  <a:cubicBezTo>
                    <a:pt x="16257" y="21922"/>
                    <a:pt x="15549" y="21982"/>
                    <a:pt x="14838" y="21982"/>
                  </a:cubicBezTo>
                  <a:cubicBezTo>
                    <a:pt x="12145" y="21982"/>
                    <a:pt x="9421" y="21114"/>
                    <a:pt x="7265" y="19676"/>
                  </a:cubicBezTo>
                  <a:cubicBezTo>
                    <a:pt x="5449" y="18768"/>
                    <a:pt x="4844" y="16649"/>
                    <a:pt x="6054" y="14833"/>
                  </a:cubicBezTo>
                  <a:cubicBezTo>
                    <a:pt x="9081" y="9687"/>
                    <a:pt x="14227" y="5752"/>
                    <a:pt x="20281" y="4844"/>
                  </a:cubicBezTo>
                  <a:cubicBezTo>
                    <a:pt x="21537" y="4696"/>
                    <a:pt x="22504" y="4603"/>
                    <a:pt x="23276" y="4603"/>
                  </a:cubicBezTo>
                  <a:close/>
                  <a:moveTo>
                    <a:pt x="24900" y="1"/>
                  </a:moveTo>
                  <a:cubicBezTo>
                    <a:pt x="23746" y="1"/>
                    <a:pt x="22602" y="102"/>
                    <a:pt x="21492" y="304"/>
                  </a:cubicBezTo>
                  <a:cubicBezTo>
                    <a:pt x="13017" y="909"/>
                    <a:pt x="5752" y="6055"/>
                    <a:pt x="1817" y="13320"/>
                  </a:cubicBezTo>
                  <a:cubicBezTo>
                    <a:pt x="0" y="16044"/>
                    <a:pt x="606" y="19979"/>
                    <a:pt x="3027" y="22098"/>
                  </a:cubicBezTo>
                  <a:cubicBezTo>
                    <a:pt x="4238" y="23309"/>
                    <a:pt x="5752" y="24217"/>
                    <a:pt x="7568" y="25125"/>
                  </a:cubicBezTo>
                  <a:cubicBezTo>
                    <a:pt x="10219" y="26261"/>
                    <a:pt x="13027" y="26818"/>
                    <a:pt x="15840" y="26818"/>
                  </a:cubicBezTo>
                  <a:cubicBezTo>
                    <a:pt x="19773" y="26818"/>
                    <a:pt x="23714" y="25729"/>
                    <a:pt x="27243" y="23612"/>
                  </a:cubicBezTo>
                  <a:cubicBezTo>
                    <a:pt x="31481" y="20887"/>
                    <a:pt x="34206" y="16044"/>
                    <a:pt x="33903" y="11201"/>
                  </a:cubicBezTo>
                  <a:cubicBezTo>
                    <a:pt x="33600" y="9082"/>
                    <a:pt x="33600" y="6963"/>
                    <a:pt x="34206" y="4844"/>
                  </a:cubicBezTo>
                  <a:cubicBezTo>
                    <a:pt x="34508" y="3028"/>
                    <a:pt x="33298" y="1817"/>
                    <a:pt x="31784" y="1212"/>
                  </a:cubicBezTo>
                  <a:cubicBezTo>
                    <a:pt x="29564" y="405"/>
                    <a:pt x="27210" y="1"/>
                    <a:pt x="2490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2228375" y="2535850"/>
              <a:ext cx="703800" cy="547750"/>
            </a:xfrm>
            <a:custGeom>
              <a:avLst/>
              <a:gdLst/>
              <a:ahLst/>
              <a:cxnLst/>
              <a:rect l="l" t="t" r="r" b="b"/>
              <a:pathLst>
                <a:path w="28152" h="21910" extrusionOk="0">
                  <a:moveTo>
                    <a:pt x="19676" y="5147"/>
                  </a:moveTo>
                  <a:cubicBezTo>
                    <a:pt x="20281" y="5147"/>
                    <a:pt x="20887" y="5449"/>
                    <a:pt x="21795" y="5449"/>
                  </a:cubicBezTo>
                  <a:cubicBezTo>
                    <a:pt x="21795" y="6357"/>
                    <a:pt x="21795" y="7266"/>
                    <a:pt x="21492" y="7568"/>
                  </a:cubicBezTo>
                  <a:cubicBezTo>
                    <a:pt x="18163" y="10898"/>
                    <a:pt x="14227" y="13622"/>
                    <a:pt x="9990" y="15741"/>
                  </a:cubicBezTo>
                  <a:cubicBezTo>
                    <a:pt x="9687" y="15741"/>
                    <a:pt x="9081" y="15741"/>
                    <a:pt x="8779" y="15438"/>
                  </a:cubicBezTo>
                  <a:cubicBezTo>
                    <a:pt x="7871" y="14833"/>
                    <a:pt x="7871" y="13925"/>
                    <a:pt x="8173" y="13320"/>
                  </a:cubicBezTo>
                  <a:cubicBezTo>
                    <a:pt x="10898" y="9384"/>
                    <a:pt x="15136" y="6660"/>
                    <a:pt x="19676" y="5147"/>
                  </a:cubicBezTo>
                  <a:close/>
                  <a:moveTo>
                    <a:pt x="20887" y="1"/>
                  </a:moveTo>
                  <a:cubicBezTo>
                    <a:pt x="12411" y="2120"/>
                    <a:pt x="5146" y="7568"/>
                    <a:pt x="909" y="15136"/>
                  </a:cubicBezTo>
                  <a:cubicBezTo>
                    <a:pt x="0" y="16649"/>
                    <a:pt x="606" y="18768"/>
                    <a:pt x="2119" y="19979"/>
                  </a:cubicBezTo>
                  <a:cubicBezTo>
                    <a:pt x="3164" y="21233"/>
                    <a:pt x="4786" y="21910"/>
                    <a:pt x="6388" y="21910"/>
                  </a:cubicBezTo>
                  <a:cubicBezTo>
                    <a:pt x="7106" y="21910"/>
                    <a:pt x="7820" y="21774"/>
                    <a:pt x="8476" y="21492"/>
                  </a:cubicBezTo>
                  <a:cubicBezTo>
                    <a:pt x="14530" y="18768"/>
                    <a:pt x="20281" y="14833"/>
                    <a:pt x="25125" y="9990"/>
                  </a:cubicBezTo>
                  <a:cubicBezTo>
                    <a:pt x="26335" y="8779"/>
                    <a:pt x="27244" y="6963"/>
                    <a:pt x="27546" y="5147"/>
                  </a:cubicBezTo>
                  <a:cubicBezTo>
                    <a:pt x="28152" y="3028"/>
                    <a:pt x="26941" y="909"/>
                    <a:pt x="24822" y="303"/>
                  </a:cubicBezTo>
                  <a:cubicBezTo>
                    <a:pt x="23308" y="303"/>
                    <a:pt x="22098" y="1"/>
                    <a:pt x="2088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5229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175650" y="390777"/>
            <a:ext cx="8257277" cy="4655474"/>
            <a:chOff x="175650" y="390777"/>
            <a:chExt cx="8257277" cy="4655474"/>
          </a:xfrm>
        </p:grpSpPr>
        <p:sp>
          <p:nvSpPr>
            <p:cNvPr id="21" name="Google Shape;21;p3"/>
            <p:cNvSpPr/>
            <p:nvPr/>
          </p:nvSpPr>
          <p:spPr>
            <a:xfrm>
              <a:off x="175650" y="4014875"/>
              <a:ext cx="866975" cy="898625"/>
            </a:xfrm>
            <a:custGeom>
              <a:avLst/>
              <a:gdLst/>
              <a:ahLst/>
              <a:cxnLst/>
              <a:rect l="l" t="t" r="r" b="b"/>
              <a:pathLst>
                <a:path w="34679" h="35945" extrusionOk="0">
                  <a:moveTo>
                    <a:pt x="10274" y="0"/>
                  </a:moveTo>
                  <a:cubicBezTo>
                    <a:pt x="9534" y="0"/>
                    <a:pt x="8785" y="71"/>
                    <a:pt x="8036" y="220"/>
                  </a:cubicBezTo>
                  <a:cubicBezTo>
                    <a:pt x="3172" y="1066"/>
                    <a:pt x="1" y="5718"/>
                    <a:pt x="846" y="10582"/>
                  </a:cubicBezTo>
                  <a:cubicBezTo>
                    <a:pt x="1269" y="12273"/>
                    <a:pt x="1692" y="13965"/>
                    <a:pt x="2538" y="15445"/>
                  </a:cubicBezTo>
                  <a:cubicBezTo>
                    <a:pt x="5921" y="22846"/>
                    <a:pt x="11419" y="28978"/>
                    <a:pt x="18397" y="33207"/>
                  </a:cubicBezTo>
                  <a:cubicBezTo>
                    <a:pt x="20089" y="34053"/>
                    <a:pt x="21780" y="34899"/>
                    <a:pt x="23683" y="35322"/>
                  </a:cubicBezTo>
                  <a:cubicBezTo>
                    <a:pt x="25067" y="35741"/>
                    <a:pt x="26335" y="35944"/>
                    <a:pt x="27478" y="35944"/>
                  </a:cubicBezTo>
                  <a:cubicBezTo>
                    <a:pt x="32097" y="35944"/>
                    <a:pt x="34679" y="32627"/>
                    <a:pt x="34679" y="26864"/>
                  </a:cubicBezTo>
                  <a:cubicBezTo>
                    <a:pt x="34679" y="23692"/>
                    <a:pt x="33833" y="20731"/>
                    <a:pt x="32564" y="17983"/>
                  </a:cubicBezTo>
                  <a:cubicBezTo>
                    <a:pt x="29815" y="12273"/>
                    <a:pt x="25586" y="7410"/>
                    <a:pt x="20512" y="3815"/>
                  </a:cubicBezTo>
                  <a:cubicBezTo>
                    <a:pt x="18397" y="2335"/>
                    <a:pt x="16494" y="1278"/>
                    <a:pt x="14168" y="643"/>
                  </a:cubicBezTo>
                  <a:cubicBezTo>
                    <a:pt x="12939" y="234"/>
                    <a:pt x="11622" y="0"/>
                    <a:pt x="10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395075" y="390777"/>
              <a:ext cx="919176" cy="1047252"/>
            </a:xfrm>
            <a:custGeom>
              <a:avLst/>
              <a:gdLst/>
              <a:ahLst/>
              <a:cxnLst/>
              <a:rect l="l" t="t" r="r" b="b"/>
              <a:pathLst>
                <a:path w="179966" h="205042" extrusionOk="0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7678350" y="4383416"/>
              <a:ext cx="754577" cy="662835"/>
            </a:xfrm>
            <a:custGeom>
              <a:avLst/>
              <a:gdLst/>
              <a:ahLst/>
              <a:cxnLst/>
              <a:rect l="l" t="t" r="r" b="b"/>
              <a:pathLst>
                <a:path w="237662" h="208767" extrusionOk="0">
                  <a:moveTo>
                    <a:pt x="112080" y="0"/>
                  </a:moveTo>
                  <a:cubicBezTo>
                    <a:pt x="103757" y="0"/>
                    <a:pt x="95435" y="555"/>
                    <a:pt x="87297" y="1665"/>
                  </a:cubicBezTo>
                  <a:cubicBezTo>
                    <a:pt x="74350" y="3514"/>
                    <a:pt x="61959" y="7768"/>
                    <a:pt x="50677" y="14241"/>
                  </a:cubicBezTo>
                  <a:cubicBezTo>
                    <a:pt x="48087" y="15721"/>
                    <a:pt x="45128" y="17016"/>
                    <a:pt x="42354" y="18125"/>
                  </a:cubicBezTo>
                  <a:cubicBezTo>
                    <a:pt x="39949" y="18865"/>
                    <a:pt x="37545" y="19975"/>
                    <a:pt x="35326" y="21269"/>
                  </a:cubicBezTo>
                  <a:cubicBezTo>
                    <a:pt x="26633" y="26078"/>
                    <a:pt x="19050" y="32921"/>
                    <a:pt x="13501" y="41244"/>
                  </a:cubicBezTo>
                  <a:cubicBezTo>
                    <a:pt x="8508" y="48457"/>
                    <a:pt x="5179" y="56410"/>
                    <a:pt x="3514" y="64918"/>
                  </a:cubicBezTo>
                  <a:cubicBezTo>
                    <a:pt x="1665" y="73426"/>
                    <a:pt x="740" y="82118"/>
                    <a:pt x="185" y="90811"/>
                  </a:cubicBezTo>
                  <a:cubicBezTo>
                    <a:pt x="0" y="95805"/>
                    <a:pt x="370" y="100614"/>
                    <a:pt x="1110" y="105422"/>
                  </a:cubicBezTo>
                  <a:cubicBezTo>
                    <a:pt x="2404" y="113560"/>
                    <a:pt x="4069" y="121513"/>
                    <a:pt x="6103" y="129466"/>
                  </a:cubicBezTo>
                  <a:cubicBezTo>
                    <a:pt x="10727" y="147036"/>
                    <a:pt x="18680" y="163497"/>
                    <a:pt x="29592" y="178108"/>
                  </a:cubicBezTo>
                  <a:cubicBezTo>
                    <a:pt x="38100" y="189575"/>
                    <a:pt x="49937" y="198083"/>
                    <a:pt x="63253" y="202707"/>
                  </a:cubicBezTo>
                  <a:cubicBezTo>
                    <a:pt x="74981" y="206746"/>
                    <a:pt x="87259" y="208766"/>
                    <a:pt x="99571" y="208766"/>
                  </a:cubicBezTo>
                  <a:cubicBezTo>
                    <a:pt x="104734" y="208766"/>
                    <a:pt x="109903" y="208411"/>
                    <a:pt x="115039" y="207700"/>
                  </a:cubicBezTo>
                  <a:cubicBezTo>
                    <a:pt x="124287" y="206591"/>
                    <a:pt x="133535" y="204741"/>
                    <a:pt x="142412" y="201967"/>
                  </a:cubicBezTo>
                  <a:cubicBezTo>
                    <a:pt x="158318" y="197343"/>
                    <a:pt x="173484" y="190500"/>
                    <a:pt x="187540" y="181807"/>
                  </a:cubicBezTo>
                  <a:cubicBezTo>
                    <a:pt x="192719" y="178478"/>
                    <a:pt x="197712" y="174779"/>
                    <a:pt x="202521" y="170710"/>
                  </a:cubicBezTo>
                  <a:cubicBezTo>
                    <a:pt x="216577" y="158688"/>
                    <a:pt x="226750" y="142783"/>
                    <a:pt x="231928" y="124842"/>
                  </a:cubicBezTo>
                  <a:cubicBezTo>
                    <a:pt x="236182" y="111896"/>
                    <a:pt x="237662" y="98024"/>
                    <a:pt x="235997" y="84523"/>
                  </a:cubicBezTo>
                  <a:cubicBezTo>
                    <a:pt x="233223" y="60664"/>
                    <a:pt x="220831" y="39210"/>
                    <a:pt x="201781" y="24783"/>
                  </a:cubicBezTo>
                  <a:cubicBezTo>
                    <a:pt x="190684" y="16461"/>
                    <a:pt x="178108" y="10357"/>
                    <a:pt x="164791" y="7028"/>
                  </a:cubicBezTo>
                  <a:cubicBezTo>
                    <a:pt x="147591" y="2404"/>
                    <a:pt x="129836" y="0"/>
                    <a:pt x="112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495772" y="21270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969451" y="1317678"/>
              <a:ext cx="383103" cy="359726"/>
            </a:xfrm>
            <a:custGeom>
              <a:avLst/>
              <a:gdLst/>
              <a:ahLst/>
              <a:cxnLst/>
              <a:rect l="l" t="t" r="r" b="b"/>
              <a:pathLst>
                <a:path w="221127" h="207634" extrusionOk="0">
                  <a:moveTo>
                    <a:pt x="85093" y="0"/>
                  </a:moveTo>
                  <a:cubicBezTo>
                    <a:pt x="78726" y="0"/>
                    <a:pt x="72551" y="772"/>
                    <a:pt x="66570" y="2508"/>
                  </a:cubicBezTo>
                  <a:cubicBezTo>
                    <a:pt x="58466" y="4052"/>
                    <a:pt x="50747" y="6946"/>
                    <a:pt x="43415" y="10998"/>
                  </a:cubicBezTo>
                  <a:cubicBezTo>
                    <a:pt x="41871" y="11577"/>
                    <a:pt x="40521" y="12349"/>
                    <a:pt x="38977" y="12735"/>
                  </a:cubicBezTo>
                  <a:cubicBezTo>
                    <a:pt x="34732" y="14086"/>
                    <a:pt x="31066" y="16015"/>
                    <a:pt x="27593" y="18910"/>
                  </a:cubicBezTo>
                  <a:cubicBezTo>
                    <a:pt x="22576" y="23155"/>
                    <a:pt x="17945" y="28172"/>
                    <a:pt x="14279" y="33767"/>
                  </a:cubicBezTo>
                  <a:cubicBezTo>
                    <a:pt x="9069" y="42450"/>
                    <a:pt x="5210" y="52098"/>
                    <a:pt x="3087" y="61939"/>
                  </a:cubicBezTo>
                  <a:cubicBezTo>
                    <a:pt x="386" y="73130"/>
                    <a:pt x="0" y="84515"/>
                    <a:pt x="1930" y="95706"/>
                  </a:cubicBezTo>
                  <a:cubicBezTo>
                    <a:pt x="3280" y="103810"/>
                    <a:pt x="5403" y="111914"/>
                    <a:pt x="7911" y="119826"/>
                  </a:cubicBezTo>
                  <a:cubicBezTo>
                    <a:pt x="11770" y="133140"/>
                    <a:pt x="17366" y="145682"/>
                    <a:pt x="24505" y="157645"/>
                  </a:cubicBezTo>
                  <a:cubicBezTo>
                    <a:pt x="33381" y="172695"/>
                    <a:pt x="46502" y="184659"/>
                    <a:pt x="62325" y="192377"/>
                  </a:cubicBezTo>
                  <a:cubicBezTo>
                    <a:pt x="68692" y="195657"/>
                    <a:pt x="75253" y="198166"/>
                    <a:pt x="82006" y="200481"/>
                  </a:cubicBezTo>
                  <a:cubicBezTo>
                    <a:pt x="98021" y="205691"/>
                    <a:pt x="114615" y="207235"/>
                    <a:pt x="131403" y="207620"/>
                  </a:cubicBezTo>
                  <a:cubicBezTo>
                    <a:pt x="131975" y="207629"/>
                    <a:pt x="132547" y="207634"/>
                    <a:pt x="133119" y="207634"/>
                  </a:cubicBezTo>
                  <a:cubicBezTo>
                    <a:pt x="145071" y="207634"/>
                    <a:pt x="156840" y="205717"/>
                    <a:pt x="168257" y="202218"/>
                  </a:cubicBezTo>
                  <a:cubicBezTo>
                    <a:pt x="173853" y="200288"/>
                    <a:pt x="179255" y="198166"/>
                    <a:pt x="184465" y="195464"/>
                  </a:cubicBezTo>
                  <a:cubicBezTo>
                    <a:pt x="192569" y="191026"/>
                    <a:pt x="200288" y="186202"/>
                    <a:pt x="207620" y="180800"/>
                  </a:cubicBezTo>
                  <a:cubicBezTo>
                    <a:pt x="212251" y="177519"/>
                    <a:pt x="215917" y="173081"/>
                    <a:pt x="218232" y="167872"/>
                  </a:cubicBezTo>
                  <a:cubicBezTo>
                    <a:pt x="220548" y="161697"/>
                    <a:pt x="221127" y="154944"/>
                    <a:pt x="219583" y="148576"/>
                  </a:cubicBezTo>
                  <a:cubicBezTo>
                    <a:pt x="216110" y="134876"/>
                    <a:pt x="207041" y="125807"/>
                    <a:pt x="193920" y="120790"/>
                  </a:cubicBezTo>
                  <a:cubicBezTo>
                    <a:pt x="193341" y="120404"/>
                    <a:pt x="192762" y="120211"/>
                    <a:pt x="191990" y="120211"/>
                  </a:cubicBezTo>
                  <a:cubicBezTo>
                    <a:pt x="188324" y="119440"/>
                    <a:pt x="184658" y="118861"/>
                    <a:pt x="180992" y="118282"/>
                  </a:cubicBezTo>
                  <a:cubicBezTo>
                    <a:pt x="175782" y="117317"/>
                    <a:pt x="170572" y="116159"/>
                    <a:pt x="165363" y="114809"/>
                  </a:cubicBezTo>
                  <a:cubicBezTo>
                    <a:pt x="159960" y="113458"/>
                    <a:pt x="155522" y="109792"/>
                    <a:pt x="153014" y="104775"/>
                  </a:cubicBezTo>
                  <a:cubicBezTo>
                    <a:pt x="151277" y="101881"/>
                    <a:pt x="150119" y="98600"/>
                    <a:pt x="149540" y="95320"/>
                  </a:cubicBezTo>
                  <a:cubicBezTo>
                    <a:pt x="148576" y="90882"/>
                    <a:pt x="147997" y="86444"/>
                    <a:pt x="147804" y="81813"/>
                  </a:cubicBezTo>
                  <a:cubicBezTo>
                    <a:pt x="147225" y="73130"/>
                    <a:pt x="146646" y="64447"/>
                    <a:pt x="145488" y="55957"/>
                  </a:cubicBezTo>
                  <a:cubicBezTo>
                    <a:pt x="143559" y="39749"/>
                    <a:pt x="135841" y="24891"/>
                    <a:pt x="123877" y="14086"/>
                  </a:cubicBezTo>
                  <a:cubicBezTo>
                    <a:pt x="119246" y="9841"/>
                    <a:pt x="114037" y="6560"/>
                    <a:pt x="108248" y="4438"/>
                  </a:cubicBezTo>
                  <a:cubicBezTo>
                    <a:pt x="100723" y="1737"/>
                    <a:pt x="93004" y="193"/>
                    <a:pt x="85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879500" y="2126813"/>
            <a:ext cx="4544400" cy="11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6697975" y="990125"/>
            <a:ext cx="1732800" cy="7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5204750" y="3736725"/>
            <a:ext cx="32196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5" y="1526416"/>
            <a:ext cx="8902922" cy="3333521"/>
            <a:chOff x="5" y="1526416"/>
            <a:chExt cx="8902922" cy="3333521"/>
          </a:xfrm>
        </p:grpSpPr>
        <p:sp>
          <p:nvSpPr>
            <p:cNvPr id="31" name="Google Shape;31;p4"/>
            <p:cNvSpPr/>
            <p:nvPr/>
          </p:nvSpPr>
          <p:spPr>
            <a:xfrm>
              <a:off x="1029502" y="43572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" y="1526416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601809" y="18898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15647" y="370118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8601919" y="3990123"/>
            <a:ext cx="301011" cy="1033808"/>
            <a:chOff x="3054050" y="236475"/>
            <a:chExt cx="1501300" cy="5156150"/>
          </a:xfrm>
        </p:grpSpPr>
        <p:sp>
          <p:nvSpPr>
            <p:cNvPr id="37" name="Google Shape;37;p4"/>
            <p:cNvSpPr/>
            <p:nvPr/>
          </p:nvSpPr>
          <p:spPr>
            <a:xfrm>
              <a:off x="3714825" y="4742075"/>
              <a:ext cx="26450" cy="25"/>
            </a:xfrm>
            <a:custGeom>
              <a:avLst/>
              <a:gdLst/>
              <a:ahLst/>
              <a:cxnLst/>
              <a:rect l="l" t="t" r="r" b="b"/>
              <a:pathLst>
                <a:path w="1058" h="1" extrusionOk="0">
                  <a:moveTo>
                    <a:pt x="1058" y="0"/>
                  </a:moveTo>
                  <a:lnTo>
                    <a:pt x="0" y="0"/>
                  </a:lnTo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3133325" y="539200"/>
              <a:ext cx="607950" cy="412600"/>
            </a:xfrm>
            <a:custGeom>
              <a:avLst/>
              <a:gdLst/>
              <a:ahLst/>
              <a:cxnLst/>
              <a:rect l="l" t="t" r="r" b="b"/>
              <a:pathLst>
                <a:path w="24318" h="16504" extrusionOk="0">
                  <a:moveTo>
                    <a:pt x="11143" y="0"/>
                  </a:moveTo>
                  <a:cubicBezTo>
                    <a:pt x="11024" y="0"/>
                    <a:pt x="10905" y="4"/>
                    <a:pt x="10785" y="10"/>
                  </a:cubicBezTo>
                  <a:cubicBezTo>
                    <a:pt x="7190" y="433"/>
                    <a:pt x="4441" y="2970"/>
                    <a:pt x="3384" y="6353"/>
                  </a:cubicBezTo>
                  <a:cubicBezTo>
                    <a:pt x="2549" y="9485"/>
                    <a:pt x="2332" y="13029"/>
                    <a:pt x="2937" y="16374"/>
                  </a:cubicBezTo>
                  <a:lnTo>
                    <a:pt x="2937" y="16374"/>
                  </a:lnTo>
                  <a:lnTo>
                    <a:pt x="17974" y="15446"/>
                  </a:lnTo>
                  <a:cubicBezTo>
                    <a:pt x="18221" y="15481"/>
                    <a:pt x="18468" y="15499"/>
                    <a:pt x="18713" y="15499"/>
                  </a:cubicBezTo>
                  <a:cubicBezTo>
                    <a:pt x="19942" y="15499"/>
                    <a:pt x="21146" y="15058"/>
                    <a:pt x="22203" y="14177"/>
                  </a:cubicBezTo>
                  <a:cubicBezTo>
                    <a:pt x="24318" y="12063"/>
                    <a:pt x="22415" y="8468"/>
                    <a:pt x="20512" y="6142"/>
                  </a:cubicBezTo>
                  <a:cubicBezTo>
                    <a:pt x="18050" y="3270"/>
                    <a:pt x="14992" y="0"/>
                    <a:pt x="11143" y="0"/>
                  </a:cubicBezTo>
                  <a:close/>
                  <a:moveTo>
                    <a:pt x="2327" y="13754"/>
                  </a:moveTo>
                  <a:cubicBezTo>
                    <a:pt x="847" y="13754"/>
                    <a:pt x="1" y="15446"/>
                    <a:pt x="847" y="16503"/>
                  </a:cubicBezTo>
                  <a:lnTo>
                    <a:pt x="2931" y="16374"/>
                  </a:lnTo>
                  <a:lnTo>
                    <a:pt x="2931" y="16374"/>
                  </a:lnTo>
                  <a:lnTo>
                    <a:pt x="2327" y="13754"/>
                  </a:lnTo>
                  <a:close/>
                  <a:moveTo>
                    <a:pt x="2937" y="16374"/>
                  </a:moveTo>
                  <a:lnTo>
                    <a:pt x="2931" y="16374"/>
                  </a:lnTo>
                  <a:lnTo>
                    <a:pt x="2931" y="16374"/>
                  </a:lnTo>
                  <a:lnTo>
                    <a:pt x="2961" y="16503"/>
                  </a:lnTo>
                  <a:cubicBezTo>
                    <a:pt x="2953" y="16460"/>
                    <a:pt x="2945" y="16417"/>
                    <a:pt x="2937" y="16374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508650" y="4405100"/>
              <a:ext cx="993850" cy="262975"/>
            </a:xfrm>
            <a:custGeom>
              <a:avLst/>
              <a:gdLst/>
              <a:ahLst/>
              <a:cxnLst/>
              <a:rect l="l" t="t" r="r" b="b"/>
              <a:pathLst>
                <a:path w="39754" h="10519" extrusionOk="0">
                  <a:moveTo>
                    <a:pt x="1692" y="3752"/>
                  </a:moveTo>
                  <a:lnTo>
                    <a:pt x="1058" y="4175"/>
                  </a:lnTo>
                  <a:lnTo>
                    <a:pt x="1606" y="4100"/>
                  </a:lnTo>
                  <a:lnTo>
                    <a:pt x="1606" y="4100"/>
                  </a:lnTo>
                  <a:lnTo>
                    <a:pt x="1692" y="3752"/>
                  </a:lnTo>
                  <a:close/>
                  <a:moveTo>
                    <a:pt x="31748" y="0"/>
                  </a:moveTo>
                  <a:cubicBezTo>
                    <a:pt x="30760" y="0"/>
                    <a:pt x="29759" y="119"/>
                    <a:pt x="28758" y="369"/>
                  </a:cubicBezTo>
                  <a:lnTo>
                    <a:pt x="1606" y="4100"/>
                  </a:lnTo>
                  <a:lnTo>
                    <a:pt x="1606" y="4100"/>
                  </a:lnTo>
                  <a:lnTo>
                    <a:pt x="1" y="10519"/>
                  </a:lnTo>
                  <a:lnTo>
                    <a:pt x="33199" y="8827"/>
                  </a:lnTo>
                  <a:cubicBezTo>
                    <a:pt x="33440" y="8854"/>
                    <a:pt x="33685" y="8867"/>
                    <a:pt x="33932" y="8867"/>
                  </a:cubicBezTo>
                  <a:cubicBezTo>
                    <a:pt x="35625" y="8867"/>
                    <a:pt x="37377" y="8243"/>
                    <a:pt x="38485" y="7135"/>
                  </a:cubicBezTo>
                  <a:cubicBezTo>
                    <a:pt x="39754" y="4809"/>
                    <a:pt x="38696" y="1849"/>
                    <a:pt x="36159" y="792"/>
                  </a:cubicBezTo>
                  <a:cubicBezTo>
                    <a:pt x="34750" y="280"/>
                    <a:pt x="33264" y="0"/>
                    <a:pt x="31748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122750" y="1020500"/>
              <a:ext cx="1168300" cy="3347975"/>
            </a:xfrm>
            <a:custGeom>
              <a:avLst/>
              <a:gdLst/>
              <a:ahLst/>
              <a:cxnLst/>
              <a:rect l="l" t="t" r="r" b="b"/>
              <a:pathLst>
                <a:path w="46732" h="133919" extrusionOk="0">
                  <a:moveTo>
                    <a:pt x="24529" y="0"/>
                  </a:moveTo>
                  <a:lnTo>
                    <a:pt x="847" y="4652"/>
                  </a:lnTo>
                  <a:cubicBezTo>
                    <a:pt x="1" y="4863"/>
                    <a:pt x="11419" y="89868"/>
                    <a:pt x="12477" y="97691"/>
                  </a:cubicBezTo>
                  <a:cubicBezTo>
                    <a:pt x="13534" y="107207"/>
                    <a:pt x="12054" y="125603"/>
                    <a:pt x="21569" y="131735"/>
                  </a:cubicBezTo>
                  <a:cubicBezTo>
                    <a:pt x="23779" y="133209"/>
                    <a:pt x="26816" y="133918"/>
                    <a:pt x="30008" y="133918"/>
                  </a:cubicBezTo>
                  <a:cubicBezTo>
                    <a:pt x="36896" y="133918"/>
                    <a:pt x="44508" y="130614"/>
                    <a:pt x="46097" y="124546"/>
                  </a:cubicBezTo>
                  <a:cubicBezTo>
                    <a:pt x="46731" y="121797"/>
                    <a:pt x="46731" y="118625"/>
                    <a:pt x="45886" y="115876"/>
                  </a:cubicBezTo>
                  <a:cubicBezTo>
                    <a:pt x="38696" y="77180"/>
                    <a:pt x="31719" y="38696"/>
                    <a:pt x="24529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556225" y="4715625"/>
              <a:ext cx="829975" cy="619575"/>
            </a:xfrm>
            <a:custGeom>
              <a:avLst/>
              <a:gdLst/>
              <a:ahLst/>
              <a:cxnLst/>
              <a:rect l="l" t="t" r="r" b="b"/>
              <a:pathLst>
                <a:path w="33199" h="24783" extrusionOk="0">
                  <a:moveTo>
                    <a:pt x="15437" y="1"/>
                  </a:moveTo>
                  <a:cubicBezTo>
                    <a:pt x="12318" y="1"/>
                    <a:pt x="9199" y="635"/>
                    <a:pt x="6344" y="1904"/>
                  </a:cubicBezTo>
                  <a:lnTo>
                    <a:pt x="6133" y="3384"/>
                  </a:lnTo>
                  <a:cubicBezTo>
                    <a:pt x="847" y="6133"/>
                    <a:pt x="1" y="13957"/>
                    <a:pt x="3384" y="18820"/>
                  </a:cubicBezTo>
                  <a:cubicBezTo>
                    <a:pt x="6577" y="22545"/>
                    <a:pt x="11407" y="24782"/>
                    <a:pt x="16375" y="24782"/>
                  </a:cubicBezTo>
                  <a:cubicBezTo>
                    <a:pt x="17330" y="24782"/>
                    <a:pt x="18289" y="24700"/>
                    <a:pt x="19243" y="24529"/>
                  </a:cubicBezTo>
                  <a:cubicBezTo>
                    <a:pt x="23895" y="24318"/>
                    <a:pt x="28335" y="21569"/>
                    <a:pt x="30661" y="17551"/>
                  </a:cubicBezTo>
                  <a:cubicBezTo>
                    <a:pt x="33199" y="12054"/>
                    <a:pt x="30027" y="4864"/>
                    <a:pt x="24529" y="1904"/>
                  </a:cubicBezTo>
                  <a:cubicBezTo>
                    <a:pt x="21675" y="635"/>
                    <a:pt x="18556" y="1"/>
                    <a:pt x="15437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54050" y="236475"/>
              <a:ext cx="1501300" cy="5156150"/>
            </a:xfrm>
            <a:custGeom>
              <a:avLst/>
              <a:gdLst/>
              <a:ahLst/>
              <a:cxnLst/>
              <a:rect l="l" t="t" r="r" b="b"/>
              <a:pathLst>
                <a:path w="60052" h="206246" extrusionOk="0">
                  <a:moveTo>
                    <a:pt x="13110" y="5141"/>
                  </a:moveTo>
                  <a:cubicBezTo>
                    <a:pt x="13533" y="5141"/>
                    <a:pt x="13956" y="5564"/>
                    <a:pt x="13956" y="5987"/>
                  </a:cubicBezTo>
                  <a:cubicBezTo>
                    <a:pt x="13956" y="6198"/>
                    <a:pt x="13533" y="6410"/>
                    <a:pt x="13321" y="6621"/>
                  </a:cubicBezTo>
                  <a:cubicBezTo>
                    <a:pt x="12687" y="6410"/>
                    <a:pt x="12264" y="5775"/>
                    <a:pt x="12476" y="5564"/>
                  </a:cubicBezTo>
                  <a:cubicBezTo>
                    <a:pt x="12476" y="5352"/>
                    <a:pt x="12899" y="5141"/>
                    <a:pt x="13110" y="5141"/>
                  </a:cubicBezTo>
                  <a:close/>
                  <a:moveTo>
                    <a:pt x="14599" y="9996"/>
                  </a:moveTo>
                  <a:cubicBezTo>
                    <a:pt x="15884" y="9996"/>
                    <a:pt x="17170" y="10469"/>
                    <a:pt x="18185" y="11484"/>
                  </a:cubicBezTo>
                  <a:cubicBezTo>
                    <a:pt x="21357" y="15502"/>
                    <a:pt x="24317" y="19308"/>
                    <a:pt x="27277" y="23114"/>
                  </a:cubicBezTo>
                  <a:cubicBezTo>
                    <a:pt x="27700" y="23749"/>
                    <a:pt x="28123" y="24383"/>
                    <a:pt x="28334" y="24806"/>
                  </a:cubicBezTo>
                  <a:lnTo>
                    <a:pt x="28334" y="25017"/>
                  </a:lnTo>
                  <a:cubicBezTo>
                    <a:pt x="28334" y="25863"/>
                    <a:pt x="27700" y="26498"/>
                    <a:pt x="26854" y="26921"/>
                  </a:cubicBezTo>
                  <a:lnTo>
                    <a:pt x="25797" y="26921"/>
                  </a:lnTo>
                  <a:cubicBezTo>
                    <a:pt x="24696" y="26186"/>
                    <a:pt x="23475" y="25811"/>
                    <a:pt x="22273" y="25811"/>
                  </a:cubicBezTo>
                  <a:cubicBezTo>
                    <a:pt x="20706" y="25811"/>
                    <a:pt x="19170" y="26450"/>
                    <a:pt x="17973" y="27766"/>
                  </a:cubicBezTo>
                  <a:cubicBezTo>
                    <a:pt x="17261" y="28241"/>
                    <a:pt x="16415" y="28516"/>
                    <a:pt x="15586" y="28516"/>
                  </a:cubicBezTo>
                  <a:cubicBezTo>
                    <a:pt x="14938" y="28516"/>
                    <a:pt x="14301" y="28349"/>
                    <a:pt x="13744" y="27978"/>
                  </a:cubicBezTo>
                  <a:cubicBezTo>
                    <a:pt x="12989" y="27600"/>
                    <a:pt x="12153" y="27411"/>
                    <a:pt x="11323" y="27411"/>
                  </a:cubicBezTo>
                  <a:cubicBezTo>
                    <a:pt x="9828" y="27411"/>
                    <a:pt x="8352" y="28023"/>
                    <a:pt x="7401" y="29247"/>
                  </a:cubicBezTo>
                  <a:cubicBezTo>
                    <a:pt x="6767" y="29458"/>
                    <a:pt x="6344" y="29669"/>
                    <a:pt x="5921" y="29669"/>
                  </a:cubicBezTo>
                  <a:cubicBezTo>
                    <a:pt x="5784" y="29697"/>
                    <a:pt x="5651" y="29710"/>
                    <a:pt x="5523" y="29710"/>
                  </a:cubicBezTo>
                  <a:cubicBezTo>
                    <a:pt x="4659" y="29710"/>
                    <a:pt x="4018" y="29110"/>
                    <a:pt x="4018" y="28189"/>
                  </a:cubicBezTo>
                  <a:cubicBezTo>
                    <a:pt x="4018" y="27555"/>
                    <a:pt x="4229" y="26709"/>
                    <a:pt x="4441" y="26075"/>
                  </a:cubicBezTo>
                  <a:cubicBezTo>
                    <a:pt x="6344" y="21634"/>
                    <a:pt x="8035" y="17194"/>
                    <a:pt x="9727" y="12965"/>
                  </a:cubicBezTo>
                  <a:cubicBezTo>
                    <a:pt x="10742" y="11062"/>
                    <a:pt x="12670" y="9996"/>
                    <a:pt x="14599" y="9996"/>
                  </a:cubicBezTo>
                  <a:close/>
                  <a:moveTo>
                    <a:pt x="28661" y="30052"/>
                  </a:moveTo>
                  <a:cubicBezTo>
                    <a:pt x="29388" y="30052"/>
                    <a:pt x="30053" y="30652"/>
                    <a:pt x="30238" y="31573"/>
                  </a:cubicBezTo>
                  <a:cubicBezTo>
                    <a:pt x="30449" y="32630"/>
                    <a:pt x="30660" y="34110"/>
                    <a:pt x="30872" y="35379"/>
                  </a:cubicBezTo>
                  <a:cubicBezTo>
                    <a:pt x="32563" y="47643"/>
                    <a:pt x="34467" y="59907"/>
                    <a:pt x="35735" y="72383"/>
                  </a:cubicBezTo>
                  <a:cubicBezTo>
                    <a:pt x="39118" y="100083"/>
                    <a:pt x="43347" y="127572"/>
                    <a:pt x="46942" y="155273"/>
                  </a:cubicBezTo>
                  <a:cubicBezTo>
                    <a:pt x="47154" y="156118"/>
                    <a:pt x="47365" y="156964"/>
                    <a:pt x="47365" y="158021"/>
                  </a:cubicBezTo>
                  <a:cubicBezTo>
                    <a:pt x="47576" y="160347"/>
                    <a:pt x="47154" y="160770"/>
                    <a:pt x="44828" y="161405"/>
                  </a:cubicBezTo>
                  <a:cubicBezTo>
                    <a:pt x="44405" y="161616"/>
                    <a:pt x="43770" y="161616"/>
                    <a:pt x="43347" y="161828"/>
                  </a:cubicBezTo>
                  <a:cubicBezTo>
                    <a:pt x="42290" y="161828"/>
                    <a:pt x="41444" y="161828"/>
                    <a:pt x="41233" y="160347"/>
                  </a:cubicBezTo>
                  <a:cubicBezTo>
                    <a:pt x="41021" y="158867"/>
                    <a:pt x="40810" y="157599"/>
                    <a:pt x="40599" y="156118"/>
                  </a:cubicBezTo>
                  <a:cubicBezTo>
                    <a:pt x="38907" y="143854"/>
                    <a:pt x="37004" y="131590"/>
                    <a:pt x="35735" y="119537"/>
                  </a:cubicBezTo>
                  <a:cubicBezTo>
                    <a:pt x="32352" y="91202"/>
                    <a:pt x="28123" y="63079"/>
                    <a:pt x="24317" y="34956"/>
                  </a:cubicBezTo>
                  <a:cubicBezTo>
                    <a:pt x="24317" y="33476"/>
                    <a:pt x="24105" y="31995"/>
                    <a:pt x="23683" y="30092"/>
                  </a:cubicBezTo>
                  <a:lnTo>
                    <a:pt x="28334" y="30092"/>
                  </a:lnTo>
                  <a:cubicBezTo>
                    <a:pt x="28444" y="30065"/>
                    <a:pt x="28553" y="30052"/>
                    <a:pt x="28661" y="30052"/>
                  </a:cubicBezTo>
                  <a:close/>
                  <a:moveTo>
                    <a:pt x="20088" y="31361"/>
                  </a:moveTo>
                  <a:cubicBezTo>
                    <a:pt x="20934" y="32630"/>
                    <a:pt x="21357" y="34110"/>
                    <a:pt x="21145" y="35802"/>
                  </a:cubicBezTo>
                  <a:cubicBezTo>
                    <a:pt x="26220" y="71537"/>
                    <a:pt x="31083" y="107484"/>
                    <a:pt x="35947" y="143220"/>
                  </a:cubicBezTo>
                  <a:cubicBezTo>
                    <a:pt x="36792" y="149140"/>
                    <a:pt x="37427" y="155061"/>
                    <a:pt x="38061" y="160770"/>
                  </a:cubicBezTo>
                  <a:cubicBezTo>
                    <a:pt x="38273" y="162673"/>
                    <a:pt x="37638" y="163308"/>
                    <a:pt x="35524" y="163731"/>
                  </a:cubicBezTo>
                  <a:cubicBezTo>
                    <a:pt x="35204" y="163763"/>
                    <a:pt x="34917" y="163780"/>
                    <a:pt x="34661" y="163780"/>
                  </a:cubicBezTo>
                  <a:cubicBezTo>
                    <a:pt x="33222" y="163780"/>
                    <a:pt x="32711" y="163231"/>
                    <a:pt x="32352" y="161616"/>
                  </a:cubicBezTo>
                  <a:cubicBezTo>
                    <a:pt x="32141" y="160559"/>
                    <a:pt x="31929" y="159079"/>
                    <a:pt x="31718" y="157810"/>
                  </a:cubicBezTo>
                  <a:cubicBezTo>
                    <a:pt x="28969" y="139202"/>
                    <a:pt x="26220" y="120383"/>
                    <a:pt x="23471" y="101775"/>
                  </a:cubicBezTo>
                  <a:cubicBezTo>
                    <a:pt x="20088" y="80418"/>
                    <a:pt x="16916" y="59061"/>
                    <a:pt x="13533" y="37916"/>
                  </a:cubicBezTo>
                  <a:cubicBezTo>
                    <a:pt x="13321" y="35802"/>
                    <a:pt x="13110" y="33898"/>
                    <a:pt x="12899" y="31784"/>
                  </a:cubicBezTo>
                  <a:lnTo>
                    <a:pt x="20088" y="31361"/>
                  </a:lnTo>
                  <a:close/>
                  <a:moveTo>
                    <a:pt x="8881" y="32418"/>
                  </a:moveTo>
                  <a:cubicBezTo>
                    <a:pt x="9727" y="33476"/>
                    <a:pt x="10150" y="34744"/>
                    <a:pt x="10150" y="36224"/>
                  </a:cubicBezTo>
                  <a:cubicBezTo>
                    <a:pt x="16282" y="76823"/>
                    <a:pt x="22414" y="117634"/>
                    <a:pt x="28546" y="158444"/>
                  </a:cubicBezTo>
                  <a:cubicBezTo>
                    <a:pt x="28757" y="159290"/>
                    <a:pt x="28969" y="160136"/>
                    <a:pt x="28969" y="160982"/>
                  </a:cubicBezTo>
                  <a:cubicBezTo>
                    <a:pt x="29180" y="163308"/>
                    <a:pt x="28969" y="163731"/>
                    <a:pt x="27700" y="163942"/>
                  </a:cubicBezTo>
                  <a:cubicBezTo>
                    <a:pt x="26763" y="164118"/>
                    <a:pt x="26004" y="164212"/>
                    <a:pt x="25384" y="164212"/>
                  </a:cubicBezTo>
                  <a:cubicBezTo>
                    <a:pt x="23764" y="164212"/>
                    <a:pt x="23084" y="163568"/>
                    <a:pt x="22625" y="162039"/>
                  </a:cubicBezTo>
                  <a:cubicBezTo>
                    <a:pt x="22414" y="161193"/>
                    <a:pt x="22414" y="160347"/>
                    <a:pt x="22202" y="159290"/>
                  </a:cubicBezTo>
                  <a:cubicBezTo>
                    <a:pt x="16282" y="118903"/>
                    <a:pt x="10361" y="78515"/>
                    <a:pt x="4441" y="38128"/>
                  </a:cubicBezTo>
                  <a:cubicBezTo>
                    <a:pt x="4018" y="36647"/>
                    <a:pt x="4018" y="34956"/>
                    <a:pt x="4441" y="33687"/>
                  </a:cubicBezTo>
                  <a:lnTo>
                    <a:pt x="8881" y="32418"/>
                  </a:lnTo>
                  <a:close/>
                  <a:moveTo>
                    <a:pt x="53286" y="164365"/>
                  </a:moveTo>
                  <a:cubicBezTo>
                    <a:pt x="54554" y="164365"/>
                    <a:pt x="55400" y="165211"/>
                    <a:pt x="54766" y="166268"/>
                  </a:cubicBezTo>
                  <a:cubicBezTo>
                    <a:pt x="53708" y="167748"/>
                    <a:pt x="53920" y="169651"/>
                    <a:pt x="55189" y="170709"/>
                  </a:cubicBezTo>
                  <a:cubicBezTo>
                    <a:pt x="56246" y="171554"/>
                    <a:pt x="55612" y="172823"/>
                    <a:pt x="54343" y="173246"/>
                  </a:cubicBezTo>
                  <a:cubicBezTo>
                    <a:pt x="53497" y="173669"/>
                    <a:pt x="52651" y="173880"/>
                    <a:pt x="51805" y="173880"/>
                  </a:cubicBezTo>
                  <a:cubicBezTo>
                    <a:pt x="42290" y="175784"/>
                    <a:pt x="32563" y="177052"/>
                    <a:pt x="22837" y="178109"/>
                  </a:cubicBezTo>
                  <a:lnTo>
                    <a:pt x="21779" y="178109"/>
                  </a:lnTo>
                  <a:cubicBezTo>
                    <a:pt x="21515" y="178162"/>
                    <a:pt x="21238" y="178189"/>
                    <a:pt x="20957" y="178189"/>
                  </a:cubicBezTo>
                  <a:cubicBezTo>
                    <a:pt x="20114" y="178189"/>
                    <a:pt x="19242" y="177951"/>
                    <a:pt x="18608" y="177475"/>
                  </a:cubicBezTo>
                  <a:cubicBezTo>
                    <a:pt x="17550" y="176418"/>
                    <a:pt x="18819" y="175572"/>
                    <a:pt x="19242" y="174515"/>
                  </a:cubicBezTo>
                  <a:cubicBezTo>
                    <a:pt x="20088" y="173035"/>
                    <a:pt x="18608" y="172400"/>
                    <a:pt x="17762" y="171554"/>
                  </a:cubicBezTo>
                  <a:cubicBezTo>
                    <a:pt x="17128" y="170709"/>
                    <a:pt x="17339" y="169651"/>
                    <a:pt x="18396" y="169440"/>
                  </a:cubicBezTo>
                  <a:cubicBezTo>
                    <a:pt x="19454" y="169017"/>
                    <a:pt x="20511" y="168806"/>
                    <a:pt x="21568" y="168806"/>
                  </a:cubicBezTo>
                  <a:cubicBezTo>
                    <a:pt x="26431" y="167960"/>
                    <a:pt x="31295" y="167325"/>
                    <a:pt x="36370" y="166691"/>
                  </a:cubicBezTo>
                  <a:lnTo>
                    <a:pt x="50537" y="164577"/>
                  </a:lnTo>
                  <a:cubicBezTo>
                    <a:pt x="51383" y="164577"/>
                    <a:pt x="52228" y="164365"/>
                    <a:pt x="53286" y="164365"/>
                  </a:cubicBezTo>
                  <a:close/>
                  <a:moveTo>
                    <a:pt x="50431" y="178054"/>
                  </a:moveTo>
                  <a:cubicBezTo>
                    <a:pt x="50891" y="178054"/>
                    <a:pt x="51209" y="178433"/>
                    <a:pt x="51383" y="178955"/>
                  </a:cubicBezTo>
                  <a:cubicBezTo>
                    <a:pt x="52863" y="183184"/>
                    <a:pt x="53920" y="187625"/>
                    <a:pt x="54766" y="192065"/>
                  </a:cubicBezTo>
                  <a:cubicBezTo>
                    <a:pt x="55612" y="194814"/>
                    <a:pt x="54131" y="197775"/>
                    <a:pt x="51594" y="198832"/>
                  </a:cubicBezTo>
                  <a:cubicBezTo>
                    <a:pt x="50960" y="199255"/>
                    <a:pt x="50325" y="199678"/>
                    <a:pt x="49691" y="199889"/>
                  </a:cubicBezTo>
                  <a:cubicBezTo>
                    <a:pt x="45568" y="201792"/>
                    <a:pt x="41088" y="202744"/>
                    <a:pt x="36518" y="202744"/>
                  </a:cubicBezTo>
                  <a:cubicBezTo>
                    <a:pt x="34995" y="202744"/>
                    <a:pt x="33462" y="202638"/>
                    <a:pt x="31929" y="202427"/>
                  </a:cubicBezTo>
                  <a:cubicBezTo>
                    <a:pt x="30449" y="202215"/>
                    <a:pt x="29180" y="201792"/>
                    <a:pt x="27912" y="201158"/>
                  </a:cubicBezTo>
                  <a:cubicBezTo>
                    <a:pt x="26431" y="200524"/>
                    <a:pt x="25374" y="199255"/>
                    <a:pt x="25163" y="197775"/>
                  </a:cubicBezTo>
                  <a:cubicBezTo>
                    <a:pt x="24317" y="192488"/>
                    <a:pt x="24317" y="186991"/>
                    <a:pt x="25374" y="181704"/>
                  </a:cubicBezTo>
                  <a:cubicBezTo>
                    <a:pt x="26643" y="183819"/>
                    <a:pt x="25797" y="186356"/>
                    <a:pt x="26009" y="188048"/>
                  </a:cubicBezTo>
                  <a:cubicBezTo>
                    <a:pt x="26204" y="189615"/>
                    <a:pt x="26582" y="190820"/>
                    <a:pt x="27646" y="190820"/>
                  </a:cubicBezTo>
                  <a:cubicBezTo>
                    <a:pt x="27730" y="190820"/>
                    <a:pt x="27818" y="190812"/>
                    <a:pt x="27912" y="190797"/>
                  </a:cubicBezTo>
                  <a:cubicBezTo>
                    <a:pt x="29180" y="190374"/>
                    <a:pt x="29180" y="189105"/>
                    <a:pt x="29180" y="188048"/>
                  </a:cubicBezTo>
                  <a:cubicBezTo>
                    <a:pt x="29180" y="185510"/>
                    <a:pt x="28546" y="182339"/>
                    <a:pt x="30238" y="180858"/>
                  </a:cubicBezTo>
                  <a:cubicBezTo>
                    <a:pt x="31365" y="179731"/>
                    <a:pt x="33057" y="179731"/>
                    <a:pt x="34748" y="179731"/>
                  </a:cubicBezTo>
                  <a:cubicBezTo>
                    <a:pt x="35594" y="179731"/>
                    <a:pt x="36440" y="179731"/>
                    <a:pt x="37215" y="179590"/>
                  </a:cubicBezTo>
                  <a:cubicBezTo>
                    <a:pt x="39541" y="179167"/>
                    <a:pt x="41867" y="178744"/>
                    <a:pt x="44193" y="178321"/>
                  </a:cubicBezTo>
                  <a:cubicBezTo>
                    <a:pt x="44521" y="178280"/>
                    <a:pt x="44801" y="178255"/>
                    <a:pt x="45044" y="178255"/>
                  </a:cubicBezTo>
                  <a:cubicBezTo>
                    <a:pt x="46057" y="178255"/>
                    <a:pt x="46431" y="178690"/>
                    <a:pt x="46942" y="180224"/>
                  </a:cubicBezTo>
                  <a:cubicBezTo>
                    <a:pt x="47576" y="182127"/>
                    <a:pt x="48211" y="184030"/>
                    <a:pt x="48845" y="185933"/>
                  </a:cubicBezTo>
                  <a:cubicBezTo>
                    <a:pt x="49018" y="186624"/>
                    <a:pt x="49613" y="187314"/>
                    <a:pt x="50286" y="187314"/>
                  </a:cubicBezTo>
                  <a:cubicBezTo>
                    <a:pt x="50438" y="187314"/>
                    <a:pt x="50593" y="187280"/>
                    <a:pt x="50748" y="187202"/>
                  </a:cubicBezTo>
                  <a:cubicBezTo>
                    <a:pt x="51594" y="186991"/>
                    <a:pt x="51594" y="186145"/>
                    <a:pt x="51594" y="185510"/>
                  </a:cubicBezTo>
                  <a:cubicBezTo>
                    <a:pt x="51171" y="183819"/>
                    <a:pt x="50748" y="181916"/>
                    <a:pt x="50325" y="180224"/>
                  </a:cubicBezTo>
                  <a:cubicBezTo>
                    <a:pt x="50114" y="179590"/>
                    <a:pt x="49691" y="178955"/>
                    <a:pt x="50114" y="178109"/>
                  </a:cubicBezTo>
                  <a:cubicBezTo>
                    <a:pt x="50226" y="178072"/>
                    <a:pt x="50332" y="178054"/>
                    <a:pt x="50431" y="178054"/>
                  </a:cubicBezTo>
                  <a:close/>
                  <a:moveTo>
                    <a:pt x="12631" y="0"/>
                  </a:moveTo>
                  <a:cubicBezTo>
                    <a:pt x="12447" y="0"/>
                    <a:pt x="12255" y="21"/>
                    <a:pt x="12053" y="66"/>
                  </a:cubicBezTo>
                  <a:cubicBezTo>
                    <a:pt x="10361" y="489"/>
                    <a:pt x="10150" y="1969"/>
                    <a:pt x="9515" y="3449"/>
                  </a:cubicBezTo>
                  <a:cubicBezTo>
                    <a:pt x="7612" y="10004"/>
                    <a:pt x="5075" y="16559"/>
                    <a:pt x="2326" y="23114"/>
                  </a:cubicBezTo>
                  <a:cubicBezTo>
                    <a:pt x="423" y="26921"/>
                    <a:pt x="0" y="31150"/>
                    <a:pt x="846" y="35379"/>
                  </a:cubicBezTo>
                  <a:cubicBezTo>
                    <a:pt x="6767" y="76612"/>
                    <a:pt x="12899" y="117845"/>
                    <a:pt x="19031" y="159290"/>
                  </a:cubicBezTo>
                  <a:cubicBezTo>
                    <a:pt x="19242" y="160770"/>
                    <a:pt x="19454" y="162039"/>
                    <a:pt x="19454" y="163519"/>
                  </a:cubicBezTo>
                  <a:cubicBezTo>
                    <a:pt x="19665" y="164577"/>
                    <a:pt x="19242" y="165422"/>
                    <a:pt x="18396" y="165845"/>
                  </a:cubicBezTo>
                  <a:cubicBezTo>
                    <a:pt x="17762" y="166057"/>
                    <a:pt x="17339" y="166268"/>
                    <a:pt x="16705" y="166480"/>
                  </a:cubicBezTo>
                  <a:cubicBezTo>
                    <a:pt x="13744" y="167960"/>
                    <a:pt x="13110" y="169440"/>
                    <a:pt x="14379" y="172612"/>
                  </a:cubicBezTo>
                  <a:cubicBezTo>
                    <a:pt x="14802" y="173669"/>
                    <a:pt x="15013" y="174726"/>
                    <a:pt x="15013" y="175784"/>
                  </a:cubicBezTo>
                  <a:cubicBezTo>
                    <a:pt x="14802" y="179378"/>
                    <a:pt x="15013" y="179801"/>
                    <a:pt x="18396" y="180858"/>
                  </a:cubicBezTo>
                  <a:cubicBezTo>
                    <a:pt x="20511" y="181281"/>
                    <a:pt x="21779" y="183396"/>
                    <a:pt x="21357" y="185299"/>
                  </a:cubicBezTo>
                  <a:cubicBezTo>
                    <a:pt x="21145" y="187202"/>
                    <a:pt x="21145" y="189105"/>
                    <a:pt x="21357" y="191008"/>
                  </a:cubicBezTo>
                  <a:cubicBezTo>
                    <a:pt x="21568" y="193334"/>
                    <a:pt x="21568" y="195660"/>
                    <a:pt x="21779" y="197986"/>
                  </a:cubicBezTo>
                  <a:cubicBezTo>
                    <a:pt x="22202" y="201158"/>
                    <a:pt x="24317" y="203695"/>
                    <a:pt x="27066" y="204541"/>
                  </a:cubicBezTo>
                  <a:cubicBezTo>
                    <a:pt x="28123" y="204964"/>
                    <a:pt x="29180" y="205387"/>
                    <a:pt x="30238" y="205598"/>
                  </a:cubicBezTo>
                  <a:cubicBezTo>
                    <a:pt x="32396" y="206030"/>
                    <a:pt x="34591" y="206246"/>
                    <a:pt x="36784" y="206246"/>
                  </a:cubicBezTo>
                  <a:cubicBezTo>
                    <a:pt x="42112" y="206246"/>
                    <a:pt x="47435" y="204973"/>
                    <a:pt x="52228" y="202427"/>
                  </a:cubicBezTo>
                  <a:cubicBezTo>
                    <a:pt x="57938" y="199678"/>
                    <a:pt x="59206" y="196294"/>
                    <a:pt x="57938" y="190162"/>
                  </a:cubicBezTo>
                  <a:cubicBezTo>
                    <a:pt x="57092" y="186779"/>
                    <a:pt x="56034" y="183607"/>
                    <a:pt x="54977" y="180224"/>
                  </a:cubicBezTo>
                  <a:cubicBezTo>
                    <a:pt x="54343" y="177475"/>
                    <a:pt x="54343" y="177475"/>
                    <a:pt x="56669" y="175784"/>
                  </a:cubicBezTo>
                  <a:cubicBezTo>
                    <a:pt x="58995" y="174726"/>
                    <a:pt x="60052" y="171977"/>
                    <a:pt x="58783" y="169651"/>
                  </a:cubicBezTo>
                  <a:cubicBezTo>
                    <a:pt x="58360" y="168594"/>
                    <a:pt x="58360" y="167325"/>
                    <a:pt x="58360" y="166057"/>
                  </a:cubicBezTo>
                  <a:cubicBezTo>
                    <a:pt x="58360" y="162673"/>
                    <a:pt x="57303" y="161616"/>
                    <a:pt x="54343" y="161193"/>
                  </a:cubicBezTo>
                  <a:cubicBezTo>
                    <a:pt x="51383" y="160770"/>
                    <a:pt x="50960" y="161405"/>
                    <a:pt x="50537" y="157176"/>
                  </a:cubicBezTo>
                  <a:cubicBezTo>
                    <a:pt x="50325" y="155695"/>
                    <a:pt x="50114" y="154215"/>
                    <a:pt x="49902" y="152735"/>
                  </a:cubicBezTo>
                  <a:lnTo>
                    <a:pt x="41656" y="93317"/>
                  </a:lnTo>
                  <a:lnTo>
                    <a:pt x="41867" y="93317"/>
                  </a:lnTo>
                  <a:cubicBezTo>
                    <a:pt x="38907" y="72172"/>
                    <a:pt x="35947" y="50815"/>
                    <a:pt x="33198" y="29881"/>
                  </a:cubicBezTo>
                  <a:cubicBezTo>
                    <a:pt x="32986" y="26709"/>
                    <a:pt x="31718" y="23749"/>
                    <a:pt x="29815" y="21211"/>
                  </a:cubicBezTo>
                  <a:cubicBezTo>
                    <a:pt x="24951" y="15291"/>
                    <a:pt x="20299" y="9158"/>
                    <a:pt x="15859" y="2815"/>
                  </a:cubicBezTo>
                  <a:cubicBezTo>
                    <a:pt x="15103" y="1492"/>
                    <a:pt x="14178" y="0"/>
                    <a:pt x="126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4306875" y="4995800"/>
              <a:ext cx="89900" cy="111050"/>
            </a:xfrm>
            <a:custGeom>
              <a:avLst/>
              <a:gdLst/>
              <a:ahLst/>
              <a:cxnLst/>
              <a:rect l="l" t="t" r="r" b="b"/>
              <a:pathLst>
                <a:path w="3596" h="4442" extrusionOk="0">
                  <a:moveTo>
                    <a:pt x="1692" y="1"/>
                  </a:moveTo>
                  <a:cubicBezTo>
                    <a:pt x="1058" y="1"/>
                    <a:pt x="847" y="424"/>
                    <a:pt x="635" y="847"/>
                  </a:cubicBezTo>
                  <a:cubicBezTo>
                    <a:pt x="1" y="2115"/>
                    <a:pt x="424" y="3595"/>
                    <a:pt x="1481" y="4441"/>
                  </a:cubicBezTo>
                  <a:lnTo>
                    <a:pt x="2327" y="4441"/>
                  </a:lnTo>
                  <a:cubicBezTo>
                    <a:pt x="2750" y="4230"/>
                    <a:pt x="2961" y="4018"/>
                    <a:pt x="3173" y="3807"/>
                  </a:cubicBezTo>
                  <a:cubicBezTo>
                    <a:pt x="3595" y="2750"/>
                    <a:pt x="3595" y="1481"/>
                    <a:pt x="2961" y="635"/>
                  </a:cubicBezTo>
                  <a:cubicBezTo>
                    <a:pt x="2750" y="212"/>
                    <a:pt x="2115" y="1"/>
                    <a:pt x="169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3704250" y="5085675"/>
              <a:ext cx="95175" cy="102550"/>
            </a:xfrm>
            <a:custGeom>
              <a:avLst/>
              <a:gdLst/>
              <a:ahLst/>
              <a:cxnLst/>
              <a:rect l="l" t="t" r="r" b="b"/>
              <a:pathLst>
                <a:path w="3807" h="4102" extrusionOk="0">
                  <a:moveTo>
                    <a:pt x="1904" y="0"/>
                  </a:moveTo>
                  <a:cubicBezTo>
                    <a:pt x="1481" y="212"/>
                    <a:pt x="1058" y="212"/>
                    <a:pt x="1058" y="212"/>
                  </a:cubicBezTo>
                  <a:cubicBezTo>
                    <a:pt x="1" y="1269"/>
                    <a:pt x="1" y="2749"/>
                    <a:pt x="1058" y="3595"/>
                  </a:cubicBezTo>
                  <a:cubicBezTo>
                    <a:pt x="1213" y="3905"/>
                    <a:pt x="1594" y="4101"/>
                    <a:pt x="1953" y="4101"/>
                  </a:cubicBezTo>
                  <a:cubicBezTo>
                    <a:pt x="2085" y="4101"/>
                    <a:pt x="2213" y="4075"/>
                    <a:pt x="2326" y="4018"/>
                  </a:cubicBezTo>
                  <a:cubicBezTo>
                    <a:pt x="3807" y="3595"/>
                    <a:pt x="3384" y="2115"/>
                    <a:pt x="3172" y="1481"/>
                  </a:cubicBezTo>
                  <a:cubicBezTo>
                    <a:pt x="3172" y="635"/>
                    <a:pt x="2749" y="0"/>
                    <a:pt x="190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3624950" y="4446025"/>
              <a:ext cx="697825" cy="157300"/>
            </a:xfrm>
            <a:custGeom>
              <a:avLst/>
              <a:gdLst/>
              <a:ahLst/>
              <a:cxnLst/>
              <a:rect l="l" t="t" r="r" b="b"/>
              <a:pathLst>
                <a:path w="27913" h="6292" extrusionOk="0">
                  <a:moveTo>
                    <a:pt x="25798" y="1"/>
                  </a:moveTo>
                  <a:cubicBezTo>
                    <a:pt x="24952" y="212"/>
                    <a:pt x="24106" y="424"/>
                    <a:pt x="23260" y="424"/>
                  </a:cubicBezTo>
                  <a:lnTo>
                    <a:pt x="13956" y="1692"/>
                  </a:lnTo>
                  <a:lnTo>
                    <a:pt x="13956" y="1904"/>
                  </a:lnTo>
                  <a:cubicBezTo>
                    <a:pt x="11631" y="2115"/>
                    <a:pt x="8882" y="2538"/>
                    <a:pt x="6979" y="2961"/>
                  </a:cubicBezTo>
                  <a:cubicBezTo>
                    <a:pt x="4864" y="3172"/>
                    <a:pt x="2961" y="3384"/>
                    <a:pt x="1058" y="3807"/>
                  </a:cubicBezTo>
                  <a:cubicBezTo>
                    <a:pt x="424" y="4018"/>
                    <a:pt x="1" y="4441"/>
                    <a:pt x="212" y="5076"/>
                  </a:cubicBezTo>
                  <a:cubicBezTo>
                    <a:pt x="212" y="5710"/>
                    <a:pt x="635" y="5921"/>
                    <a:pt x="1058" y="6133"/>
                  </a:cubicBezTo>
                  <a:cubicBezTo>
                    <a:pt x="1164" y="6239"/>
                    <a:pt x="1269" y="6291"/>
                    <a:pt x="1375" y="6291"/>
                  </a:cubicBezTo>
                  <a:cubicBezTo>
                    <a:pt x="1481" y="6291"/>
                    <a:pt x="1587" y="6239"/>
                    <a:pt x="1692" y="6133"/>
                  </a:cubicBezTo>
                  <a:cubicBezTo>
                    <a:pt x="5921" y="5921"/>
                    <a:pt x="10150" y="5710"/>
                    <a:pt x="14168" y="5287"/>
                  </a:cubicBezTo>
                  <a:cubicBezTo>
                    <a:pt x="14802" y="5287"/>
                    <a:pt x="15437" y="5287"/>
                    <a:pt x="15860" y="5076"/>
                  </a:cubicBezTo>
                  <a:cubicBezTo>
                    <a:pt x="18397" y="4018"/>
                    <a:pt x="21146" y="3384"/>
                    <a:pt x="23895" y="3172"/>
                  </a:cubicBezTo>
                  <a:cubicBezTo>
                    <a:pt x="24740" y="2961"/>
                    <a:pt x="25798" y="2961"/>
                    <a:pt x="26432" y="2750"/>
                  </a:cubicBezTo>
                  <a:cubicBezTo>
                    <a:pt x="27066" y="2538"/>
                    <a:pt x="27701" y="2115"/>
                    <a:pt x="27912" y="1269"/>
                  </a:cubicBezTo>
                  <a:cubicBezTo>
                    <a:pt x="27912" y="635"/>
                    <a:pt x="26643" y="1"/>
                    <a:pt x="257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59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Barlow SemiBold"/>
              <a:buAutoNum type="arabicPeriod"/>
              <a:defRPr sz="1200"/>
            </a:lvl1pPr>
            <a:lvl2pPr marL="914400" lvl="1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2pPr>
            <a:lvl3pPr marL="1371600" lvl="2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3pPr>
            <a:lvl4pPr marL="1828800" lvl="3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4pPr>
            <a:lvl5pPr marL="2286000" lvl="4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5pPr>
            <a:lvl6pPr marL="2743200" lvl="5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6pPr>
            <a:lvl7pPr marL="3200400" lvl="6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7pPr>
            <a:lvl8pPr marL="3657600" lvl="7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8pPr>
            <a:lvl9pPr marL="4114800" lvl="8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7"/>
          <p:cNvGrpSpPr/>
          <p:nvPr/>
        </p:nvGrpSpPr>
        <p:grpSpPr>
          <a:xfrm>
            <a:off x="301675" y="-123752"/>
            <a:ext cx="8891327" cy="5376564"/>
            <a:chOff x="301675" y="-123752"/>
            <a:chExt cx="8891327" cy="5376564"/>
          </a:xfrm>
        </p:grpSpPr>
        <p:sp>
          <p:nvSpPr>
            <p:cNvPr id="88" name="Google Shape;88;p7"/>
            <p:cNvSpPr/>
            <p:nvPr/>
          </p:nvSpPr>
          <p:spPr>
            <a:xfrm>
              <a:off x="301675" y="381963"/>
              <a:ext cx="274925" cy="315075"/>
            </a:xfrm>
            <a:custGeom>
              <a:avLst/>
              <a:gdLst/>
              <a:ahLst/>
              <a:cxnLst/>
              <a:rect l="l" t="t" r="r" b="b"/>
              <a:pathLst>
                <a:path w="10997" h="12603" extrusionOk="0">
                  <a:moveTo>
                    <a:pt x="3099" y="0"/>
                  </a:moveTo>
                  <a:cubicBezTo>
                    <a:pt x="1422" y="0"/>
                    <a:pt x="1" y="1450"/>
                    <a:pt x="1" y="3183"/>
                  </a:cubicBezTo>
                  <a:cubicBezTo>
                    <a:pt x="1" y="3818"/>
                    <a:pt x="1" y="4452"/>
                    <a:pt x="212" y="5086"/>
                  </a:cubicBezTo>
                  <a:cubicBezTo>
                    <a:pt x="1058" y="7835"/>
                    <a:pt x="2961" y="10373"/>
                    <a:pt x="5287" y="11853"/>
                  </a:cubicBezTo>
                  <a:cubicBezTo>
                    <a:pt x="5881" y="12328"/>
                    <a:pt x="6608" y="12603"/>
                    <a:pt x="7356" y="12603"/>
                  </a:cubicBezTo>
                  <a:cubicBezTo>
                    <a:pt x="7940" y="12603"/>
                    <a:pt x="8537" y="12435"/>
                    <a:pt x="9093" y="12064"/>
                  </a:cubicBezTo>
                  <a:cubicBezTo>
                    <a:pt x="10150" y="11430"/>
                    <a:pt x="10996" y="10161"/>
                    <a:pt x="10785" y="8892"/>
                  </a:cubicBezTo>
                  <a:cubicBezTo>
                    <a:pt x="10573" y="4875"/>
                    <a:pt x="8036" y="1492"/>
                    <a:pt x="4230" y="223"/>
                  </a:cubicBezTo>
                  <a:cubicBezTo>
                    <a:pt x="3849" y="70"/>
                    <a:pt x="3468" y="0"/>
                    <a:pt x="30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3739405" y="4410234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3114905" y="4342016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 rot="3124332">
              <a:off x="8138905" y="4044800"/>
              <a:ext cx="754827" cy="1127555"/>
            </a:xfrm>
            <a:custGeom>
              <a:avLst/>
              <a:gdLst/>
              <a:ahLst/>
              <a:cxnLst/>
              <a:rect l="l" t="t" r="r" b="b"/>
              <a:pathLst>
                <a:path w="137983" h="206118" extrusionOk="0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 rot="2227564">
              <a:off x="7444479" y="245574"/>
              <a:ext cx="1513716" cy="863296"/>
            </a:xfrm>
            <a:custGeom>
              <a:avLst/>
              <a:gdLst/>
              <a:ahLst/>
              <a:cxnLst/>
              <a:rect l="l" t="t" r="r" b="b"/>
              <a:pathLst>
                <a:path w="281986" h="160821" extrusionOk="0">
                  <a:moveTo>
                    <a:pt x="72461" y="1"/>
                  </a:moveTo>
                  <a:cubicBezTo>
                    <a:pt x="72020" y="1"/>
                    <a:pt x="71578" y="5"/>
                    <a:pt x="71136" y="12"/>
                  </a:cubicBezTo>
                  <a:cubicBezTo>
                    <a:pt x="64950" y="281"/>
                    <a:pt x="58764" y="1088"/>
                    <a:pt x="52848" y="2567"/>
                  </a:cubicBezTo>
                  <a:cubicBezTo>
                    <a:pt x="48141" y="3643"/>
                    <a:pt x="43704" y="5122"/>
                    <a:pt x="39401" y="7004"/>
                  </a:cubicBezTo>
                  <a:cubicBezTo>
                    <a:pt x="26223" y="13190"/>
                    <a:pt x="15599" y="23813"/>
                    <a:pt x="9683" y="36991"/>
                  </a:cubicBezTo>
                  <a:cubicBezTo>
                    <a:pt x="7800" y="41160"/>
                    <a:pt x="6186" y="45328"/>
                    <a:pt x="4842" y="49632"/>
                  </a:cubicBezTo>
                  <a:cubicBezTo>
                    <a:pt x="1" y="63751"/>
                    <a:pt x="135" y="79215"/>
                    <a:pt x="5111" y="93334"/>
                  </a:cubicBezTo>
                  <a:cubicBezTo>
                    <a:pt x="7531" y="100327"/>
                    <a:pt x="10489" y="107050"/>
                    <a:pt x="13986" y="113505"/>
                  </a:cubicBezTo>
                  <a:cubicBezTo>
                    <a:pt x="18289" y="121573"/>
                    <a:pt x="23937" y="128835"/>
                    <a:pt x="30795" y="135020"/>
                  </a:cubicBezTo>
                  <a:cubicBezTo>
                    <a:pt x="36173" y="139727"/>
                    <a:pt x="41956" y="144030"/>
                    <a:pt x="48007" y="148064"/>
                  </a:cubicBezTo>
                  <a:cubicBezTo>
                    <a:pt x="50158" y="149543"/>
                    <a:pt x="52579" y="150619"/>
                    <a:pt x="54999" y="151426"/>
                  </a:cubicBezTo>
                  <a:cubicBezTo>
                    <a:pt x="58361" y="152636"/>
                    <a:pt x="61723" y="153846"/>
                    <a:pt x="65085" y="155056"/>
                  </a:cubicBezTo>
                  <a:cubicBezTo>
                    <a:pt x="69119" y="156401"/>
                    <a:pt x="73287" y="157342"/>
                    <a:pt x="77590" y="157746"/>
                  </a:cubicBezTo>
                  <a:cubicBezTo>
                    <a:pt x="79876" y="157880"/>
                    <a:pt x="82162" y="158283"/>
                    <a:pt x="84448" y="159090"/>
                  </a:cubicBezTo>
                  <a:cubicBezTo>
                    <a:pt x="88022" y="160173"/>
                    <a:pt x="91771" y="160820"/>
                    <a:pt x="95483" y="160820"/>
                  </a:cubicBezTo>
                  <a:cubicBezTo>
                    <a:pt x="96380" y="160820"/>
                    <a:pt x="97275" y="160782"/>
                    <a:pt x="98164" y="160704"/>
                  </a:cubicBezTo>
                  <a:cubicBezTo>
                    <a:pt x="102333" y="160301"/>
                    <a:pt x="106367" y="159494"/>
                    <a:pt x="110267" y="158283"/>
                  </a:cubicBezTo>
                  <a:cubicBezTo>
                    <a:pt x="115645" y="156535"/>
                    <a:pt x="120890" y="154384"/>
                    <a:pt x="126269" y="152232"/>
                  </a:cubicBezTo>
                  <a:cubicBezTo>
                    <a:pt x="134202" y="148871"/>
                    <a:pt x="142405" y="146047"/>
                    <a:pt x="150877" y="143895"/>
                  </a:cubicBezTo>
                  <a:cubicBezTo>
                    <a:pt x="155960" y="142509"/>
                    <a:pt x="161176" y="141828"/>
                    <a:pt x="166397" y="141828"/>
                  </a:cubicBezTo>
                  <a:cubicBezTo>
                    <a:pt x="170292" y="141828"/>
                    <a:pt x="174191" y="142207"/>
                    <a:pt x="178040" y="142954"/>
                  </a:cubicBezTo>
                  <a:cubicBezTo>
                    <a:pt x="183822" y="144030"/>
                    <a:pt x="189739" y="145509"/>
                    <a:pt x="195387" y="147257"/>
                  </a:cubicBezTo>
                  <a:cubicBezTo>
                    <a:pt x="199824" y="148602"/>
                    <a:pt x="204127" y="149946"/>
                    <a:pt x="208565" y="151157"/>
                  </a:cubicBezTo>
                  <a:cubicBezTo>
                    <a:pt x="215617" y="153116"/>
                    <a:pt x="222812" y="154147"/>
                    <a:pt x="230098" y="154147"/>
                  </a:cubicBezTo>
                  <a:cubicBezTo>
                    <a:pt x="232815" y="154147"/>
                    <a:pt x="235544" y="154004"/>
                    <a:pt x="238283" y="153712"/>
                  </a:cubicBezTo>
                  <a:cubicBezTo>
                    <a:pt x="243930" y="153039"/>
                    <a:pt x="249578" y="151560"/>
                    <a:pt x="254823" y="149274"/>
                  </a:cubicBezTo>
                  <a:cubicBezTo>
                    <a:pt x="267463" y="143895"/>
                    <a:pt x="276741" y="133003"/>
                    <a:pt x="279969" y="119825"/>
                  </a:cubicBezTo>
                  <a:cubicBezTo>
                    <a:pt x="281448" y="114446"/>
                    <a:pt x="281986" y="108933"/>
                    <a:pt x="281986" y="103420"/>
                  </a:cubicBezTo>
                  <a:cubicBezTo>
                    <a:pt x="281986" y="100058"/>
                    <a:pt x="281717" y="96696"/>
                    <a:pt x="281044" y="93469"/>
                  </a:cubicBezTo>
                  <a:cubicBezTo>
                    <a:pt x="279700" y="86611"/>
                    <a:pt x="277145" y="80022"/>
                    <a:pt x="273245" y="74105"/>
                  </a:cubicBezTo>
                  <a:cubicBezTo>
                    <a:pt x="265984" y="62541"/>
                    <a:pt x="256974" y="52186"/>
                    <a:pt x="246485" y="43446"/>
                  </a:cubicBezTo>
                  <a:cubicBezTo>
                    <a:pt x="239896" y="38067"/>
                    <a:pt x="232635" y="33495"/>
                    <a:pt x="224970" y="29999"/>
                  </a:cubicBezTo>
                  <a:cubicBezTo>
                    <a:pt x="219053" y="27175"/>
                    <a:pt x="212599" y="25427"/>
                    <a:pt x="206144" y="25023"/>
                  </a:cubicBezTo>
                  <a:cubicBezTo>
                    <a:pt x="205211" y="24969"/>
                    <a:pt x="204283" y="24942"/>
                    <a:pt x="203359" y="24942"/>
                  </a:cubicBezTo>
                  <a:cubicBezTo>
                    <a:pt x="199760" y="24942"/>
                    <a:pt x="196229" y="25350"/>
                    <a:pt x="192697" y="26099"/>
                  </a:cubicBezTo>
                  <a:cubicBezTo>
                    <a:pt x="184763" y="27713"/>
                    <a:pt x="176830" y="29595"/>
                    <a:pt x="168761" y="30537"/>
                  </a:cubicBezTo>
                  <a:cubicBezTo>
                    <a:pt x="166897" y="30744"/>
                    <a:pt x="165012" y="30851"/>
                    <a:pt x="163123" y="30851"/>
                  </a:cubicBezTo>
                  <a:cubicBezTo>
                    <a:pt x="160108" y="30851"/>
                    <a:pt x="157080" y="30578"/>
                    <a:pt x="154104" y="29999"/>
                  </a:cubicBezTo>
                  <a:cubicBezTo>
                    <a:pt x="146170" y="28251"/>
                    <a:pt x="138640" y="25292"/>
                    <a:pt x="131782" y="21124"/>
                  </a:cubicBezTo>
                  <a:cubicBezTo>
                    <a:pt x="128555" y="18972"/>
                    <a:pt x="125193" y="16955"/>
                    <a:pt x="121831" y="14804"/>
                  </a:cubicBezTo>
                  <a:cubicBezTo>
                    <a:pt x="113359" y="9559"/>
                    <a:pt x="104081" y="5660"/>
                    <a:pt x="94399" y="3105"/>
                  </a:cubicBezTo>
                  <a:cubicBezTo>
                    <a:pt x="87288" y="1073"/>
                    <a:pt x="79938" y="1"/>
                    <a:pt x="72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720000" y="1015750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subTitle" idx="1"/>
          </p:nvPr>
        </p:nvSpPr>
        <p:spPr>
          <a:xfrm>
            <a:off x="720000" y="182945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2727"/>
              </a:buClr>
              <a:buSzPts val="1600"/>
              <a:buFont typeface="Lato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2727"/>
              </a:buClr>
              <a:buSzPts val="1600"/>
              <a:buFont typeface="Lato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2727"/>
              </a:buClr>
              <a:buSzPts val="1600"/>
              <a:buFont typeface="Lato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2727"/>
              </a:buClr>
              <a:buSzPts val="1600"/>
              <a:buFont typeface="Lato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2727"/>
              </a:buClr>
              <a:buSzPts val="1600"/>
              <a:buFont typeface="Lato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2727"/>
              </a:buClr>
              <a:buSzPts val="1600"/>
              <a:buFont typeface="Lato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2727"/>
              </a:buClr>
              <a:buSzPts val="1600"/>
              <a:buFont typeface="Lato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2727"/>
              </a:buClr>
              <a:buSzPts val="1600"/>
              <a:buFont typeface="Lato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2727"/>
              </a:buClr>
              <a:buSzPts val="1600"/>
              <a:buFont typeface="Lato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8"/>
          <p:cNvGrpSpPr/>
          <p:nvPr/>
        </p:nvGrpSpPr>
        <p:grpSpPr>
          <a:xfrm>
            <a:off x="28025" y="69914"/>
            <a:ext cx="6667960" cy="4948790"/>
            <a:chOff x="28025" y="69914"/>
            <a:chExt cx="6667960" cy="4948790"/>
          </a:xfrm>
        </p:grpSpPr>
        <p:sp>
          <p:nvSpPr>
            <p:cNvPr id="97" name="Google Shape;97;p8"/>
            <p:cNvSpPr/>
            <p:nvPr/>
          </p:nvSpPr>
          <p:spPr>
            <a:xfrm>
              <a:off x="28025" y="3948127"/>
              <a:ext cx="919176" cy="1047252"/>
            </a:xfrm>
            <a:custGeom>
              <a:avLst/>
              <a:gdLst/>
              <a:ahLst/>
              <a:cxnLst/>
              <a:rect l="l" t="t" r="r" b="b"/>
              <a:pathLst>
                <a:path w="179966" h="205042" extrusionOk="0">
                  <a:moveTo>
                    <a:pt x="33091" y="0"/>
                  </a:moveTo>
                  <a:cubicBezTo>
                    <a:pt x="31520" y="0"/>
                    <a:pt x="29942" y="204"/>
                    <a:pt x="28400" y="620"/>
                  </a:cubicBezTo>
                  <a:cubicBezTo>
                    <a:pt x="23667" y="1803"/>
                    <a:pt x="19328" y="4071"/>
                    <a:pt x="15680" y="7227"/>
                  </a:cubicBezTo>
                  <a:cubicBezTo>
                    <a:pt x="9171" y="12650"/>
                    <a:pt x="4537" y="20046"/>
                    <a:pt x="2564" y="28330"/>
                  </a:cubicBezTo>
                  <a:cubicBezTo>
                    <a:pt x="789" y="35430"/>
                    <a:pt x="198" y="42924"/>
                    <a:pt x="691" y="50320"/>
                  </a:cubicBezTo>
                  <a:cubicBezTo>
                    <a:pt x="789" y="51208"/>
                    <a:pt x="691" y="52194"/>
                    <a:pt x="493" y="53180"/>
                  </a:cubicBezTo>
                  <a:cubicBezTo>
                    <a:pt x="99" y="54659"/>
                    <a:pt x="0" y="56237"/>
                    <a:pt x="198" y="57814"/>
                  </a:cubicBezTo>
                  <a:cubicBezTo>
                    <a:pt x="493" y="60083"/>
                    <a:pt x="789" y="62351"/>
                    <a:pt x="1282" y="64520"/>
                  </a:cubicBezTo>
                  <a:cubicBezTo>
                    <a:pt x="2268" y="69648"/>
                    <a:pt x="2959" y="74874"/>
                    <a:pt x="3353" y="80199"/>
                  </a:cubicBezTo>
                  <a:cubicBezTo>
                    <a:pt x="3945" y="86511"/>
                    <a:pt x="4832" y="92822"/>
                    <a:pt x="6114" y="99034"/>
                  </a:cubicBezTo>
                  <a:cubicBezTo>
                    <a:pt x="7100" y="104162"/>
                    <a:pt x="8481" y="109191"/>
                    <a:pt x="9960" y="114122"/>
                  </a:cubicBezTo>
                  <a:cubicBezTo>
                    <a:pt x="11834" y="121025"/>
                    <a:pt x="14102" y="127730"/>
                    <a:pt x="16764" y="134436"/>
                  </a:cubicBezTo>
                  <a:cubicBezTo>
                    <a:pt x="20709" y="143804"/>
                    <a:pt x="25738" y="152876"/>
                    <a:pt x="31753" y="161160"/>
                  </a:cubicBezTo>
                  <a:cubicBezTo>
                    <a:pt x="34613" y="165400"/>
                    <a:pt x="37670" y="169542"/>
                    <a:pt x="41023" y="173486"/>
                  </a:cubicBezTo>
                  <a:cubicBezTo>
                    <a:pt x="48813" y="182263"/>
                    <a:pt x="58082" y="189560"/>
                    <a:pt x="68535" y="194885"/>
                  </a:cubicBezTo>
                  <a:cubicBezTo>
                    <a:pt x="70705" y="196068"/>
                    <a:pt x="72874" y="196956"/>
                    <a:pt x="75142" y="197745"/>
                  </a:cubicBezTo>
                  <a:cubicBezTo>
                    <a:pt x="78199" y="198829"/>
                    <a:pt x="81256" y="199815"/>
                    <a:pt x="84214" y="200900"/>
                  </a:cubicBezTo>
                  <a:cubicBezTo>
                    <a:pt x="92498" y="203859"/>
                    <a:pt x="100978" y="205042"/>
                    <a:pt x="111333" y="205042"/>
                  </a:cubicBezTo>
                  <a:cubicBezTo>
                    <a:pt x="114883" y="204943"/>
                    <a:pt x="118433" y="204746"/>
                    <a:pt x="121983" y="204253"/>
                  </a:cubicBezTo>
                  <a:cubicBezTo>
                    <a:pt x="127110" y="203661"/>
                    <a:pt x="132041" y="202182"/>
                    <a:pt x="136676" y="200013"/>
                  </a:cubicBezTo>
                  <a:cubicBezTo>
                    <a:pt x="140620" y="198139"/>
                    <a:pt x="144269" y="195970"/>
                    <a:pt x="147819" y="193504"/>
                  </a:cubicBezTo>
                  <a:cubicBezTo>
                    <a:pt x="158765" y="185813"/>
                    <a:pt x="167442" y="175360"/>
                    <a:pt x="172965" y="163230"/>
                  </a:cubicBezTo>
                  <a:cubicBezTo>
                    <a:pt x="174641" y="159385"/>
                    <a:pt x="176022" y="155440"/>
                    <a:pt x="177106" y="151397"/>
                  </a:cubicBezTo>
                  <a:cubicBezTo>
                    <a:pt x="179177" y="144100"/>
                    <a:pt x="179966" y="136605"/>
                    <a:pt x="179374" y="129012"/>
                  </a:cubicBezTo>
                  <a:cubicBezTo>
                    <a:pt x="178783" y="122800"/>
                    <a:pt x="176810" y="116784"/>
                    <a:pt x="173753" y="111361"/>
                  </a:cubicBezTo>
                  <a:cubicBezTo>
                    <a:pt x="171091" y="106726"/>
                    <a:pt x="167147" y="102880"/>
                    <a:pt x="162413" y="100316"/>
                  </a:cubicBezTo>
                  <a:cubicBezTo>
                    <a:pt x="160441" y="99133"/>
                    <a:pt x="158272" y="98245"/>
                    <a:pt x="156102" y="97456"/>
                  </a:cubicBezTo>
                  <a:cubicBezTo>
                    <a:pt x="148706" y="94794"/>
                    <a:pt x="141212" y="92920"/>
                    <a:pt x="133520" y="91638"/>
                  </a:cubicBezTo>
                  <a:cubicBezTo>
                    <a:pt x="127406" y="90652"/>
                    <a:pt x="121292" y="89765"/>
                    <a:pt x="115277" y="88779"/>
                  </a:cubicBezTo>
                  <a:cubicBezTo>
                    <a:pt x="110346" y="88088"/>
                    <a:pt x="105514" y="86905"/>
                    <a:pt x="100880" y="85426"/>
                  </a:cubicBezTo>
                  <a:cubicBezTo>
                    <a:pt x="85694" y="80397"/>
                    <a:pt x="74057" y="71127"/>
                    <a:pt x="66662" y="56927"/>
                  </a:cubicBezTo>
                  <a:cubicBezTo>
                    <a:pt x="64591" y="52983"/>
                    <a:pt x="62816" y="49038"/>
                    <a:pt x="61435" y="44896"/>
                  </a:cubicBezTo>
                  <a:cubicBezTo>
                    <a:pt x="59759" y="39867"/>
                    <a:pt x="58477" y="34739"/>
                    <a:pt x="57294" y="29612"/>
                  </a:cubicBezTo>
                  <a:cubicBezTo>
                    <a:pt x="56307" y="25075"/>
                    <a:pt x="54927" y="20638"/>
                    <a:pt x="53152" y="16299"/>
                  </a:cubicBezTo>
                  <a:cubicBezTo>
                    <a:pt x="51574" y="12157"/>
                    <a:pt x="49109" y="8509"/>
                    <a:pt x="45953" y="5353"/>
                  </a:cubicBezTo>
                  <a:cubicBezTo>
                    <a:pt x="42543" y="1868"/>
                    <a:pt x="37850" y="0"/>
                    <a:pt x="33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5478155" y="4780934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6382862" y="4705009"/>
              <a:ext cx="313123" cy="313694"/>
            </a:xfrm>
            <a:custGeom>
              <a:avLst/>
              <a:gdLst/>
              <a:ahLst/>
              <a:cxnLst/>
              <a:rect l="l" t="t" r="r" b="b"/>
              <a:pathLst>
                <a:path w="17006" h="17037" extrusionOk="0">
                  <a:moveTo>
                    <a:pt x="8277" y="1"/>
                  </a:moveTo>
                  <a:cubicBezTo>
                    <a:pt x="5775" y="1"/>
                    <a:pt x="3383" y="942"/>
                    <a:pt x="1636" y="2689"/>
                  </a:cubicBezTo>
                  <a:cubicBezTo>
                    <a:pt x="1169" y="3156"/>
                    <a:pt x="935" y="3623"/>
                    <a:pt x="935" y="4324"/>
                  </a:cubicBezTo>
                  <a:cubicBezTo>
                    <a:pt x="1" y="8062"/>
                    <a:pt x="1636" y="12033"/>
                    <a:pt x="4906" y="14136"/>
                  </a:cubicBezTo>
                  <a:cubicBezTo>
                    <a:pt x="6074" y="14836"/>
                    <a:pt x="7476" y="15771"/>
                    <a:pt x="9111" y="16472"/>
                  </a:cubicBezTo>
                  <a:cubicBezTo>
                    <a:pt x="9889" y="16860"/>
                    <a:pt x="10686" y="17037"/>
                    <a:pt x="11460" y="17037"/>
                  </a:cubicBezTo>
                  <a:cubicBezTo>
                    <a:pt x="14406" y="17037"/>
                    <a:pt x="17006" y="14478"/>
                    <a:pt x="16821" y="11332"/>
                  </a:cubicBezTo>
                  <a:cubicBezTo>
                    <a:pt x="16821" y="8996"/>
                    <a:pt x="16120" y="6894"/>
                    <a:pt x="14952" y="4791"/>
                  </a:cubicBezTo>
                  <a:cubicBezTo>
                    <a:pt x="14017" y="2689"/>
                    <a:pt x="11915" y="1053"/>
                    <a:pt x="9812" y="119"/>
                  </a:cubicBezTo>
                  <a:cubicBezTo>
                    <a:pt x="9299" y="40"/>
                    <a:pt x="8785" y="1"/>
                    <a:pt x="8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5651897" y="4334644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 rot="-2442042">
              <a:off x="4419887" y="179671"/>
              <a:ext cx="754867" cy="1127615"/>
            </a:xfrm>
            <a:custGeom>
              <a:avLst/>
              <a:gdLst/>
              <a:ahLst/>
              <a:cxnLst/>
              <a:rect l="l" t="t" r="r" b="b"/>
              <a:pathLst>
                <a:path w="137983" h="206118" extrusionOk="0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3631712" y="180384"/>
              <a:ext cx="313123" cy="313694"/>
            </a:xfrm>
            <a:custGeom>
              <a:avLst/>
              <a:gdLst/>
              <a:ahLst/>
              <a:cxnLst/>
              <a:rect l="l" t="t" r="r" b="b"/>
              <a:pathLst>
                <a:path w="17006" h="17037" extrusionOk="0">
                  <a:moveTo>
                    <a:pt x="8277" y="1"/>
                  </a:moveTo>
                  <a:cubicBezTo>
                    <a:pt x="5775" y="1"/>
                    <a:pt x="3383" y="942"/>
                    <a:pt x="1636" y="2689"/>
                  </a:cubicBezTo>
                  <a:cubicBezTo>
                    <a:pt x="1169" y="3156"/>
                    <a:pt x="935" y="3623"/>
                    <a:pt x="935" y="4324"/>
                  </a:cubicBezTo>
                  <a:cubicBezTo>
                    <a:pt x="1" y="8062"/>
                    <a:pt x="1636" y="12033"/>
                    <a:pt x="4906" y="14136"/>
                  </a:cubicBezTo>
                  <a:cubicBezTo>
                    <a:pt x="6074" y="14836"/>
                    <a:pt x="7476" y="15771"/>
                    <a:pt x="9111" y="16472"/>
                  </a:cubicBezTo>
                  <a:cubicBezTo>
                    <a:pt x="9889" y="16860"/>
                    <a:pt x="10686" y="17037"/>
                    <a:pt x="11460" y="17037"/>
                  </a:cubicBezTo>
                  <a:cubicBezTo>
                    <a:pt x="14406" y="17037"/>
                    <a:pt x="17006" y="14478"/>
                    <a:pt x="16821" y="11332"/>
                  </a:cubicBezTo>
                  <a:cubicBezTo>
                    <a:pt x="16821" y="8996"/>
                    <a:pt x="16120" y="6894"/>
                    <a:pt x="14952" y="4791"/>
                  </a:cubicBezTo>
                  <a:cubicBezTo>
                    <a:pt x="14017" y="2689"/>
                    <a:pt x="11915" y="1053"/>
                    <a:pt x="9812" y="119"/>
                  </a:cubicBezTo>
                  <a:cubicBezTo>
                    <a:pt x="9299" y="40"/>
                    <a:pt x="8785" y="1"/>
                    <a:pt x="8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257852" y="3958922"/>
            <a:ext cx="1223205" cy="1378898"/>
            <a:chOff x="1462300" y="238775"/>
            <a:chExt cx="4518675" cy="5093825"/>
          </a:xfrm>
        </p:grpSpPr>
        <p:sp>
          <p:nvSpPr>
            <p:cNvPr id="104" name="Google Shape;104;p8"/>
            <p:cNvSpPr/>
            <p:nvPr/>
          </p:nvSpPr>
          <p:spPr>
            <a:xfrm>
              <a:off x="3104100" y="2080550"/>
              <a:ext cx="910125" cy="865750"/>
            </a:xfrm>
            <a:custGeom>
              <a:avLst/>
              <a:gdLst/>
              <a:ahLst/>
              <a:cxnLst/>
              <a:rect l="l" t="t" r="r" b="b"/>
              <a:pathLst>
                <a:path w="36405" h="34630" extrusionOk="0">
                  <a:moveTo>
                    <a:pt x="11543" y="1"/>
                  </a:moveTo>
                  <a:lnTo>
                    <a:pt x="11543" y="1"/>
                  </a:lnTo>
                  <a:cubicBezTo>
                    <a:pt x="4085" y="3730"/>
                    <a:pt x="0" y="11721"/>
                    <a:pt x="1243" y="19890"/>
                  </a:cubicBezTo>
                  <a:cubicBezTo>
                    <a:pt x="2842" y="28059"/>
                    <a:pt x="9590" y="34097"/>
                    <a:pt x="17936" y="34630"/>
                  </a:cubicBezTo>
                  <a:cubicBezTo>
                    <a:pt x="26105" y="34630"/>
                    <a:pt x="33386" y="28947"/>
                    <a:pt x="35162" y="20778"/>
                  </a:cubicBezTo>
                  <a:cubicBezTo>
                    <a:pt x="36405" y="12609"/>
                    <a:pt x="31255" y="4618"/>
                    <a:pt x="23441" y="2309"/>
                  </a:cubicBezTo>
                  <a:cubicBezTo>
                    <a:pt x="22267" y="2054"/>
                    <a:pt x="21092" y="1931"/>
                    <a:pt x="19935" y="1931"/>
                  </a:cubicBezTo>
                  <a:cubicBezTo>
                    <a:pt x="14989" y="1931"/>
                    <a:pt x="10352" y="4179"/>
                    <a:pt x="7340" y="7976"/>
                  </a:cubicBezTo>
                  <a:lnTo>
                    <a:pt x="7340" y="7976"/>
                  </a:lnTo>
                  <a:lnTo>
                    <a:pt x="11543" y="1"/>
                  </a:ln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4156275" y="329900"/>
              <a:ext cx="816900" cy="661700"/>
            </a:xfrm>
            <a:custGeom>
              <a:avLst/>
              <a:gdLst/>
              <a:ahLst/>
              <a:cxnLst/>
              <a:rect l="l" t="t" r="r" b="b"/>
              <a:pathLst>
                <a:path w="32676" h="26468" extrusionOk="0">
                  <a:moveTo>
                    <a:pt x="21394" y="1"/>
                  </a:moveTo>
                  <a:cubicBezTo>
                    <a:pt x="19603" y="1"/>
                    <a:pt x="17818" y="371"/>
                    <a:pt x="16161" y="1124"/>
                  </a:cubicBezTo>
                  <a:cubicBezTo>
                    <a:pt x="12254" y="3077"/>
                    <a:pt x="8702" y="5563"/>
                    <a:pt x="5861" y="8938"/>
                  </a:cubicBezTo>
                  <a:lnTo>
                    <a:pt x="11721" y="769"/>
                  </a:lnTo>
                  <a:lnTo>
                    <a:pt x="11721" y="769"/>
                  </a:lnTo>
                  <a:cubicBezTo>
                    <a:pt x="5328" y="946"/>
                    <a:pt x="178" y="6096"/>
                    <a:pt x="1" y="12489"/>
                  </a:cubicBezTo>
                  <a:cubicBezTo>
                    <a:pt x="178" y="18882"/>
                    <a:pt x="4440" y="24210"/>
                    <a:pt x="10478" y="25986"/>
                  </a:cubicBezTo>
                  <a:cubicBezTo>
                    <a:pt x="11855" y="26310"/>
                    <a:pt x="13250" y="26467"/>
                    <a:pt x="14636" y="26467"/>
                  </a:cubicBezTo>
                  <a:cubicBezTo>
                    <a:pt x="19329" y="26467"/>
                    <a:pt x="23921" y="24659"/>
                    <a:pt x="27348" y="21368"/>
                  </a:cubicBezTo>
                  <a:cubicBezTo>
                    <a:pt x="30012" y="18882"/>
                    <a:pt x="31788" y="15508"/>
                    <a:pt x="32321" y="11956"/>
                  </a:cubicBezTo>
                  <a:cubicBezTo>
                    <a:pt x="32676" y="8227"/>
                    <a:pt x="31255" y="4498"/>
                    <a:pt x="28414" y="2012"/>
                  </a:cubicBezTo>
                  <a:cubicBezTo>
                    <a:pt x="26267" y="682"/>
                    <a:pt x="23825" y="1"/>
                    <a:pt x="21394" y="1"/>
                  </a:cubicBez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4924325" y="2733175"/>
              <a:ext cx="936775" cy="916675"/>
            </a:xfrm>
            <a:custGeom>
              <a:avLst/>
              <a:gdLst/>
              <a:ahLst/>
              <a:cxnLst/>
              <a:rect l="l" t="t" r="r" b="b"/>
              <a:pathLst>
                <a:path w="37471" h="36667" extrusionOk="0">
                  <a:moveTo>
                    <a:pt x="10833" y="1"/>
                  </a:moveTo>
                  <a:lnTo>
                    <a:pt x="10833" y="1"/>
                  </a:lnTo>
                  <a:cubicBezTo>
                    <a:pt x="9864" y="221"/>
                    <a:pt x="8938" y="550"/>
                    <a:pt x="8070" y="976"/>
                  </a:cubicBezTo>
                  <a:lnTo>
                    <a:pt x="8070" y="976"/>
                  </a:lnTo>
                  <a:lnTo>
                    <a:pt x="10833" y="1"/>
                  </a:lnTo>
                  <a:close/>
                  <a:moveTo>
                    <a:pt x="14628" y="457"/>
                  </a:moveTo>
                  <a:cubicBezTo>
                    <a:pt x="12383" y="457"/>
                    <a:pt x="10145" y="650"/>
                    <a:pt x="7931" y="1045"/>
                  </a:cubicBezTo>
                  <a:lnTo>
                    <a:pt x="7931" y="1045"/>
                  </a:lnTo>
                  <a:cubicBezTo>
                    <a:pt x="7977" y="1022"/>
                    <a:pt x="8024" y="999"/>
                    <a:pt x="8070" y="976"/>
                  </a:cubicBezTo>
                  <a:lnTo>
                    <a:pt x="8070" y="976"/>
                  </a:lnTo>
                  <a:lnTo>
                    <a:pt x="7814" y="1066"/>
                  </a:lnTo>
                  <a:cubicBezTo>
                    <a:pt x="7853" y="1059"/>
                    <a:pt x="7892" y="1052"/>
                    <a:pt x="7931" y="1045"/>
                  </a:cubicBezTo>
                  <a:lnTo>
                    <a:pt x="7931" y="1045"/>
                  </a:lnTo>
                  <a:cubicBezTo>
                    <a:pt x="5364" y="2342"/>
                    <a:pt x="3312" y="4481"/>
                    <a:pt x="2132" y="7104"/>
                  </a:cubicBezTo>
                  <a:cubicBezTo>
                    <a:pt x="711" y="10833"/>
                    <a:pt x="1" y="14740"/>
                    <a:pt x="178" y="18647"/>
                  </a:cubicBezTo>
                  <a:cubicBezTo>
                    <a:pt x="356" y="25395"/>
                    <a:pt x="2664" y="33031"/>
                    <a:pt x="8880" y="35695"/>
                  </a:cubicBezTo>
                  <a:cubicBezTo>
                    <a:pt x="10425" y="36371"/>
                    <a:pt x="12037" y="36667"/>
                    <a:pt x="13667" y="36667"/>
                  </a:cubicBezTo>
                  <a:cubicBezTo>
                    <a:pt x="18032" y="36667"/>
                    <a:pt x="22534" y="34552"/>
                    <a:pt x="26283" y="31966"/>
                  </a:cubicBezTo>
                  <a:cubicBezTo>
                    <a:pt x="31966" y="27881"/>
                    <a:pt x="37471" y="21844"/>
                    <a:pt x="36760" y="14740"/>
                  </a:cubicBezTo>
                  <a:cubicBezTo>
                    <a:pt x="36228" y="8880"/>
                    <a:pt x="31255" y="4085"/>
                    <a:pt x="25573" y="1954"/>
                  </a:cubicBezTo>
                  <a:cubicBezTo>
                    <a:pt x="21964" y="970"/>
                    <a:pt x="18288" y="457"/>
                    <a:pt x="14628" y="457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271150" y="3600725"/>
              <a:ext cx="877375" cy="692150"/>
            </a:xfrm>
            <a:custGeom>
              <a:avLst/>
              <a:gdLst/>
              <a:ahLst/>
              <a:cxnLst/>
              <a:rect l="l" t="t" r="r" b="b"/>
              <a:pathLst>
                <a:path w="35095" h="27686" extrusionOk="0">
                  <a:moveTo>
                    <a:pt x="19606" y="0"/>
                  </a:moveTo>
                  <a:cubicBezTo>
                    <a:pt x="17350" y="0"/>
                    <a:pt x="15046" y="319"/>
                    <a:pt x="12789" y="701"/>
                  </a:cubicBezTo>
                  <a:lnTo>
                    <a:pt x="12789" y="701"/>
                  </a:lnTo>
                  <a:cubicBezTo>
                    <a:pt x="12825" y="680"/>
                    <a:pt x="12860" y="659"/>
                    <a:pt x="12896" y="638"/>
                  </a:cubicBezTo>
                  <a:lnTo>
                    <a:pt x="12896" y="638"/>
                  </a:lnTo>
                  <a:lnTo>
                    <a:pt x="11120" y="993"/>
                  </a:lnTo>
                  <a:cubicBezTo>
                    <a:pt x="11673" y="895"/>
                    <a:pt x="12230" y="796"/>
                    <a:pt x="12789" y="701"/>
                  </a:cubicBezTo>
                  <a:lnTo>
                    <a:pt x="12789" y="701"/>
                  </a:lnTo>
                  <a:cubicBezTo>
                    <a:pt x="1" y="8330"/>
                    <a:pt x="5819" y="27685"/>
                    <a:pt x="20097" y="27685"/>
                  </a:cubicBezTo>
                  <a:cubicBezTo>
                    <a:pt x="20530" y="27685"/>
                    <a:pt x="20972" y="27667"/>
                    <a:pt x="21420" y="27631"/>
                  </a:cubicBezTo>
                  <a:cubicBezTo>
                    <a:pt x="27635" y="26921"/>
                    <a:pt x="32785" y="22303"/>
                    <a:pt x="34029" y="16088"/>
                  </a:cubicBezTo>
                  <a:cubicBezTo>
                    <a:pt x="35094" y="9872"/>
                    <a:pt x="31720" y="3835"/>
                    <a:pt x="26037" y="1171"/>
                  </a:cubicBezTo>
                  <a:cubicBezTo>
                    <a:pt x="24001" y="309"/>
                    <a:pt x="21827" y="0"/>
                    <a:pt x="1960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4031975" y="4399625"/>
              <a:ext cx="963400" cy="932975"/>
            </a:xfrm>
            <a:custGeom>
              <a:avLst/>
              <a:gdLst/>
              <a:ahLst/>
              <a:cxnLst/>
              <a:rect l="l" t="t" r="r" b="b"/>
              <a:pathLst>
                <a:path w="38536" h="37319" extrusionOk="0">
                  <a:moveTo>
                    <a:pt x="21526" y="0"/>
                  </a:moveTo>
                  <a:cubicBezTo>
                    <a:pt x="16678" y="0"/>
                    <a:pt x="11993" y="2114"/>
                    <a:pt x="8879" y="5975"/>
                  </a:cubicBezTo>
                  <a:lnTo>
                    <a:pt x="11628" y="5315"/>
                  </a:lnTo>
                  <a:lnTo>
                    <a:pt x="11628" y="5315"/>
                  </a:lnTo>
                  <a:cubicBezTo>
                    <a:pt x="5724" y="7072"/>
                    <a:pt x="1360" y="12056"/>
                    <a:pt x="711" y="18228"/>
                  </a:cubicBezTo>
                  <a:cubicBezTo>
                    <a:pt x="0" y="24976"/>
                    <a:pt x="3374" y="31369"/>
                    <a:pt x="9235" y="34921"/>
                  </a:cubicBezTo>
                  <a:cubicBezTo>
                    <a:pt x="12165" y="36519"/>
                    <a:pt x="15406" y="37319"/>
                    <a:pt x="18646" y="37319"/>
                  </a:cubicBezTo>
                  <a:cubicBezTo>
                    <a:pt x="21887" y="37319"/>
                    <a:pt x="25128" y="36519"/>
                    <a:pt x="28058" y="34921"/>
                  </a:cubicBezTo>
                  <a:cubicBezTo>
                    <a:pt x="34274" y="31369"/>
                    <a:pt x="38358" y="24976"/>
                    <a:pt x="38536" y="17873"/>
                  </a:cubicBezTo>
                  <a:cubicBezTo>
                    <a:pt x="38536" y="10592"/>
                    <a:pt x="34274" y="4021"/>
                    <a:pt x="27703" y="1180"/>
                  </a:cubicBezTo>
                  <a:cubicBezTo>
                    <a:pt x="25687" y="384"/>
                    <a:pt x="23592" y="0"/>
                    <a:pt x="21526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1585750" y="948450"/>
              <a:ext cx="803600" cy="743675"/>
            </a:xfrm>
            <a:custGeom>
              <a:avLst/>
              <a:gdLst/>
              <a:ahLst/>
              <a:cxnLst/>
              <a:rect l="l" t="t" r="r" b="b"/>
              <a:pathLst>
                <a:path w="32144" h="29747" extrusionOk="0">
                  <a:moveTo>
                    <a:pt x="15805" y="1"/>
                  </a:moveTo>
                  <a:cubicBezTo>
                    <a:pt x="9945" y="178"/>
                    <a:pt x="4618" y="3907"/>
                    <a:pt x="178" y="7637"/>
                  </a:cubicBezTo>
                  <a:lnTo>
                    <a:pt x="7104" y="3375"/>
                  </a:lnTo>
                  <a:lnTo>
                    <a:pt x="7104" y="3375"/>
                  </a:lnTo>
                  <a:cubicBezTo>
                    <a:pt x="1421" y="7992"/>
                    <a:pt x="1" y="15806"/>
                    <a:pt x="3375" y="22376"/>
                  </a:cubicBezTo>
                  <a:cubicBezTo>
                    <a:pt x="6229" y="26998"/>
                    <a:pt x="11268" y="29747"/>
                    <a:pt x="16581" y="29747"/>
                  </a:cubicBezTo>
                  <a:cubicBezTo>
                    <a:pt x="18210" y="29747"/>
                    <a:pt x="19864" y="29488"/>
                    <a:pt x="21488" y="28947"/>
                  </a:cubicBezTo>
                  <a:cubicBezTo>
                    <a:pt x="28236" y="26283"/>
                    <a:pt x="32143" y="19180"/>
                    <a:pt x="30900" y="12076"/>
                  </a:cubicBezTo>
                  <a:cubicBezTo>
                    <a:pt x="29302" y="4973"/>
                    <a:pt x="23086" y="1"/>
                    <a:pt x="1580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1462300" y="866650"/>
              <a:ext cx="4518675" cy="4455875"/>
            </a:xfrm>
            <a:custGeom>
              <a:avLst/>
              <a:gdLst/>
              <a:ahLst/>
              <a:cxnLst/>
              <a:rect l="l" t="t" r="r" b="b"/>
              <a:pathLst>
                <a:path w="180747" h="178235" extrusionOk="0">
                  <a:moveTo>
                    <a:pt x="19842" y="2863"/>
                  </a:moveTo>
                  <a:cubicBezTo>
                    <a:pt x="20309" y="2863"/>
                    <a:pt x="20787" y="2881"/>
                    <a:pt x="21276" y="2917"/>
                  </a:cubicBezTo>
                  <a:cubicBezTo>
                    <a:pt x="21589" y="2898"/>
                    <a:pt x="21900" y="2889"/>
                    <a:pt x="22210" y="2889"/>
                  </a:cubicBezTo>
                  <a:cubicBezTo>
                    <a:pt x="27717" y="2889"/>
                    <a:pt x="32812" y="5837"/>
                    <a:pt x="35838" y="10376"/>
                  </a:cubicBezTo>
                  <a:cubicBezTo>
                    <a:pt x="40100" y="15881"/>
                    <a:pt x="41343" y="23162"/>
                    <a:pt x="39035" y="29733"/>
                  </a:cubicBezTo>
                  <a:cubicBezTo>
                    <a:pt x="38679" y="30976"/>
                    <a:pt x="37792" y="31864"/>
                    <a:pt x="36726" y="32219"/>
                  </a:cubicBezTo>
                  <a:cubicBezTo>
                    <a:pt x="35128" y="32929"/>
                    <a:pt x="33707" y="33640"/>
                    <a:pt x="32286" y="34350"/>
                  </a:cubicBezTo>
                  <a:cubicBezTo>
                    <a:pt x="28826" y="36162"/>
                    <a:pt x="24908" y="37210"/>
                    <a:pt x="21098" y="37210"/>
                  </a:cubicBezTo>
                  <a:cubicBezTo>
                    <a:pt x="20801" y="37210"/>
                    <a:pt x="20506" y="37204"/>
                    <a:pt x="20211" y="37191"/>
                  </a:cubicBezTo>
                  <a:cubicBezTo>
                    <a:pt x="19960" y="37209"/>
                    <a:pt x="19708" y="37218"/>
                    <a:pt x="19458" y="37218"/>
                  </a:cubicBezTo>
                  <a:cubicBezTo>
                    <a:pt x="17226" y="37218"/>
                    <a:pt x="15023" y="36515"/>
                    <a:pt x="13107" y="35238"/>
                  </a:cubicBezTo>
                  <a:cubicBezTo>
                    <a:pt x="10621" y="33817"/>
                    <a:pt x="8490" y="31686"/>
                    <a:pt x="6714" y="29378"/>
                  </a:cubicBezTo>
                  <a:cubicBezTo>
                    <a:pt x="5649" y="27779"/>
                    <a:pt x="4761" y="25826"/>
                    <a:pt x="4583" y="23872"/>
                  </a:cubicBezTo>
                  <a:cubicBezTo>
                    <a:pt x="4051" y="19610"/>
                    <a:pt x="4939" y="15526"/>
                    <a:pt x="6714" y="11797"/>
                  </a:cubicBezTo>
                  <a:cubicBezTo>
                    <a:pt x="9360" y="6175"/>
                    <a:pt x="13545" y="2863"/>
                    <a:pt x="19842" y="2863"/>
                  </a:cubicBezTo>
                  <a:close/>
                  <a:moveTo>
                    <a:pt x="86114" y="46040"/>
                  </a:moveTo>
                  <a:cubicBezTo>
                    <a:pt x="87583" y="46040"/>
                    <a:pt x="89062" y="46168"/>
                    <a:pt x="90534" y="46426"/>
                  </a:cubicBezTo>
                  <a:cubicBezTo>
                    <a:pt x="95151" y="47314"/>
                    <a:pt x="99058" y="50155"/>
                    <a:pt x="101367" y="54239"/>
                  </a:cubicBezTo>
                  <a:cubicBezTo>
                    <a:pt x="102787" y="56903"/>
                    <a:pt x="103675" y="59922"/>
                    <a:pt x="104030" y="63119"/>
                  </a:cubicBezTo>
                  <a:cubicBezTo>
                    <a:pt x="104563" y="70044"/>
                    <a:pt x="100834" y="76615"/>
                    <a:pt x="94441" y="79634"/>
                  </a:cubicBezTo>
                  <a:cubicBezTo>
                    <a:pt x="93020" y="80344"/>
                    <a:pt x="91777" y="81055"/>
                    <a:pt x="90534" y="81765"/>
                  </a:cubicBezTo>
                  <a:cubicBezTo>
                    <a:pt x="87337" y="83203"/>
                    <a:pt x="84141" y="83923"/>
                    <a:pt x="80815" y="83923"/>
                  </a:cubicBezTo>
                  <a:cubicBezTo>
                    <a:pt x="80445" y="83923"/>
                    <a:pt x="80074" y="83914"/>
                    <a:pt x="79701" y="83896"/>
                  </a:cubicBezTo>
                  <a:lnTo>
                    <a:pt x="79524" y="83896"/>
                  </a:lnTo>
                  <a:cubicBezTo>
                    <a:pt x="79376" y="83901"/>
                    <a:pt x="79229" y="83903"/>
                    <a:pt x="79082" y="83903"/>
                  </a:cubicBezTo>
                  <a:cubicBezTo>
                    <a:pt x="73397" y="83903"/>
                    <a:pt x="68269" y="80570"/>
                    <a:pt x="65672" y="75550"/>
                  </a:cubicBezTo>
                  <a:cubicBezTo>
                    <a:pt x="64429" y="73419"/>
                    <a:pt x="63364" y="70932"/>
                    <a:pt x="62831" y="68446"/>
                  </a:cubicBezTo>
                  <a:cubicBezTo>
                    <a:pt x="62298" y="64894"/>
                    <a:pt x="62831" y="61165"/>
                    <a:pt x="64607" y="58146"/>
                  </a:cubicBezTo>
                  <a:cubicBezTo>
                    <a:pt x="65276" y="56807"/>
                    <a:pt x="65946" y="55467"/>
                    <a:pt x="67806" y="55467"/>
                  </a:cubicBezTo>
                  <a:cubicBezTo>
                    <a:pt x="67919" y="55467"/>
                    <a:pt x="68036" y="55472"/>
                    <a:pt x="68158" y="55482"/>
                  </a:cubicBezTo>
                  <a:cubicBezTo>
                    <a:pt x="68691" y="55482"/>
                    <a:pt x="69224" y="54950"/>
                    <a:pt x="69224" y="54417"/>
                  </a:cubicBezTo>
                  <a:cubicBezTo>
                    <a:pt x="69224" y="53174"/>
                    <a:pt x="69579" y="52286"/>
                    <a:pt x="70645" y="51576"/>
                  </a:cubicBezTo>
                  <a:cubicBezTo>
                    <a:pt x="75009" y="47915"/>
                    <a:pt x="80490" y="46040"/>
                    <a:pt x="86114" y="46040"/>
                  </a:cubicBezTo>
                  <a:close/>
                  <a:moveTo>
                    <a:pt x="154855" y="70443"/>
                  </a:moveTo>
                  <a:cubicBezTo>
                    <a:pt x="158488" y="70443"/>
                    <a:pt x="162047" y="71481"/>
                    <a:pt x="165297" y="73241"/>
                  </a:cubicBezTo>
                  <a:cubicBezTo>
                    <a:pt x="170091" y="76082"/>
                    <a:pt x="173998" y="80344"/>
                    <a:pt x="176307" y="85494"/>
                  </a:cubicBezTo>
                  <a:cubicBezTo>
                    <a:pt x="177372" y="87448"/>
                    <a:pt x="177728" y="89756"/>
                    <a:pt x="177728" y="92065"/>
                  </a:cubicBezTo>
                  <a:cubicBezTo>
                    <a:pt x="177195" y="100056"/>
                    <a:pt x="172045" y="107160"/>
                    <a:pt x="164409" y="109823"/>
                  </a:cubicBezTo>
                  <a:cubicBezTo>
                    <a:pt x="161999" y="110627"/>
                    <a:pt x="159532" y="111018"/>
                    <a:pt x="157096" y="111018"/>
                  </a:cubicBezTo>
                  <a:cubicBezTo>
                    <a:pt x="150918" y="111018"/>
                    <a:pt x="144943" y="108498"/>
                    <a:pt x="140613" y="103786"/>
                  </a:cubicBezTo>
                  <a:cubicBezTo>
                    <a:pt x="137949" y="100944"/>
                    <a:pt x="136351" y="97215"/>
                    <a:pt x="135995" y="93308"/>
                  </a:cubicBezTo>
                  <a:cubicBezTo>
                    <a:pt x="135285" y="87625"/>
                    <a:pt x="136883" y="81765"/>
                    <a:pt x="140613" y="77325"/>
                  </a:cubicBezTo>
                  <a:cubicBezTo>
                    <a:pt x="141500" y="76260"/>
                    <a:pt x="142388" y="75194"/>
                    <a:pt x="143987" y="75194"/>
                  </a:cubicBezTo>
                  <a:lnTo>
                    <a:pt x="143987" y="75372"/>
                  </a:lnTo>
                  <a:cubicBezTo>
                    <a:pt x="144164" y="75017"/>
                    <a:pt x="144519" y="74662"/>
                    <a:pt x="144875" y="74484"/>
                  </a:cubicBezTo>
                  <a:cubicBezTo>
                    <a:pt x="145940" y="73774"/>
                    <a:pt x="145585" y="72175"/>
                    <a:pt x="147006" y="71643"/>
                  </a:cubicBezTo>
                  <a:cubicBezTo>
                    <a:pt x="148426" y="71110"/>
                    <a:pt x="149847" y="70755"/>
                    <a:pt x="151445" y="70755"/>
                  </a:cubicBezTo>
                  <a:cubicBezTo>
                    <a:pt x="152584" y="70544"/>
                    <a:pt x="153723" y="70443"/>
                    <a:pt x="154855" y="70443"/>
                  </a:cubicBezTo>
                  <a:close/>
                  <a:moveTo>
                    <a:pt x="37792" y="116572"/>
                  </a:moveTo>
                  <a:lnTo>
                    <a:pt x="37969" y="117282"/>
                  </a:lnTo>
                  <a:lnTo>
                    <a:pt x="37614" y="117637"/>
                  </a:lnTo>
                  <a:cubicBezTo>
                    <a:pt x="37614" y="117282"/>
                    <a:pt x="37614" y="117104"/>
                    <a:pt x="37436" y="116749"/>
                  </a:cubicBezTo>
                  <a:cubicBezTo>
                    <a:pt x="37436" y="116749"/>
                    <a:pt x="37792" y="116572"/>
                    <a:pt x="37792" y="116572"/>
                  </a:cubicBezTo>
                  <a:close/>
                  <a:moveTo>
                    <a:pt x="51465" y="108048"/>
                  </a:moveTo>
                  <a:cubicBezTo>
                    <a:pt x="55727" y="108580"/>
                    <a:pt x="59989" y="109291"/>
                    <a:pt x="63364" y="112487"/>
                  </a:cubicBezTo>
                  <a:cubicBezTo>
                    <a:pt x="66560" y="115329"/>
                    <a:pt x="68514" y="119413"/>
                    <a:pt x="68691" y="123675"/>
                  </a:cubicBezTo>
                  <a:cubicBezTo>
                    <a:pt x="68869" y="125096"/>
                    <a:pt x="68691" y="126694"/>
                    <a:pt x="67981" y="128115"/>
                  </a:cubicBezTo>
                  <a:cubicBezTo>
                    <a:pt x="65183" y="135217"/>
                    <a:pt x="58537" y="139125"/>
                    <a:pt x="51758" y="139125"/>
                  </a:cubicBezTo>
                  <a:cubicBezTo>
                    <a:pt x="47351" y="139125"/>
                    <a:pt x="42888" y="137473"/>
                    <a:pt x="39390" y="133975"/>
                  </a:cubicBezTo>
                  <a:cubicBezTo>
                    <a:pt x="35483" y="130068"/>
                    <a:pt x="34595" y="124030"/>
                    <a:pt x="37081" y="119235"/>
                  </a:cubicBezTo>
                  <a:lnTo>
                    <a:pt x="37081" y="119235"/>
                  </a:lnTo>
                  <a:cubicBezTo>
                    <a:pt x="37081" y="121544"/>
                    <a:pt x="37081" y="123497"/>
                    <a:pt x="37081" y="125451"/>
                  </a:cubicBezTo>
                  <a:cubicBezTo>
                    <a:pt x="37081" y="127049"/>
                    <a:pt x="37614" y="128825"/>
                    <a:pt x="38502" y="130246"/>
                  </a:cubicBezTo>
                  <a:cubicBezTo>
                    <a:pt x="39160" y="131727"/>
                    <a:pt x="40582" y="132751"/>
                    <a:pt x="42201" y="132751"/>
                  </a:cubicBezTo>
                  <a:cubicBezTo>
                    <a:pt x="42328" y="132751"/>
                    <a:pt x="42457" y="132745"/>
                    <a:pt x="42586" y="132732"/>
                  </a:cubicBezTo>
                  <a:cubicBezTo>
                    <a:pt x="43119" y="132732"/>
                    <a:pt x="43474" y="132377"/>
                    <a:pt x="43474" y="132022"/>
                  </a:cubicBezTo>
                  <a:cubicBezTo>
                    <a:pt x="43652" y="131666"/>
                    <a:pt x="43474" y="131489"/>
                    <a:pt x="43474" y="131134"/>
                  </a:cubicBezTo>
                  <a:cubicBezTo>
                    <a:pt x="43297" y="130956"/>
                    <a:pt x="43297" y="130778"/>
                    <a:pt x="43119" y="130778"/>
                  </a:cubicBezTo>
                  <a:cubicBezTo>
                    <a:pt x="39923" y="129535"/>
                    <a:pt x="39745" y="126694"/>
                    <a:pt x="39745" y="123853"/>
                  </a:cubicBezTo>
                  <a:cubicBezTo>
                    <a:pt x="39390" y="118880"/>
                    <a:pt x="41876" y="114263"/>
                    <a:pt x="46138" y="111777"/>
                  </a:cubicBezTo>
                  <a:cubicBezTo>
                    <a:pt x="47559" y="110889"/>
                    <a:pt x="49867" y="110711"/>
                    <a:pt x="50222" y="108403"/>
                  </a:cubicBezTo>
                  <a:cubicBezTo>
                    <a:pt x="50400" y="108225"/>
                    <a:pt x="51110" y="108048"/>
                    <a:pt x="51465" y="108048"/>
                  </a:cubicBezTo>
                  <a:close/>
                  <a:moveTo>
                    <a:pt x="123920" y="140546"/>
                  </a:moveTo>
                  <a:cubicBezTo>
                    <a:pt x="126761" y="140546"/>
                    <a:pt x="129780" y="141789"/>
                    <a:pt x="131733" y="143920"/>
                  </a:cubicBezTo>
                  <a:cubicBezTo>
                    <a:pt x="134575" y="146583"/>
                    <a:pt x="136706" y="149958"/>
                    <a:pt x="137416" y="153864"/>
                  </a:cubicBezTo>
                  <a:cubicBezTo>
                    <a:pt x="138482" y="157416"/>
                    <a:pt x="137771" y="161323"/>
                    <a:pt x="135463" y="164342"/>
                  </a:cubicBezTo>
                  <a:cubicBezTo>
                    <a:pt x="132444" y="169314"/>
                    <a:pt x="127471" y="173044"/>
                    <a:pt x="121966" y="174819"/>
                  </a:cubicBezTo>
                  <a:cubicBezTo>
                    <a:pt x="120661" y="175109"/>
                    <a:pt x="119475" y="175399"/>
                    <a:pt x="118310" y="175399"/>
                  </a:cubicBezTo>
                  <a:cubicBezTo>
                    <a:pt x="118048" y="175399"/>
                    <a:pt x="117787" y="175385"/>
                    <a:pt x="117527" y="175352"/>
                  </a:cubicBezTo>
                  <a:cubicBezTo>
                    <a:pt x="108115" y="175352"/>
                    <a:pt x="101189" y="166651"/>
                    <a:pt x="103498" y="157594"/>
                  </a:cubicBezTo>
                  <a:cubicBezTo>
                    <a:pt x="104385" y="153509"/>
                    <a:pt x="106516" y="149780"/>
                    <a:pt x="109358" y="146761"/>
                  </a:cubicBezTo>
                  <a:cubicBezTo>
                    <a:pt x="110423" y="145163"/>
                    <a:pt x="112199" y="143920"/>
                    <a:pt x="114330" y="143742"/>
                  </a:cubicBezTo>
                  <a:cubicBezTo>
                    <a:pt x="114863" y="143742"/>
                    <a:pt x="115751" y="143565"/>
                    <a:pt x="115928" y="143209"/>
                  </a:cubicBezTo>
                  <a:cubicBezTo>
                    <a:pt x="117882" y="140190"/>
                    <a:pt x="121078" y="140723"/>
                    <a:pt x="123920" y="140546"/>
                  </a:cubicBezTo>
                  <a:close/>
                  <a:moveTo>
                    <a:pt x="20903" y="0"/>
                  </a:moveTo>
                  <a:cubicBezTo>
                    <a:pt x="20270" y="0"/>
                    <a:pt x="19625" y="25"/>
                    <a:pt x="18968" y="76"/>
                  </a:cubicBezTo>
                  <a:cubicBezTo>
                    <a:pt x="14883" y="254"/>
                    <a:pt x="10976" y="2029"/>
                    <a:pt x="8135" y="4871"/>
                  </a:cubicBezTo>
                  <a:cubicBezTo>
                    <a:pt x="4939" y="8423"/>
                    <a:pt x="2808" y="12862"/>
                    <a:pt x="2097" y="17657"/>
                  </a:cubicBezTo>
                  <a:cubicBezTo>
                    <a:pt x="0" y="29365"/>
                    <a:pt x="9080" y="40041"/>
                    <a:pt x="20877" y="40041"/>
                  </a:cubicBezTo>
                  <a:cubicBezTo>
                    <a:pt x="21068" y="40041"/>
                    <a:pt x="21261" y="40038"/>
                    <a:pt x="21454" y="40033"/>
                  </a:cubicBezTo>
                  <a:cubicBezTo>
                    <a:pt x="25893" y="40033"/>
                    <a:pt x="30333" y="38790"/>
                    <a:pt x="34240" y="36481"/>
                  </a:cubicBezTo>
                  <a:cubicBezTo>
                    <a:pt x="35055" y="35888"/>
                    <a:pt x="35994" y="35604"/>
                    <a:pt x="36928" y="35604"/>
                  </a:cubicBezTo>
                  <a:cubicBezTo>
                    <a:pt x="38231" y="35604"/>
                    <a:pt x="39524" y="36157"/>
                    <a:pt x="40455" y="37191"/>
                  </a:cubicBezTo>
                  <a:cubicBezTo>
                    <a:pt x="42586" y="38967"/>
                    <a:pt x="45072" y="40565"/>
                    <a:pt x="47559" y="42164"/>
                  </a:cubicBezTo>
                  <a:cubicBezTo>
                    <a:pt x="52531" y="45538"/>
                    <a:pt x="57326" y="48734"/>
                    <a:pt x="62298" y="51931"/>
                  </a:cubicBezTo>
                  <a:cubicBezTo>
                    <a:pt x="63008" y="52464"/>
                    <a:pt x="64074" y="52641"/>
                    <a:pt x="64074" y="54062"/>
                  </a:cubicBezTo>
                  <a:cubicBezTo>
                    <a:pt x="61410" y="57436"/>
                    <a:pt x="59812" y="61520"/>
                    <a:pt x="59634" y="65960"/>
                  </a:cubicBezTo>
                  <a:cubicBezTo>
                    <a:pt x="59279" y="68091"/>
                    <a:pt x="59812" y="70577"/>
                    <a:pt x="60877" y="72531"/>
                  </a:cubicBezTo>
                  <a:cubicBezTo>
                    <a:pt x="62476" y="75727"/>
                    <a:pt x="64429" y="78746"/>
                    <a:pt x="66738" y="81410"/>
                  </a:cubicBezTo>
                  <a:cubicBezTo>
                    <a:pt x="67803" y="82475"/>
                    <a:pt x="67803" y="84074"/>
                    <a:pt x="66915" y="85317"/>
                  </a:cubicBezTo>
                  <a:cubicBezTo>
                    <a:pt x="64074" y="90644"/>
                    <a:pt x="61588" y="95794"/>
                    <a:pt x="58569" y="101299"/>
                  </a:cubicBezTo>
                  <a:cubicBezTo>
                    <a:pt x="56729" y="104865"/>
                    <a:pt x="56527" y="105972"/>
                    <a:pt x="55070" y="105972"/>
                  </a:cubicBezTo>
                  <a:cubicBezTo>
                    <a:pt x="54277" y="105972"/>
                    <a:pt x="53113" y="105644"/>
                    <a:pt x="51110" y="105206"/>
                  </a:cubicBezTo>
                  <a:cubicBezTo>
                    <a:pt x="50221" y="104933"/>
                    <a:pt x="49332" y="104791"/>
                    <a:pt x="48453" y="104791"/>
                  </a:cubicBezTo>
                  <a:cubicBezTo>
                    <a:pt x="47050" y="104791"/>
                    <a:pt x="45672" y="105152"/>
                    <a:pt x="44362" y="105917"/>
                  </a:cubicBezTo>
                  <a:cubicBezTo>
                    <a:pt x="37259" y="109468"/>
                    <a:pt x="32642" y="116927"/>
                    <a:pt x="32819" y="124918"/>
                  </a:cubicBezTo>
                  <a:cubicBezTo>
                    <a:pt x="32819" y="128647"/>
                    <a:pt x="34240" y="132377"/>
                    <a:pt x="36726" y="135218"/>
                  </a:cubicBezTo>
                  <a:cubicBezTo>
                    <a:pt x="40643" y="139436"/>
                    <a:pt x="46094" y="141610"/>
                    <a:pt x="51568" y="141610"/>
                  </a:cubicBezTo>
                  <a:cubicBezTo>
                    <a:pt x="55773" y="141610"/>
                    <a:pt x="59992" y="140327"/>
                    <a:pt x="63541" y="137704"/>
                  </a:cubicBezTo>
                  <a:cubicBezTo>
                    <a:pt x="66205" y="135396"/>
                    <a:pt x="68336" y="132732"/>
                    <a:pt x="69934" y="129713"/>
                  </a:cubicBezTo>
                  <a:cubicBezTo>
                    <a:pt x="71000" y="127759"/>
                    <a:pt x="71532" y="125451"/>
                    <a:pt x="71355" y="123142"/>
                  </a:cubicBezTo>
                  <a:cubicBezTo>
                    <a:pt x="71000" y="117815"/>
                    <a:pt x="68336" y="112842"/>
                    <a:pt x="63896" y="109823"/>
                  </a:cubicBezTo>
                  <a:cubicBezTo>
                    <a:pt x="62831" y="109113"/>
                    <a:pt x="61765" y="108403"/>
                    <a:pt x="60522" y="107515"/>
                  </a:cubicBezTo>
                  <a:cubicBezTo>
                    <a:pt x="59279" y="106627"/>
                    <a:pt x="59102" y="106272"/>
                    <a:pt x="59812" y="104851"/>
                  </a:cubicBezTo>
                  <a:cubicBezTo>
                    <a:pt x="62831" y="98813"/>
                    <a:pt x="65850" y="92953"/>
                    <a:pt x="68869" y="87093"/>
                  </a:cubicBezTo>
                  <a:cubicBezTo>
                    <a:pt x="69758" y="85536"/>
                    <a:pt x="70091" y="84954"/>
                    <a:pt x="70868" y="84954"/>
                  </a:cubicBezTo>
                  <a:cubicBezTo>
                    <a:pt x="71333" y="84954"/>
                    <a:pt x="71957" y="85162"/>
                    <a:pt x="72953" y="85494"/>
                  </a:cubicBezTo>
                  <a:cubicBezTo>
                    <a:pt x="75389" y="86306"/>
                    <a:pt x="77940" y="86712"/>
                    <a:pt x="80508" y="86712"/>
                  </a:cubicBezTo>
                  <a:cubicBezTo>
                    <a:pt x="82434" y="86712"/>
                    <a:pt x="84369" y="86484"/>
                    <a:pt x="86272" y="86027"/>
                  </a:cubicBezTo>
                  <a:cubicBezTo>
                    <a:pt x="87337" y="85849"/>
                    <a:pt x="88580" y="85317"/>
                    <a:pt x="89824" y="84962"/>
                  </a:cubicBezTo>
                  <a:cubicBezTo>
                    <a:pt x="90521" y="84708"/>
                    <a:pt x="90991" y="84545"/>
                    <a:pt x="91349" y="84545"/>
                  </a:cubicBezTo>
                  <a:cubicBezTo>
                    <a:pt x="91994" y="84545"/>
                    <a:pt x="92271" y="85075"/>
                    <a:pt x="92843" y="86560"/>
                  </a:cubicBezTo>
                  <a:cubicBezTo>
                    <a:pt x="93908" y="89401"/>
                    <a:pt x="94796" y="92420"/>
                    <a:pt x="95861" y="95261"/>
                  </a:cubicBezTo>
                  <a:cubicBezTo>
                    <a:pt x="97815" y="101832"/>
                    <a:pt x="99591" y="108403"/>
                    <a:pt x="102077" y="114796"/>
                  </a:cubicBezTo>
                  <a:cubicBezTo>
                    <a:pt x="104918" y="122610"/>
                    <a:pt x="107937" y="130601"/>
                    <a:pt x="110956" y="138592"/>
                  </a:cubicBezTo>
                  <a:cubicBezTo>
                    <a:pt x="111666" y="140368"/>
                    <a:pt x="111666" y="141256"/>
                    <a:pt x="109891" y="142499"/>
                  </a:cubicBezTo>
                  <a:cubicBezTo>
                    <a:pt x="105629" y="146051"/>
                    <a:pt x="102432" y="150845"/>
                    <a:pt x="101011" y="156351"/>
                  </a:cubicBezTo>
                  <a:cubicBezTo>
                    <a:pt x="97713" y="167501"/>
                    <a:pt x="106498" y="178235"/>
                    <a:pt x="117417" y="178235"/>
                  </a:cubicBezTo>
                  <a:cubicBezTo>
                    <a:pt x="118845" y="178235"/>
                    <a:pt x="120310" y="178051"/>
                    <a:pt x="121789" y="177661"/>
                  </a:cubicBezTo>
                  <a:cubicBezTo>
                    <a:pt x="128714" y="175707"/>
                    <a:pt x="134752" y="171268"/>
                    <a:pt x="138304" y="164875"/>
                  </a:cubicBezTo>
                  <a:cubicBezTo>
                    <a:pt x="140435" y="161501"/>
                    <a:pt x="141145" y="157239"/>
                    <a:pt x="140080" y="153332"/>
                  </a:cubicBezTo>
                  <a:cubicBezTo>
                    <a:pt x="139369" y="149958"/>
                    <a:pt x="137771" y="146583"/>
                    <a:pt x="135463" y="143920"/>
                  </a:cubicBezTo>
                  <a:cubicBezTo>
                    <a:pt x="132059" y="140220"/>
                    <a:pt x="128162" y="137754"/>
                    <a:pt x="123258" y="137754"/>
                  </a:cubicBezTo>
                  <a:cubicBezTo>
                    <a:pt x="122277" y="137754"/>
                    <a:pt x="121256" y="137852"/>
                    <a:pt x="120190" y="138059"/>
                  </a:cubicBezTo>
                  <a:cubicBezTo>
                    <a:pt x="119125" y="138415"/>
                    <a:pt x="118059" y="138415"/>
                    <a:pt x="116994" y="138592"/>
                  </a:cubicBezTo>
                  <a:cubicBezTo>
                    <a:pt x="116372" y="138675"/>
                    <a:pt x="115876" y="138729"/>
                    <a:pt x="115467" y="138729"/>
                  </a:cubicBezTo>
                  <a:cubicBezTo>
                    <a:pt x="114126" y="138729"/>
                    <a:pt x="113726" y="138148"/>
                    <a:pt x="112909" y="136106"/>
                  </a:cubicBezTo>
                  <a:cubicBezTo>
                    <a:pt x="110778" y="130778"/>
                    <a:pt x="108825" y="125451"/>
                    <a:pt x="106872" y="120123"/>
                  </a:cubicBezTo>
                  <a:cubicBezTo>
                    <a:pt x="102432" y="108580"/>
                    <a:pt x="99413" y="96505"/>
                    <a:pt x="95151" y="84962"/>
                  </a:cubicBezTo>
                  <a:cubicBezTo>
                    <a:pt x="94618" y="83186"/>
                    <a:pt x="94618" y="83008"/>
                    <a:pt x="96394" y="81943"/>
                  </a:cubicBezTo>
                  <a:cubicBezTo>
                    <a:pt x="100123" y="79634"/>
                    <a:pt x="103142" y="76260"/>
                    <a:pt x="105096" y="72531"/>
                  </a:cubicBezTo>
                  <a:cubicBezTo>
                    <a:pt x="105796" y="71247"/>
                    <a:pt x="106036" y="70807"/>
                    <a:pt x="106722" y="70807"/>
                  </a:cubicBezTo>
                  <a:cubicBezTo>
                    <a:pt x="107081" y="70807"/>
                    <a:pt x="107561" y="70927"/>
                    <a:pt x="108292" y="71110"/>
                  </a:cubicBezTo>
                  <a:cubicBezTo>
                    <a:pt x="115396" y="73241"/>
                    <a:pt x="122321" y="75194"/>
                    <a:pt x="129247" y="77503"/>
                  </a:cubicBezTo>
                  <a:cubicBezTo>
                    <a:pt x="131201" y="78036"/>
                    <a:pt x="133154" y="78391"/>
                    <a:pt x="135107" y="78391"/>
                  </a:cubicBezTo>
                  <a:cubicBezTo>
                    <a:pt x="135352" y="78268"/>
                    <a:pt x="135598" y="78061"/>
                    <a:pt x="135843" y="78061"/>
                  </a:cubicBezTo>
                  <a:cubicBezTo>
                    <a:pt x="135953" y="78061"/>
                    <a:pt x="136063" y="78103"/>
                    <a:pt x="136173" y="78213"/>
                  </a:cubicBezTo>
                  <a:cubicBezTo>
                    <a:pt x="136351" y="78568"/>
                    <a:pt x="136173" y="78924"/>
                    <a:pt x="135818" y="79279"/>
                  </a:cubicBezTo>
                  <a:cubicBezTo>
                    <a:pt x="135285" y="80522"/>
                    <a:pt x="134752" y="81765"/>
                    <a:pt x="134397" y="83186"/>
                  </a:cubicBezTo>
                  <a:cubicBezTo>
                    <a:pt x="131911" y="89579"/>
                    <a:pt x="132621" y="96860"/>
                    <a:pt x="136351" y="102720"/>
                  </a:cubicBezTo>
                  <a:cubicBezTo>
                    <a:pt x="141175" y="109761"/>
                    <a:pt x="149159" y="113739"/>
                    <a:pt x="157420" y="113739"/>
                  </a:cubicBezTo>
                  <a:cubicBezTo>
                    <a:pt x="160410" y="113739"/>
                    <a:pt x="163436" y="113217"/>
                    <a:pt x="166362" y="112132"/>
                  </a:cubicBezTo>
                  <a:cubicBezTo>
                    <a:pt x="174886" y="108403"/>
                    <a:pt x="179326" y="101477"/>
                    <a:pt x="180569" y="92598"/>
                  </a:cubicBezTo>
                  <a:cubicBezTo>
                    <a:pt x="180746" y="90289"/>
                    <a:pt x="180391" y="88158"/>
                    <a:pt x="179503" y="86027"/>
                  </a:cubicBezTo>
                  <a:cubicBezTo>
                    <a:pt x="175627" y="74862"/>
                    <a:pt x="165114" y="67623"/>
                    <a:pt x="153642" y="67623"/>
                  </a:cubicBezTo>
                  <a:cubicBezTo>
                    <a:pt x="151977" y="67623"/>
                    <a:pt x="150292" y="67776"/>
                    <a:pt x="148604" y="68091"/>
                  </a:cubicBezTo>
                  <a:cubicBezTo>
                    <a:pt x="145585" y="68801"/>
                    <a:pt x="142566" y="69512"/>
                    <a:pt x="141145" y="72708"/>
                  </a:cubicBezTo>
                  <a:cubicBezTo>
                    <a:pt x="140613" y="73419"/>
                    <a:pt x="140080" y="73951"/>
                    <a:pt x="139369" y="74306"/>
                  </a:cubicBezTo>
                  <a:cubicBezTo>
                    <a:pt x="137620" y="75123"/>
                    <a:pt x="135717" y="75556"/>
                    <a:pt x="133812" y="75556"/>
                  </a:cubicBezTo>
                  <a:cubicBezTo>
                    <a:pt x="132816" y="75556"/>
                    <a:pt x="131820" y="75438"/>
                    <a:pt x="130845" y="75194"/>
                  </a:cubicBezTo>
                  <a:cubicBezTo>
                    <a:pt x="123742" y="73063"/>
                    <a:pt x="116461" y="70755"/>
                    <a:pt x="109180" y="68624"/>
                  </a:cubicBezTo>
                  <a:cubicBezTo>
                    <a:pt x="106872" y="67913"/>
                    <a:pt x="106872" y="67913"/>
                    <a:pt x="106872" y="65427"/>
                  </a:cubicBezTo>
                  <a:cubicBezTo>
                    <a:pt x="106872" y="59922"/>
                    <a:pt x="105096" y="54595"/>
                    <a:pt x="101722" y="50333"/>
                  </a:cubicBezTo>
                  <a:cubicBezTo>
                    <a:pt x="99946" y="48912"/>
                    <a:pt x="99591" y="46603"/>
                    <a:pt x="100834" y="44650"/>
                  </a:cubicBezTo>
                  <a:cubicBezTo>
                    <a:pt x="101722" y="42696"/>
                    <a:pt x="102610" y="40388"/>
                    <a:pt x="103498" y="38434"/>
                  </a:cubicBezTo>
                  <a:cubicBezTo>
                    <a:pt x="105273" y="34705"/>
                    <a:pt x="107227" y="31153"/>
                    <a:pt x="109003" y="27602"/>
                  </a:cubicBezTo>
                  <a:cubicBezTo>
                    <a:pt x="111844" y="22452"/>
                    <a:pt x="114508" y="17302"/>
                    <a:pt x="117349" y="12152"/>
                  </a:cubicBezTo>
                  <a:cubicBezTo>
                    <a:pt x="117704" y="11441"/>
                    <a:pt x="117527" y="10554"/>
                    <a:pt x="116816" y="10198"/>
                  </a:cubicBezTo>
                  <a:cubicBezTo>
                    <a:pt x="116668" y="10099"/>
                    <a:pt x="116505" y="10055"/>
                    <a:pt x="116340" y="10055"/>
                  </a:cubicBezTo>
                  <a:cubicBezTo>
                    <a:pt x="115915" y="10055"/>
                    <a:pt x="115474" y="10347"/>
                    <a:pt x="115218" y="10731"/>
                  </a:cubicBezTo>
                  <a:cubicBezTo>
                    <a:pt x="114508" y="11619"/>
                    <a:pt x="113975" y="12507"/>
                    <a:pt x="113442" y="13395"/>
                  </a:cubicBezTo>
                  <a:cubicBezTo>
                    <a:pt x="110778" y="18367"/>
                    <a:pt x="108292" y="23340"/>
                    <a:pt x="105629" y="28134"/>
                  </a:cubicBezTo>
                  <a:cubicBezTo>
                    <a:pt x="102787" y="33107"/>
                    <a:pt x="100301" y="38434"/>
                    <a:pt x="98348" y="43762"/>
                  </a:cubicBezTo>
                  <a:cubicBezTo>
                    <a:pt x="97992" y="44472"/>
                    <a:pt x="97637" y="45005"/>
                    <a:pt x="97282" y="45715"/>
                  </a:cubicBezTo>
                  <a:cubicBezTo>
                    <a:pt x="96749" y="45715"/>
                    <a:pt x="96217" y="45538"/>
                    <a:pt x="95684" y="45360"/>
                  </a:cubicBezTo>
                  <a:cubicBezTo>
                    <a:pt x="92403" y="43887"/>
                    <a:pt x="89197" y="43222"/>
                    <a:pt x="86058" y="43222"/>
                  </a:cubicBezTo>
                  <a:cubicBezTo>
                    <a:pt x="80872" y="43222"/>
                    <a:pt x="75867" y="45037"/>
                    <a:pt x="71000" y="48024"/>
                  </a:cubicBezTo>
                  <a:cubicBezTo>
                    <a:pt x="69934" y="48734"/>
                    <a:pt x="68691" y="49445"/>
                    <a:pt x="67626" y="50333"/>
                  </a:cubicBezTo>
                  <a:cubicBezTo>
                    <a:pt x="67245" y="50713"/>
                    <a:pt x="66762" y="50890"/>
                    <a:pt x="66287" y="50890"/>
                  </a:cubicBezTo>
                  <a:cubicBezTo>
                    <a:pt x="65875" y="50890"/>
                    <a:pt x="65469" y="50757"/>
                    <a:pt x="65139" y="50510"/>
                  </a:cubicBezTo>
                  <a:cubicBezTo>
                    <a:pt x="64252" y="49800"/>
                    <a:pt x="63364" y="49267"/>
                    <a:pt x="62298" y="48557"/>
                  </a:cubicBezTo>
                  <a:cubicBezTo>
                    <a:pt x="58036" y="45715"/>
                    <a:pt x="53596" y="42874"/>
                    <a:pt x="49157" y="40033"/>
                  </a:cubicBezTo>
                  <a:cubicBezTo>
                    <a:pt x="47381" y="38790"/>
                    <a:pt x="45605" y="37546"/>
                    <a:pt x="43829" y="36303"/>
                  </a:cubicBezTo>
                  <a:cubicBezTo>
                    <a:pt x="42764" y="35593"/>
                    <a:pt x="41343" y="34883"/>
                    <a:pt x="40988" y="33462"/>
                  </a:cubicBezTo>
                  <a:cubicBezTo>
                    <a:pt x="40455" y="32219"/>
                    <a:pt x="41521" y="31153"/>
                    <a:pt x="41876" y="30088"/>
                  </a:cubicBezTo>
                  <a:cubicBezTo>
                    <a:pt x="45985" y="17932"/>
                    <a:pt x="37880" y="0"/>
                    <a:pt x="209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4085250" y="238775"/>
              <a:ext cx="945650" cy="869525"/>
            </a:xfrm>
            <a:custGeom>
              <a:avLst/>
              <a:gdLst/>
              <a:ahLst/>
              <a:cxnLst/>
              <a:rect l="l" t="t" r="r" b="b"/>
              <a:pathLst>
                <a:path w="37826" h="34781" extrusionOk="0">
                  <a:moveTo>
                    <a:pt x="20915" y="2812"/>
                  </a:moveTo>
                  <a:cubicBezTo>
                    <a:pt x="23974" y="2812"/>
                    <a:pt x="26887" y="4191"/>
                    <a:pt x="28946" y="6545"/>
                  </a:cubicBezTo>
                  <a:cubicBezTo>
                    <a:pt x="33208" y="10984"/>
                    <a:pt x="34807" y="17377"/>
                    <a:pt x="33386" y="23238"/>
                  </a:cubicBezTo>
                  <a:cubicBezTo>
                    <a:pt x="32498" y="28210"/>
                    <a:pt x="28769" y="30696"/>
                    <a:pt x="24152" y="31762"/>
                  </a:cubicBezTo>
                  <a:cubicBezTo>
                    <a:pt x="23264" y="31939"/>
                    <a:pt x="22376" y="31939"/>
                    <a:pt x="21488" y="31939"/>
                  </a:cubicBezTo>
                  <a:cubicBezTo>
                    <a:pt x="17581" y="31762"/>
                    <a:pt x="13852" y="30519"/>
                    <a:pt x="10655" y="28210"/>
                  </a:cubicBezTo>
                  <a:cubicBezTo>
                    <a:pt x="7814" y="25724"/>
                    <a:pt x="6216" y="21995"/>
                    <a:pt x="6216" y="18088"/>
                  </a:cubicBezTo>
                  <a:cubicBezTo>
                    <a:pt x="6216" y="16667"/>
                    <a:pt x="6216" y="15246"/>
                    <a:pt x="6393" y="13826"/>
                  </a:cubicBezTo>
                  <a:cubicBezTo>
                    <a:pt x="6748" y="10452"/>
                    <a:pt x="8702" y="7433"/>
                    <a:pt x="11721" y="5657"/>
                  </a:cubicBezTo>
                  <a:cubicBezTo>
                    <a:pt x="13852" y="4236"/>
                    <a:pt x="16338" y="3348"/>
                    <a:pt x="19002" y="2993"/>
                  </a:cubicBezTo>
                  <a:cubicBezTo>
                    <a:pt x="19642" y="2871"/>
                    <a:pt x="20281" y="2812"/>
                    <a:pt x="20915" y="2812"/>
                  </a:cubicBezTo>
                  <a:close/>
                  <a:moveTo>
                    <a:pt x="20934" y="1"/>
                  </a:moveTo>
                  <a:cubicBezTo>
                    <a:pt x="20289" y="1"/>
                    <a:pt x="19642" y="50"/>
                    <a:pt x="19002" y="152"/>
                  </a:cubicBezTo>
                  <a:cubicBezTo>
                    <a:pt x="15095" y="507"/>
                    <a:pt x="11366" y="2283"/>
                    <a:pt x="8347" y="4769"/>
                  </a:cubicBezTo>
                  <a:cubicBezTo>
                    <a:pt x="7104" y="5834"/>
                    <a:pt x="6038" y="7077"/>
                    <a:pt x="5328" y="8320"/>
                  </a:cubicBezTo>
                  <a:cubicBezTo>
                    <a:pt x="0" y="18976"/>
                    <a:pt x="5505" y="34070"/>
                    <a:pt x="21133" y="34781"/>
                  </a:cubicBezTo>
                  <a:cubicBezTo>
                    <a:pt x="22198" y="34781"/>
                    <a:pt x="23441" y="34603"/>
                    <a:pt x="24507" y="34425"/>
                  </a:cubicBezTo>
                  <a:cubicBezTo>
                    <a:pt x="30012" y="33005"/>
                    <a:pt x="34096" y="30341"/>
                    <a:pt x="35872" y="24658"/>
                  </a:cubicBezTo>
                  <a:cubicBezTo>
                    <a:pt x="37826" y="16489"/>
                    <a:pt x="34984" y="7965"/>
                    <a:pt x="28591" y="2638"/>
                  </a:cubicBezTo>
                  <a:cubicBezTo>
                    <a:pt x="26433" y="911"/>
                    <a:pt x="23692" y="1"/>
                    <a:pt x="2093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4906575" y="2750925"/>
              <a:ext cx="230875" cy="707050"/>
            </a:xfrm>
            <a:custGeom>
              <a:avLst/>
              <a:gdLst/>
              <a:ahLst/>
              <a:cxnLst/>
              <a:rect l="l" t="t" r="r" b="b"/>
              <a:pathLst>
                <a:path w="9235" h="28282" extrusionOk="0">
                  <a:moveTo>
                    <a:pt x="6038" y="1"/>
                  </a:moveTo>
                  <a:cubicBezTo>
                    <a:pt x="6094" y="1"/>
                    <a:pt x="6155" y="5"/>
                    <a:pt x="6219" y="13"/>
                  </a:cubicBezTo>
                  <a:lnTo>
                    <a:pt x="6219" y="13"/>
                  </a:lnTo>
                  <a:cubicBezTo>
                    <a:pt x="6218" y="9"/>
                    <a:pt x="6217" y="5"/>
                    <a:pt x="6216" y="1"/>
                  </a:cubicBezTo>
                  <a:close/>
                  <a:moveTo>
                    <a:pt x="6219" y="13"/>
                  </a:moveTo>
                  <a:lnTo>
                    <a:pt x="6219" y="13"/>
                  </a:lnTo>
                  <a:cubicBezTo>
                    <a:pt x="6389" y="715"/>
                    <a:pt x="6036" y="1069"/>
                    <a:pt x="5683" y="1599"/>
                  </a:cubicBezTo>
                  <a:cubicBezTo>
                    <a:pt x="3019" y="4796"/>
                    <a:pt x="1421" y="8703"/>
                    <a:pt x="1066" y="12787"/>
                  </a:cubicBezTo>
                  <a:cubicBezTo>
                    <a:pt x="0" y="19003"/>
                    <a:pt x="3197" y="23620"/>
                    <a:pt x="7281" y="27882"/>
                  </a:cubicBezTo>
                  <a:cubicBezTo>
                    <a:pt x="7459" y="28148"/>
                    <a:pt x="7770" y="28281"/>
                    <a:pt x="8080" y="28281"/>
                  </a:cubicBezTo>
                  <a:cubicBezTo>
                    <a:pt x="8391" y="28281"/>
                    <a:pt x="8702" y="28148"/>
                    <a:pt x="8879" y="27882"/>
                  </a:cubicBezTo>
                  <a:cubicBezTo>
                    <a:pt x="9057" y="27527"/>
                    <a:pt x="9235" y="26994"/>
                    <a:pt x="9057" y="26639"/>
                  </a:cubicBezTo>
                  <a:cubicBezTo>
                    <a:pt x="7814" y="24863"/>
                    <a:pt x="6571" y="23087"/>
                    <a:pt x="5328" y="21134"/>
                  </a:cubicBezTo>
                  <a:cubicBezTo>
                    <a:pt x="3552" y="18470"/>
                    <a:pt x="3019" y="15096"/>
                    <a:pt x="3907" y="11899"/>
                  </a:cubicBezTo>
                  <a:cubicBezTo>
                    <a:pt x="4440" y="8347"/>
                    <a:pt x="5860" y="5151"/>
                    <a:pt x="8347" y="2487"/>
                  </a:cubicBezTo>
                  <a:cubicBezTo>
                    <a:pt x="9057" y="1777"/>
                    <a:pt x="9057" y="534"/>
                    <a:pt x="7281" y="179"/>
                  </a:cubicBezTo>
                  <a:cubicBezTo>
                    <a:pt x="6982" y="179"/>
                    <a:pt x="6557" y="53"/>
                    <a:pt x="6219" y="13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5248425" y="3446825"/>
              <a:ext cx="226425" cy="89950"/>
            </a:xfrm>
            <a:custGeom>
              <a:avLst/>
              <a:gdLst/>
              <a:ahLst/>
              <a:cxnLst/>
              <a:rect l="l" t="t" r="r" b="b"/>
              <a:pathLst>
                <a:path w="9057" h="3598" extrusionOk="0">
                  <a:moveTo>
                    <a:pt x="1426" y="1"/>
                  </a:moveTo>
                  <a:cubicBezTo>
                    <a:pt x="888" y="1"/>
                    <a:pt x="472" y="345"/>
                    <a:pt x="178" y="934"/>
                  </a:cubicBezTo>
                  <a:cubicBezTo>
                    <a:pt x="0" y="1466"/>
                    <a:pt x="178" y="2177"/>
                    <a:pt x="888" y="2354"/>
                  </a:cubicBezTo>
                  <a:cubicBezTo>
                    <a:pt x="2486" y="3065"/>
                    <a:pt x="4262" y="3420"/>
                    <a:pt x="6216" y="3597"/>
                  </a:cubicBezTo>
                  <a:cubicBezTo>
                    <a:pt x="6926" y="3420"/>
                    <a:pt x="7636" y="3242"/>
                    <a:pt x="8347" y="2532"/>
                  </a:cubicBezTo>
                  <a:cubicBezTo>
                    <a:pt x="8879" y="2354"/>
                    <a:pt x="9057" y="1644"/>
                    <a:pt x="8879" y="934"/>
                  </a:cubicBezTo>
                  <a:cubicBezTo>
                    <a:pt x="8733" y="495"/>
                    <a:pt x="8347" y="177"/>
                    <a:pt x="7818" y="177"/>
                  </a:cubicBezTo>
                  <a:cubicBezTo>
                    <a:pt x="7705" y="177"/>
                    <a:pt x="7585" y="192"/>
                    <a:pt x="7459" y="223"/>
                  </a:cubicBezTo>
                  <a:cubicBezTo>
                    <a:pt x="6748" y="490"/>
                    <a:pt x="5994" y="623"/>
                    <a:pt x="5239" y="623"/>
                  </a:cubicBezTo>
                  <a:cubicBezTo>
                    <a:pt x="4484" y="623"/>
                    <a:pt x="3729" y="490"/>
                    <a:pt x="3019" y="223"/>
                  </a:cubicBezTo>
                  <a:cubicBezTo>
                    <a:pt x="2664" y="223"/>
                    <a:pt x="2131" y="46"/>
                    <a:pt x="1776" y="46"/>
                  </a:cubicBezTo>
                  <a:cubicBezTo>
                    <a:pt x="1654" y="15"/>
                    <a:pt x="1537" y="1"/>
                    <a:pt x="142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3055250" y="2287475"/>
              <a:ext cx="621575" cy="600000"/>
            </a:xfrm>
            <a:custGeom>
              <a:avLst/>
              <a:gdLst/>
              <a:ahLst/>
              <a:cxnLst/>
              <a:rect l="l" t="t" r="r" b="b"/>
              <a:pathLst>
                <a:path w="24863" h="24000" extrusionOk="0">
                  <a:moveTo>
                    <a:pt x="6178" y="0"/>
                  </a:moveTo>
                  <a:cubicBezTo>
                    <a:pt x="5848" y="0"/>
                    <a:pt x="5588" y="165"/>
                    <a:pt x="5328" y="425"/>
                  </a:cubicBezTo>
                  <a:cubicBezTo>
                    <a:pt x="4085" y="2201"/>
                    <a:pt x="3375" y="4332"/>
                    <a:pt x="3020" y="6286"/>
                  </a:cubicBezTo>
                  <a:cubicBezTo>
                    <a:pt x="1" y="16763"/>
                    <a:pt x="8347" y="22979"/>
                    <a:pt x="15273" y="23867"/>
                  </a:cubicBezTo>
                  <a:cubicBezTo>
                    <a:pt x="16516" y="23955"/>
                    <a:pt x="17759" y="24000"/>
                    <a:pt x="19002" y="24000"/>
                  </a:cubicBezTo>
                  <a:cubicBezTo>
                    <a:pt x="20245" y="24000"/>
                    <a:pt x="21488" y="23955"/>
                    <a:pt x="22731" y="23867"/>
                  </a:cubicBezTo>
                  <a:cubicBezTo>
                    <a:pt x="23442" y="23867"/>
                    <a:pt x="24152" y="23511"/>
                    <a:pt x="24685" y="22801"/>
                  </a:cubicBezTo>
                  <a:cubicBezTo>
                    <a:pt x="24862" y="22623"/>
                    <a:pt x="24862" y="22268"/>
                    <a:pt x="24862" y="21913"/>
                  </a:cubicBezTo>
                  <a:cubicBezTo>
                    <a:pt x="24862" y="21735"/>
                    <a:pt x="24507" y="21380"/>
                    <a:pt x="24330" y="21380"/>
                  </a:cubicBezTo>
                  <a:lnTo>
                    <a:pt x="17404" y="21380"/>
                  </a:lnTo>
                  <a:cubicBezTo>
                    <a:pt x="8347" y="21380"/>
                    <a:pt x="3375" y="14455"/>
                    <a:pt x="5861" y="5753"/>
                  </a:cubicBezTo>
                  <a:cubicBezTo>
                    <a:pt x="6394" y="4332"/>
                    <a:pt x="6927" y="2912"/>
                    <a:pt x="7459" y="1313"/>
                  </a:cubicBezTo>
                  <a:cubicBezTo>
                    <a:pt x="7637" y="780"/>
                    <a:pt x="7104" y="70"/>
                    <a:pt x="6571" y="70"/>
                  </a:cubicBezTo>
                  <a:cubicBezTo>
                    <a:pt x="6429" y="23"/>
                    <a:pt x="6299" y="0"/>
                    <a:pt x="617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3738950" y="2585075"/>
              <a:ext cx="159850" cy="183125"/>
            </a:xfrm>
            <a:custGeom>
              <a:avLst/>
              <a:gdLst/>
              <a:ahLst/>
              <a:cxnLst/>
              <a:rect l="l" t="t" r="r" b="b"/>
              <a:pathLst>
                <a:path w="6394" h="7325" extrusionOk="0">
                  <a:moveTo>
                    <a:pt x="4753" y="0"/>
                  </a:moveTo>
                  <a:cubicBezTo>
                    <a:pt x="4312" y="0"/>
                    <a:pt x="3866" y="232"/>
                    <a:pt x="3730" y="775"/>
                  </a:cubicBezTo>
                  <a:cubicBezTo>
                    <a:pt x="3197" y="2373"/>
                    <a:pt x="2309" y="3794"/>
                    <a:pt x="889" y="4859"/>
                  </a:cubicBezTo>
                  <a:cubicBezTo>
                    <a:pt x="356" y="5392"/>
                    <a:pt x="1" y="6102"/>
                    <a:pt x="356" y="6813"/>
                  </a:cubicBezTo>
                  <a:cubicBezTo>
                    <a:pt x="607" y="7148"/>
                    <a:pt x="978" y="7325"/>
                    <a:pt x="1392" y="7325"/>
                  </a:cubicBezTo>
                  <a:cubicBezTo>
                    <a:pt x="1855" y="7325"/>
                    <a:pt x="2373" y="7104"/>
                    <a:pt x="2842" y="6635"/>
                  </a:cubicBezTo>
                  <a:cubicBezTo>
                    <a:pt x="3908" y="5569"/>
                    <a:pt x="4973" y="4326"/>
                    <a:pt x="5861" y="3261"/>
                  </a:cubicBezTo>
                  <a:cubicBezTo>
                    <a:pt x="6039" y="2906"/>
                    <a:pt x="6216" y="2551"/>
                    <a:pt x="6394" y="2018"/>
                  </a:cubicBezTo>
                  <a:cubicBezTo>
                    <a:pt x="6394" y="1307"/>
                    <a:pt x="6039" y="420"/>
                    <a:pt x="5151" y="64"/>
                  </a:cubicBezTo>
                  <a:cubicBezTo>
                    <a:pt x="5025" y="22"/>
                    <a:pt x="4889" y="0"/>
                    <a:pt x="47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1670100" y="1142925"/>
              <a:ext cx="679275" cy="524775"/>
            </a:xfrm>
            <a:custGeom>
              <a:avLst/>
              <a:gdLst/>
              <a:ahLst/>
              <a:cxnLst/>
              <a:rect l="l" t="t" r="r" b="b"/>
              <a:pathLst>
                <a:path w="27171" h="20991" extrusionOk="0">
                  <a:moveTo>
                    <a:pt x="2976" y="0"/>
                  </a:moveTo>
                  <a:cubicBezTo>
                    <a:pt x="2487" y="0"/>
                    <a:pt x="1954" y="462"/>
                    <a:pt x="1954" y="923"/>
                  </a:cubicBezTo>
                  <a:cubicBezTo>
                    <a:pt x="533" y="3942"/>
                    <a:pt x="1" y="7139"/>
                    <a:pt x="711" y="10513"/>
                  </a:cubicBezTo>
                  <a:cubicBezTo>
                    <a:pt x="1421" y="15663"/>
                    <a:pt x="5506" y="19570"/>
                    <a:pt x="10656" y="20458"/>
                  </a:cubicBezTo>
                  <a:cubicBezTo>
                    <a:pt x="12431" y="20635"/>
                    <a:pt x="14030" y="20813"/>
                    <a:pt x="15806" y="20990"/>
                  </a:cubicBezTo>
                  <a:cubicBezTo>
                    <a:pt x="18824" y="20990"/>
                    <a:pt x="21843" y="20458"/>
                    <a:pt x="24862" y="19570"/>
                  </a:cubicBezTo>
                  <a:cubicBezTo>
                    <a:pt x="25750" y="19392"/>
                    <a:pt x="26461" y="18859"/>
                    <a:pt x="26993" y="17971"/>
                  </a:cubicBezTo>
                  <a:cubicBezTo>
                    <a:pt x="27171" y="17616"/>
                    <a:pt x="27171" y="17083"/>
                    <a:pt x="26993" y="16728"/>
                  </a:cubicBezTo>
                  <a:cubicBezTo>
                    <a:pt x="26816" y="16551"/>
                    <a:pt x="26638" y="16373"/>
                    <a:pt x="26283" y="16373"/>
                  </a:cubicBezTo>
                  <a:cubicBezTo>
                    <a:pt x="25750" y="16373"/>
                    <a:pt x="25040" y="16551"/>
                    <a:pt x="24507" y="16906"/>
                  </a:cubicBezTo>
                  <a:cubicBezTo>
                    <a:pt x="21784" y="17853"/>
                    <a:pt x="18903" y="18327"/>
                    <a:pt x="16023" y="18327"/>
                  </a:cubicBezTo>
                  <a:cubicBezTo>
                    <a:pt x="14582" y="18327"/>
                    <a:pt x="13142" y="18208"/>
                    <a:pt x="11721" y="17971"/>
                  </a:cubicBezTo>
                  <a:cubicBezTo>
                    <a:pt x="7104" y="17616"/>
                    <a:pt x="3375" y="13887"/>
                    <a:pt x="3197" y="9092"/>
                  </a:cubicBezTo>
                  <a:cubicBezTo>
                    <a:pt x="3020" y="7671"/>
                    <a:pt x="3020" y="6073"/>
                    <a:pt x="3552" y="4652"/>
                  </a:cubicBezTo>
                  <a:cubicBezTo>
                    <a:pt x="3730" y="3587"/>
                    <a:pt x="3907" y="2521"/>
                    <a:pt x="4085" y="1456"/>
                  </a:cubicBezTo>
                  <a:cubicBezTo>
                    <a:pt x="4263" y="923"/>
                    <a:pt x="4085" y="213"/>
                    <a:pt x="3197" y="35"/>
                  </a:cubicBezTo>
                  <a:cubicBezTo>
                    <a:pt x="3126" y="11"/>
                    <a:pt x="3051" y="0"/>
                    <a:pt x="297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4120750" y="4557850"/>
              <a:ext cx="488400" cy="571125"/>
            </a:xfrm>
            <a:custGeom>
              <a:avLst/>
              <a:gdLst/>
              <a:ahLst/>
              <a:cxnLst/>
              <a:rect l="l" t="t" r="r" b="b"/>
              <a:pathLst>
                <a:path w="19536" h="22845" extrusionOk="0">
                  <a:moveTo>
                    <a:pt x="6394" y="1"/>
                  </a:moveTo>
                  <a:cubicBezTo>
                    <a:pt x="5506" y="356"/>
                    <a:pt x="4796" y="889"/>
                    <a:pt x="4263" y="1599"/>
                  </a:cubicBezTo>
                  <a:cubicBezTo>
                    <a:pt x="1599" y="4618"/>
                    <a:pt x="178" y="8525"/>
                    <a:pt x="356" y="12432"/>
                  </a:cubicBezTo>
                  <a:cubicBezTo>
                    <a:pt x="1" y="15451"/>
                    <a:pt x="1244" y="18292"/>
                    <a:pt x="3730" y="19890"/>
                  </a:cubicBezTo>
                  <a:cubicBezTo>
                    <a:pt x="6089" y="21821"/>
                    <a:pt x="8966" y="22844"/>
                    <a:pt x="11892" y="22844"/>
                  </a:cubicBezTo>
                  <a:cubicBezTo>
                    <a:pt x="13811" y="22844"/>
                    <a:pt x="15752" y="22403"/>
                    <a:pt x="17582" y="21489"/>
                  </a:cubicBezTo>
                  <a:cubicBezTo>
                    <a:pt x="18470" y="20956"/>
                    <a:pt x="19535" y="20601"/>
                    <a:pt x="19535" y="19180"/>
                  </a:cubicBezTo>
                  <a:cubicBezTo>
                    <a:pt x="19535" y="18781"/>
                    <a:pt x="19199" y="18550"/>
                    <a:pt x="18527" y="18550"/>
                  </a:cubicBezTo>
                  <a:cubicBezTo>
                    <a:pt x="18002" y="18550"/>
                    <a:pt x="17273" y="18691"/>
                    <a:pt x="16339" y="19003"/>
                  </a:cubicBezTo>
                  <a:cubicBezTo>
                    <a:pt x="15983" y="19180"/>
                    <a:pt x="15451" y="19358"/>
                    <a:pt x="15095" y="19535"/>
                  </a:cubicBezTo>
                  <a:cubicBezTo>
                    <a:pt x="14022" y="20019"/>
                    <a:pt x="12997" y="20226"/>
                    <a:pt x="12005" y="20226"/>
                  </a:cubicBezTo>
                  <a:cubicBezTo>
                    <a:pt x="9718" y="20226"/>
                    <a:pt x="7612" y="19122"/>
                    <a:pt x="5506" y="17759"/>
                  </a:cubicBezTo>
                  <a:cubicBezTo>
                    <a:pt x="4085" y="16872"/>
                    <a:pt x="3020" y="15096"/>
                    <a:pt x="3020" y="13142"/>
                  </a:cubicBezTo>
                  <a:cubicBezTo>
                    <a:pt x="2665" y="9591"/>
                    <a:pt x="3730" y="6039"/>
                    <a:pt x="6216" y="3375"/>
                  </a:cubicBezTo>
                  <a:cubicBezTo>
                    <a:pt x="6571" y="2842"/>
                    <a:pt x="7282" y="2310"/>
                    <a:pt x="7637" y="1777"/>
                  </a:cubicBezTo>
                  <a:cubicBezTo>
                    <a:pt x="7992" y="1244"/>
                    <a:pt x="7992" y="711"/>
                    <a:pt x="7637" y="356"/>
                  </a:cubicBezTo>
                  <a:cubicBezTo>
                    <a:pt x="7282" y="1"/>
                    <a:pt x="6927" y="1"/>
                    <a:pt x="63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4689025" y="4802050"/>
              <a:ext cx="111025" cy="168725"/>
            </a:xfrm>
            <a:custGeom>
              <a:avLst/>
              <a:gdLst/>
              <a:ahLst/>
              <a:cxnLst/>
              <a:rect l="l" t="t" r="r" b="b"/>
              <a:pathLst>
                <a:path w="4441" h="6749" extrusionOk="0">
                  <a:moveTo>
                    <a:pt x="3730" y="0"/>
                  </a:moveTo>
                  <a:cubicBezTo>
                    <a:pt x="3375" y="0"/>
                    <a:pt x="2842" y="0"/>
                    <a:pt x="2842" y="178"/>
                  </a:cubicBezTo>
                  <a:cubicBezTo>
                    <a:pt x="1421" y="1776"/>
                    <a:pt x="533" y="3729"/>
                    <a:pt x="178" y="5860"/>
                  </a:cubicBezTo>
                  <a:cubicBezTo>
                    <a:pt x="1" y="6393"/>
                    <a:pt x="533" y="6748"/>
                    <a:pt x="1066" y="6748"/>
                  </a:cubicBezTo>
                  <a:lnTo>
                    <a:pt x="1421" y="6748"/>
                  </a:lnTo>
                  <a:cubicBezTo>
                    <a:pt x="3375" y="5328"/>
                    <a:pt x="4440" y="3197"/>
                    <a:pt x="4440" y="888"/>
                  </a:cubicBezTo>
                  <a:cubicBezTo>
                    <a:pt x="4440" y="533"/>
                    <a:pt x="4085" y="0"/>
                    <a:pt x="373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629050" y="4143825"/>
              <a:ext cx="182050" cy="89975"/>
            </a:xfrm>
            <a:custGeom>
              <a:avLst/>
              <a:gdLst/>
              <a:ahLst/>
              <a:cxnLst/>
              <a:rect l="l" t="t" r="r" b="b"/>
              <a:pathLst>
                <a:path w="7282" h="3599" extrusionOk="0">
                  <a:moveTo>
                    <a:pt x="800" y="0"/>
                  </a:moveTo>
                  <a:cubicBezTo>
                    <a:pt x="413" y="0"/>
                    <a:pt x="147" y="319"/>
                    <a:pt x="1" y="757"/>
                  </a:cubicBezTo>
                  <a:cubicBezTo>
                    <a:pt x="1" y="1112"/>
                    <a:pt x="1" y="1645"/>
                    <a:pt x="356" y="2000"/>
                  </a:cubicBezTo>
                  <a:cubicBezTo>
                    <a:pt x="1599" y="2888"/>
                    <a:pt x="3020" y="3421"/>
                    <a:pt x="4618" y="3598"/>
                  </a:cubicBezTo>
                  <a:cubicBezTo>
                    <a:pt x="5683" y="3598"/>
                    <a:pt x="6571" y="3598"/>
                    <a:pt x="6926" y="2888"/>
                  </a:cubicBezTo>
                  <a:cubicBezTo>
                    <a:pt x="7282" y="2533"/>
                    <a:pt x="7282" y="2178"/>
                    <a:pt x="7282" y="1645"/>
                  </a:cubicBezTo>
                  <a:cubicBezTo>
                    <a:pt x="7282" y="1467"/>
                    <a:pt x="7104" y="1112"/>
                    <a:pt x="6749" y="1112"/>
                  </a:cubicBezTo>
                  <a:cubicBezTo>
                    <a:pt x="4795" y="935"/>
                    <a:pt x="3020" y="579"/>
                    <a:pt x="1066" y="47"/>
                  </a:cubicBezTo>
                  <a:cubicBezTo>
                    <a:pt x="972" y="15"/>
                    <a:pt x="883" y="0"/>
                    <a:pt x="80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4316100" y="458125"/>
              <a:ext cx="301925" cy="508100"/>
            </a:xfrm>
            <a:custGeom>
              <a:avLst/>
              <a:gdLst/>
              <a:ahLst/>
              <a:cxnLst/>
              <a:rect l="l" t="t" r="r" b="b"/>
              <a:pathLst>
                <a:path w="12077" h="20324" extrusionOk="0">
                  <a:moveTo>
                    <a:pt x="3611" y="0"/>
                  </a:moveTo>
                  <a:cubicBezTo>
                    <a:pt x="3098" y="0"/>
                    <a:pt x="2664" y="316"/>
                    <a:pt x="2309" y="790"/>
                  </a:cubicBezTo>
                  <a:cubicBezTo>
                    <a:pt x="888" y="2565"/>
                    <a:pt x="1" y="4874"/>
                    <a:pt x="1" y="7360"/>
                  </a:cubicBezTo>
                  <a:cubicBezTo>
                    <a:pt x="1" y="8603"/>
                    <a:pt x="356" y="10024"/>
                    <a:pt x="888" y="11267"/>
                  </a:cubicBezTo>
                  <a:cubicBezTo>
                    <a:pt x="2487" y="15707"/>
                    <a:pt x="6394" y="17838"/>
                    <a:pt x="10123" y="20146"/>
                  </a:cubicBezTo>
                  <a:cubicBezTo>
                    <a:pt x="10360" y="20265"/>
                    <a:pt x="10596" y="20324"/>
                    <a:pt x="10820" y="20324"/>
                  </a:cubicBezTo>
                  <a:cubicBezTo>
                    <a:pt x="11267" y="20324"/>
                    <a:pt x="11662" y="20087"/>
                    <a:pt x="11899" y="19614"/>
                  </a:cubicBezTo>
                  <a:cubicBezTo>
                    <a:pt x="12076" y="19081"/>
                    <a:pt x="11899" y="18370"/>
                    <a:pt x="11366" y="18015"/>
                  </a:cubicBezTo>
                  <a:cubicBezTo>
                    <a:pt x="9590" y="16595"/>
                    <a:pt x="7637" y="15352"/>
                    <a:pt x="5861" y="13931"/>
                  </a:cubicBezTo>
                  <a:cubicBezTo>
                    <a:pt x="2664" y="11267"/>
                    <a:pt x="1776" y="6650"/>
                    <a:pt x="3907" y="3098"/>
                  </a:cubicBezTo>
                  <a:cubicBezTo>
                    <a:pt x="4085" y="2565"/>
                    <a:pt x="4440" y="2388"/>
                    <a:pt x="4618" y="1855"/>
                  </a:cubicBezTo>
                  <a:cubicBezTo>
                    <a:pt x="4973" y="1322"/>
                    <a:pt x="4795" y="612"/>
                    <a:pt x="4440" y="257"/>
                  </a:cubicBezTo>
                  <a:cubicBezTo>
                    <a:pt x="4144" y="79"/>
                    <a:pt x="3868" y="0"/>
                    <a:pt x="361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8"/>
          <p:cNvGrpSpPr/>
          <p:nvPr/>
        </p:nvGrpSpPr>
        <p:grpSpPr>
          <a:xfrm>
            <a:off x="7614923" y="216505"/>
            <a:ext cx="1420650" cy="645974"/>
            <a:chOff x="185500" y="1150675"/>
            <a:chExt cx="7156925" cy="3254275"/>
          </a:xfrm>
        </p:grpSpPr>
        <p:sp>
          <p:nvSpPr>
            <p:cNvPr id="122" name="Google Shape;122;p8"/>
            <p:cNvSpPr/>
            <p:nvPr/>
          </p:nvSpPr>
          <p:spPr>
            <a:xfrm>
              <a:off x="1172400" y="1670150"/>
              <a:ext cx="5525375" cy="2229975"/>
            </a:xfrm>
            <a:custGeom>
              <a:avLst/>
              <a:gdLst/>
              <a:ahLst/>
              <a:cxnLst/>
              <a:rect l="l" t="t" r="r" b="b"/>
              <a:pathLst>
                <a:path w="221015" h="89199" extrusionOk="0">
                  <a:moveTo>
                    <a:pt x="11043" y="1"/>
                  </a:moveTo>
                  <a:lnTo>
                    <a:pt x="13148" y="2369"/>
                  </a:lnTo>
                  <a:cubicBezTo>
                    <a:pt x="12915" y="2351"/>
                    <a:pt x="12683" y="2343"/>
                    <a:pt x="12452" y="2343"/>
                  </a:cubicBezTo>
                  <a:cubicBezTo>
                    <a:pt x="5653" y="2343"/>
                    <a:pt x="1" y="9706"/>
                    <a:pt x="255" y="16577"/>
                  </a:cubicBezTo>
                  <a:cubicBezTo>
                    <a:pt x="1045" y="23945"/>
                    <a:pt x="5518" y="30260"/>
                    <a:pt x="12096" y="33680"/>
                  </a:cubicBezTo>
                  <a:cubicBezTo>
                    <a:pt x="18411" y="36838"/>
                    <a:pt x="25252" y="39206"/>
                    <a:pt x="32356" y="40258"/>
                  </a:cubicBezTo>
                  <a:cubicBezTo>
                    <a:pt x="92874" y="52625"/>
                    <a:pt x="152603" y="68938"/>
                    <a:pt x="211016" y="89199"/>
                  </a:cubicBezTo>
                  <a:lnTo>
                    <a:pt x="221014" y="53414"/>
                  </a:lnTo>
                  <a:lnTo>
                    <a:pt x="11043" y="1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05225" y="1242250"/>
              <a:ext cx="7137200" cy="3065725"/>
            </a:xfrm>
            <a:custGeom>
              <a:avLst/>
              <a:gdLst/>
              <a:ahLst/>
              <a:cxnLst/>
              <a:rect l="l" t="t" r="r" b="b"/>
              <a:pathLst>
                <a:path w="285488" h="122629" extrusionOk="0">
                  <a:moveTo>
                    <a:pt x="47370" y="1"/>
                  </a:moveTo>
                  <a:cubicBezTo>
                    <a:pt x="34604" y="1"/>
                    <a:pt x="21272" y="3748"/>
                    <a:pt x="12367" y="12907"/>
                  </a:cubicBezTo>
                  <a:cubicBezTo>
                    <a:pt x="3158" y="22116"/>
                    <a:pt x="0" y="37903"/>
                    <a:pt x="7368" y="48954"/>
                  </a:cubicBezTo>
                  <a:cubicBezTo>
                    <a:pt x="13946" y="58953"/>
                    <a:pt x="26576" y="62373"/>
                    <a:pt x="38153" y="65531"/>
                  </a:cubicBezTo>
                  <a:lnTo>
                    <a:pt x="262596" y="122628"/>
                  </a:lnTo>
                  <a:cubicBezTo>
                    <a:pt x="201288" y="92632"/>
                    <a:pt x="134719" y="74477"/>
                    <a:pt x="67360" y="64478"/>
                  </a:cubicBezTo>
                  <a:cubicBezTo>
                    <a:pt x="58150" y="63163"/>
                    <a:pt x="48941" y="62110"/>
                    <a:pt x="40784" y="57374"/>
                  </a:cubicBezTo>
                  <a:cubicBezTo>
                    <a:pt x="32627" y="52638"/>
                    <a:pt x="26313" y="43955"/>
                    <a:pt x="27891" y="34746"/>
                  </a:cubicBezTo>
                  <a:cubicBezTo>
                    <a:pt x="29470" y="25536"/>
                    <a:pt x="38416" y="18958"/>
                    <a:pt x="47625" y="17380"/>
                  </a:cubicBezTo>
                  <a:cubicBezTo>
                    <a:pt x="49873" y="16994"/>
                    <a:pt x="52121" y="16829"/>
                    <a:pt x="54369" y="16829"/>
                  </a:cubicBezTo>
                  <a:cubicBezTo>
                    <a:pt x="61330" y="16829"/>
                    <a:pt x="68292" y="18420"/>
                    <a:pt x="75253" y="20011"/>
                  </a:cubicBezTo>
                  <a:lnTo>
                    <a:pt x="279699" y="68952"/>
                  </a:lnTo>
                  <a:lnTo>
                    <a:pt x="285487" y="66847"/>
                  </a:lnTo>
                  <a:lnTo>
                    <a:pt x="87094" y="7644"/>
                  </a:lnTo>
                  <a:cubicBezTo>
                    <a:pt x="74464" y="3961"/>
                    <a:pt x="61834" y="277"/>
                    <a:pt x="48678" y="14"/>
                  </a:cubicBezTo>
                  <a:cubicBezTo>
                    <a:pt x="48243" y="5"/>
                    <a:pt x="47807" y="1"/>
                    <a:pt x="47370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185500" y="1150675"/>
              <a:ext cx="7137175" cy="3254275"/>
            </a:xfrm>
            <a:custGeom>
              <a:avLst/>
              <a:gdLst/>
              <a:ahLst/>
              <a:cxnLst/>
              <a:rect l="l" t="t" r="r" b="b"/>
              <a:pathLst>
                <a:path w="285487" h="130171" extrusionOk="0">
                  <a:moveTo>
                    <a:pt x="41310" y="22095"/>
                  </a:moveTo>
                  <a:lnTo>
                    <a:pt x="41310" y="22095"/>
                  </a:lnTo>
                  <a:cubicBezTo>
                    <a:pt x="38416" y="29989"/>
                    <a:pt x="36311" y="38146"/>
                    <a:pt x="34469" y="46565"/>
                  </a:cubicBezTo>
                  <a:cubicBezTo>
                    <a:pt x="32890" y="37619"/>
                    <a:pt x="35258" y="28673"/>
                    <a:pt x="41310" y="22095"/>
                  </a:cubicBezTo>
                  <a:close/>
                  <a:moveTo>
                    <a:pt x="34806" y="15978"/>
                  </a:moveTo>
                  <a:cubicBezTo>
                    <a:pt x="36541" y="15978"/>
                    <a:pt x="38284" y="16175"/>
                    <a:pt x="39995" y="16570"/>
                  </a:cubicBezTo>
                  <a:cubicBezTo>
                    <a:pt x="35785" y="21569"/>
                    <a:pt x="32627" y="27358"/>
                    <a:pt x="31048" y="33673"/>
                  </a:cubicBezTo>
                  <a:cubicBezTo>
                    <a:pt x="29733" y="39198"/>
                    <a:pt x="29470" y="44987"/>
                    <a:pt x="30522" y="50512"/>
                  </a:cubicBezTo>
                  <a:cubicBezTo>
                    <a:pt x="30785" y="51039"/>
                    <a:pt x="31048" y="52091"/>
                    <a:pt x="29996" y="52091"/>
                  </a:cubicBezTo>
                  <a:cubicBezTo>
                    <a:pt x="29842" y="52168"/>
                    <a:pt x="29665" y="52200"/>
                    <a:pt x="29479" y="52200"/>
                  </a:cubicBezTo>
                  <a:cubicBezTo>
                    <a:pt x="29030" y="52200"/>
                    <a:pt x="28526" y="52014"/>
                    <a:pt x="28154" y="51828"/>
                  </a:cubicBezTo>
                  <a:cubicBezTo>
                    <a:pt x="21839" y="47355"/>
                    <a:pt x="17629" y="41040"/>
                    <a:pt x="16050" y="33409"/>
                  </a:cubicBezTo>
                  <a:cubicBezTo>
                    <a:pt x="14998" y="28936"/>
                    <a:pt x="16840" y="24200"/>
                    <a:pt x="20524" y="21306"/>
                  </a:cubicBezTo>
                  <a:cubicBezTo>
                    <a:pt x="24470" y="17754"/>
                    <a:pt x="29601" y="15978"/>
                    <a:pt x="34806" y="15978"/>
                  </a:cubicBezTo>
                  <a:close/>
                  <a:moveTo>
                    <a:pt x="51391" y="18052"/>
                  </a:moveTo>
                  <a:cubicBezTo>
                    <a:pt x="52434" y="18052"/>
                    <a:pt x="53680" y="18281"/>
                    <a:pt x="55256" y="18675"/>
                  </a:cubicBezTo>
                  <a:cubicBezTo>
                    <a:pt x="93671" y="28673"/>
                    <a:pt x="132350" y="38672"/>
                    <a:pt x="170766" y="48670"/>
                  </a:cubicBezTo>
                  <a:cubicBezTo>
                    <a:pt x="191289" y="53933"/>
                    <a:pt x="211550" y="59195"/>
                    <a:pt x="231810" y="64984"/>
                  </a:cubicBezTo>
                  <a:cubicBezTo>
                    <a:pt x="242598" y="68405"/>
                    <a:pt x="253649" y="71562"/>
                    <a:pt x="264700" y="74719"/>
                  </a:cubicBezTo>
                  <a:cubicBezTo>
                    <a:pt x="267068" y="75246"/>
                    <a:pt x="267332" y="76035"/>
                    <a:pt x="266016" y="77877"/>
                  </a:cubicBezTo>
                  <a:cubicBezTo>
                    <a:pt x="262858" y="81824"/>
                    <a:pt x="260490" y="86297"/>
                    <a:pt x="258649" y="91033"/>
                  </a:cubicBezTo>
                  <a:cubicBezTo>
                    <a:pt x="255754" y="97085"/>
                    <a:pt x="254965" y="103926"/>
                    <a:pt x="256807" y="110504"/>
                  </a:cubicBezTo>
                  <a:cubicBezTo>
                    <a:pt x="257070" y="111556"/>
                    <a:pt x="257070" y="112872"/>
                    <a:pt x="256280" y="113661"/>
                  </a:cubicBezTo>
                  <a:cubicBezTo>
                    <a:pt x="242861" y="110504"/>
                    <a:pt x="229705" y="107347"/>
                    <a:pt x="216286" y="103926"/>
                  </a:cubicBezTo>
                  <a:cubicBezTo>
                    <a:pt x="203656" y="100768"/>
                    <a:pt x="191026" y="97085"/>
                    <a:pt x="178396" y="94190"/>
                  </a:cubicBezTo>
                  <a:cubicBezTo>
                    <a:pt x="163399" y="91033"/>
                    <a:pt x="148401" y="87612"/>
                    <a:pt x="133666" y="83402"/>
                  </a:cubicBezTo>
                  <a:cubicBezTo>
                    <a:pt x="121562" y="79719"/>
                    <a:pt x="109459" y="75772"/>
                    <a:pt x="97092" y="72088"/>
                  </a:cubicBezTo>
                  <a:cubicBezTo>
                    <a:pt x="88672" y="69457"/>
                    <a:pt x="80515" y="67089"/>
                    <a:pt x="72095" y="64721"/>
                  </a:cubicBezTo>
                  <a:cubicBezTo>
                    <a:pt x="62623" y="62353"/>
                    <a:pt x="52887" y="59985"/>
                    <a:pt x="43415" y="57617"/>
                  </a:cubicBezTo>
                  <a:cubicBezTo>
                    <a:pt x="39731" y="56827"/>
                    <a:pt x="39468" y="56564"/>
                    <a:pt x="39205" y="52617"/>
                  </a:cubicBezTo>
                  <a:cubicBezTo>
                    <a:pt x="38942" y="43671"/>
                    <a:pt x="40258" y="34725"/>
                    <a:pt x="43678" y="26305"/>
                  </a:cubicBezTo>
                  <a:cubicBezTo>
                    <a:pt x="44204" y="24990"/>
                    <a:pt x="44994" y="23674"/>
                    <a:pt x="45783" y="22621"/>
                  </a:cubicBezTo>
                  <a:cubicBezTo>
                    <a:pt x="47626" y="19304"/>
                    <a:pt x="48953" y="18052"/>
                    <a:pt x="51391" y="18052"/>
                  </a:cubicBezTo>
                  <a:close/>
                  <a:moveTo>
                    <a:pt x="39640" y="3982"/>
                  </a:moveTo>
                  <a:cubicBezTo>
                    <a:pt x="43095" y="3982"/>
                    <a:pt x="46580" y="4487"/>
                    <a:pt x="49993" y="5519"/>
                  </a:cubicBezTo>
                  <a:cubicBezTo>
                    <a:pt x="65780" y="9465"/>
                    <a:pt x="81305" y="14202"/>
                    <a:pt x="97092" y="18411"/>
                  </a:cubicBezTo>
                  <a:cubicBezTo>
                    <a:pt x="115774" y="23674"/>
                    <a:pt x="134718" y="28410"/>
                    <a:pt x="153400" y="33409"/>
                  </a:cubicBezTo>
                  <a:lnTo>
                    <a:pt x="274699" y="66563"/>
                  </a:lnTo>
                  <a:cubicBezTo>
                    <a:pt x="275488" y="66826"/>
                    <a:pt x="276541" y="67089"/>
                    <a:pt x="277330" y="67352"/>
                  </a:cubicBezTo>
                  <a:cubicBezTo>
                    <a:pt x="279172" y="67878"/>
                    <a:pt x="279698" y="68931"/>
                    <a:pt x="279435" y="70246"/>
                  </a:cubicBezTo>
                  <a:cubicBezTo>
                    <a:pt x="278962" y="72139"/>
                    <a:pt x="277851" y="73180"/>
                    <a:pt x="276102" y="73180"/>
                  </a:cubicBezTo>
                  <a:cubicBezTo>
                    <a:pt x="275906" y="73180"/>
                    <a:pt x="275701" y="73167"/>
                    <a:pt x="275488" y="73141"/>
                  </a:cubicBezTo>
                  <a:cubicBezTo>
                    <a:pt x="273646" y="72878"/>
                    <a:pt x="271541" y="72351"/>
                    <a:pt x="269700" y="71825"/>
                  </a:cubicBezTo>
                  <a:cubicBezTo>
                    <a:pt x="254965" y="67878"/>
                    <a:pt x="239967" y="63668"/>
                    <a:pt x="225232" y="59195"/>
                  </a:cubicBezTo>
                  <a:cubicBezTo>
                    <a:pt x="198657" y="51039"/>
                    <a:pt x="171292" y="44987"/>
                    <a:pt x="144191" y="37882"/>
                  </a:cubicBezTo>
                  <a:lnTo>
                    <a:pt x="56571" y="15254"/>
                  </a:lnTo>
                  <a:cubicBezTo>
                    <a:pt x="50256" y="13149"/>
                    <a:pt x="43678" y="12097"/>
                    <a:pt x="37100" y="11833"/>
                  </a:cubicBezTo>
                  <a:cubicBezTo>
                    <a:pt x="31838" y="11833"/>
                    <a:pt x="26575" y="13149"/>
                    <a:pt x="21839" y="15780"/>
                  </a:cubicBezTo>
                  <a:cubicBezTo>
                    <a:pt x="13682" y="19990"/>
                    <a:pt x="9999" y="29989"/>
                    <a:pt x="13419" y="38672"/>
                  </a:cubicBezTo>
                  <a:cubicBezTo>
                    <a:pt x="17366" y="48670"/>
                    <a:pt x="25260" y="56564"/>
                    <a:pt x="34995" y="60248"/>
                  </a:cubicBezTo>
                  <a:cubicBezTo>
                    <a:pt x="35521" y="60511"/>
                    <a:pt x="36048" y="60774"/>
                    <a:pt x="36311" y="60774"/>
                  </a:cubicBezTo>
                  <a:cubicBezTo>
                    <a:pt x="56045" y="64195"/>
                    <a:pt x="75253" y="68931"/>
                    <a:pt x="94461" y="75246"/>
                  </a:cubicBezTo>
                  <a:cubicBezTo>
                    <a:pt x="107880" y="79193"/>
                    <a:pt x="121299" y="83666"/>
                    <a:pt x="134981" y="87612"/>
                  </a:cubicBezTo>
                  <a:cubicBezTo>
                    <a:pt x="144980" y="90770"/>
                    <a:pt x="155242" y="93401"/>
                    <a:pt x="165503" y="95243"/>
                  </a:cubicBezTo>
                  <a:cubicBezTo>
                    <a:pt x="171555" y="96295"/>
                    <a:pt x="177344" y="97874"/>
                    <a:pt x="183133" y="99453"/>
                  </a:cubicBezTo>
                  <a:cubicBezTo>
                    <a:pt x="205498" y="104978"/>
                    <a:pt x="227600" y="111293"/>
                    <a:pt x="250229" y="116293"/>
                  </a:cubicBezTo>
                  <a:cubicBezTo>
                    <a:pt x="255228" y="117345"/>
                    <a:pt x="259964" y="118924"/>
                    <a:pt x="264963" y="120239"/>
                  </a:cubicBezTo>
                  <a:cubicBezTo>
                    <a:pt x="266279" y="120766"/>
                    <a:pt x="267068" y="121818"/>
                    <a:pt x="267332" y="123134"/>
                  </a:cubicBezTo>
                  <a:cubicBezTo>
                    <a:pt x="267332" y="124335"/>
                    <a:pt x="266674" y="125536"/>
                    <a:pt x="265758" y="125536"/>
                  </a:cubicBezTo>
                  <a:cubicBezTo>
                    <a:pt x="265671" y="125536"/>
                    <a:pt x="265581" y="125525"/>
                    <a:pt x="265490" y="125502"/>
                  </a:cubicBezTo>
                  <a:cubicBezTo>
                    <a:pt x="263385" y="125239"/>
                    <a:pt x="261543" y="124713"/>
                    <a:pt x="259438" y="124186"/>
                  </a:cubicBezTo>
                  <a:lnTo>
                    <a:pt x="147085" y="95243"/>
                  </a:lnTo>
                  <a:lnTo>
                    <a:pt x="147085" y="94980"/>
                  </a:lnTo>
                  <a:lnTo>
                    <a:pt x="40784" y="67615"/>
                  </a:lnTo>
                  <a:cubicBezTo>
                    <a:pt x="38679" y="67089"/>
                    <a:pt x="36837" y="66300"/>
                    <a:pt x="34732" y="66036"/>
                  </a:cubicBezTo>
                  <a:cubicBezTo>
                    <a:pt x="27891" y="64984"/>
                    <a:pt x="21576" y="61563"/>
                    <a:pt x="16840" y="56564"/>
                  </a:cubicBezTo>
                  <a:cubicBezTo>
                    <a:pt x="13419" y="53144"/>
                    <a:pt x="10788" y="49197"/>
                    <a:pt x="8946" y="44724"/>
                  </a:cubicBezTo>
                  <a:cubicBezTo>
                    <a:pt x="3157" y="31041"/>
                    <a:pt x="6315" y="20253"/>
                    <a:pt x="17366" y="11833"/>
                  </a:cubicBezTo>
                  <a:cubicBezTo>
                    <a:pt x="23797" y="6689"/>
                    <a:pt x="31640" y="3982"/>
                    <a:pt x="39640" y="3982"/>
                  </a:cubicBezTo>
                  <a:close/>
                  <a:moveTo>
                    <a:pt x="40340" y="1"/>
                  </a:moveTo>
                  <a:cubicBezTo>
                    <a:pt x="30989" y="1"/>
                    <a:pt x="21793" y="3195"/>
                    <a:pt x="14472" y="9202"/>
                  </a:cubicBezTo>
                  <a:cubicBezTo>
                    <a:pt x="4473" y="16833"/>
                    <a:pt x="0" y="26831"/>
                    <a:pt x="2894" y="39461"/>
                  </a:cubicBezTo>
                  <a:cubicBezTo>
                    <a:pt x="4999" y="47355"/>
                    <a:pt x="9209" y="54722"/>
                    <a:pt x="15261" y="60511"/>
                  </a:cubicBezTo>
                  <a:cubicBezTo>
                    <a:pt x="19471" y="63932"/>
                    <a:pt x="23944" y="67089"/>
                    <a:pt x="28943" y="69194"/>
                  </a:cubicBezTo>
                  <a:cubicBezTo>
                    <a:pt x="29996" y="69720"/>
                    <a:pt x="30785" y="69720"/>
                    <a:pt x="31838" y="69720"/>
                  </a:cubicBezTo>
                  <a:cubicBezTo>
                    <a:pt x="34995" y="69983"/>
                    <a:pt x="38153" y="70510"/>
                    <a:pt x="41047" y="71562"/>
                  </a:cubicBezTo>
                  <a:lnTo>
                    <a:pt x="150242" y="99716"/>
                  </a:lnTo>
                  <a:lnTo>
                    <a:pt x="150242" y="99979"/>
                  </a:lnTo>
                  <a:lnTo>
                    <a:pt x="163925" y="103926"/>
                  </a:lnTo>
                  <a:cubicBezTo>
                    <a:pt x="196815" y="112346"/>
                    <a:pt x="229968" y="120766"/>
                    <a:pt x="262858" y="129449"/>
                  </a:cubicBezTo>
                  <a:cubicBezTo>
                    <a:pt x="264486" y="129893"/>
                    <a:pt x="265843" y="130170"/>
                    <a:pt x="266953" y="130170"/>
                  </a:cubicBezTo>
                  <a:cubicBezTo>
                    <a:pt x="269792" y="130170"/>
                    <a:pt x="271015" y="128356"/>
                    <a:pt x="271015" y="122871"/>
                  </a:cubicBezTo>
                  <a:lnTo>
                    <a:pt x="271015" y="122344"/>
                  </a:lnTo>
                  <a:cubicBezTo>
                    <a:pt x="271541" y="119976"/>
                    <a:pt x="269963" y="117608"/>
                    <a:pt x="267332" y="117345"/>
                  </a:cubicBezTo>
                  <a:cubicBezTo>
                    <a:pt x="262595" y="116556"/>
                    <a:pt x="261280" y="113135"/>
                    <a:pt x="260227" y="109188"/>
                  </a:cubicBezTo>
                  <a:cubicBezTo>
                    <a:pt x="259438" y="105768"/>
                    <a:pt x="259438" y="102347"/>
                    <a:pt x="260227" y="98927"/>
                  </a:cubicBezTo>
                  <a:cubicBezTo>
                    <a:pt x="261543" y="93927"/>
                    <a:pt x="263385" y="88928"/>
                    <a:pt x="266279" y="84455"/>
                  </a:cubicBezTo>
                  <a:cubicBezTo>
                    <a:pt x="267595" y="82613"/>
                    <a:pt x="268910" y="80771"/>
                    <a:pt x="270489" y="79193"/>
                  </a:cubicBezTo>
                  <a:cubicBezTo>
                    <a:pt x="271322" y="77860"/>
                    <a:pt x="272788" y="77160"/>
                    <a:pt x="274219" y="77160"/>
                  </a:cubicBezTo>
                  <a:cubicBezTo>
                    <a:pt x="275048" y="77160"/>
                    <a:pt x="275865" y="77394"/>
                    <a:pt x="276541" y="77877"/>
                  </a:cubicBezTo>
                  <a:cubicBezTo>
                    <a:pt x="277067" y="78403"/>
                    <a:pt x="277856" y="78666"/>
                    <a:pt x="278383" y="78929"/>
                  </a:cubicBezTo>
                  <a:cubicBezTo>
                    <a:pt x="278665" y="79070"/>
                    <a:pt x="278947" y="79136"/>
                    <a:pt x="279213" y="79136"/>
                  </a:cubicBezTo>
                  <a:cubicBezTo>
                    <a:pt x="279942" y="79136"/>
                    <a:pt x="280558" y="78647"/>
                    <a:pt x="280751" y="77877"/>
                  </a:cubicBezTo>
                  <a:cubicBezTo>
                    <a:pt x="282066" y="74983"/>
                    <a:pt x="283119" y="71299"/>
                    <a:pt x="284434" y="69194"/>
                  </a:cubicBezTo>
                  <a:cubicBezTo>
                    <a:pt x="285487" y="66826"/>
                    <a:pt x="284698" y="64984"/>
                    <a:pt x="281803" y="64195"/>
                  </a:cubicBezTo>
                  <a:cubicBezTo>
                    <a:pt x="275751" y="62879"/>
                    <a:pt x="269700" y="61037"/>
                    <a:pt x="263911" y="59458"/>
                  </a:cubicBezTo>
                  <a:lnTo>
                    <a:pt x="150769" y="28673"/>
                  </a:lnTo>
                  <a:cubicBezTo>
                    <a:pt x="117615" y="19727"/>
                    <a:pt x="84462" y="10518"/>
                    <a:pt x="51572" y="1572"/>
                  </a:cubicBezTo>
                  <a:cubicBezTo>
                    <a:pt x="47877" y="516"/>
                    <a:pt x="44096" y="1"/>
                    <a:pt x="4034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1599775" y="1821450"/>
              <a:ext cx="3190375" cy="807900"/>
            </a:xfrm>
            <a:custGeom>
              <a:avLst/>
              <a:gdLst/>
              <a:ahLst/>
              <a:cxnLst/>
              <a:rect l="l" t="t" r="r" b="b"/>
              <a:pathLst>
                <a:path w="127615" h="32316" extrusionOk="0">
                  <a:moveTo>
                    <a:pt x="1316" y="0"/>
                  </a:moveTo>
                  <a:cubicBezTo>
                    <a:pt x="526" y="264"/>
                    <a:pt x="0" y="1053"/>
                    <a:pt x="263" y="1579"/>
                  </a:cubicBezTo>
                  <a:cubicBezTo>
                    <a:pt x="263" y="2105"/>
                    <a:pt x="526" y="2368"/>
                    <a:pt x="790" y="2895"/>
                  </a:cubicBezTo>
                  <a:cubicBezTo>
                    <a:pt x="2631" y="3947"/>
                    <a:pt x="4473" y="4473"/>
                    <a:pt x="6578" y="4737"/>
                  </a:cubicBezTo>
                  <a:lnTo>
                    <a:pt x="62623" y="17893"/>
                  </a:lnTo>
                  <a:cubicBezTo>
                    <a:pt x="82094" y="22366"/>
                    <a:pt x="101828" y="26839"/>
                    <a:pt x="121299" y="31312"/>
                  </a:cubicBezTo>
                  <a:cubicBezTo>
                    <a:pt x="122399" y="31626"/>
                    <a:pt x="123593" y="32316"/>
                    <a:pt x="124713" y="32316"/>
                  </a:cubicBezTo>
                  <a:cubicBezTo>
                    <a:pt x="125468" y="32316"/>
                    <a:pt x="126189" y="32002"/>
                    <a:pt x="126825" y="31049"/>
                  </a:cubicBezTo>
                  <a:cubicBezTo>
                    <a:pt x="127614" y="29733"/>
                    <a:pt x="126035" y="28417"/>
                    <a:pt x="122089" y="27365"/>
                  </a:cubicBezTo>
                  <a:cubicBezTo>
                    <a:pt x="115247" y="26049"/>
                    <a:pt x="108143" y="24471"/>
                    <a:pt x="101302" y="22892"/>
                  </a:cubicBezTo>
                  <a:cubicBezTo>
                    <a:pt x="72095" y="16051"/>
                    <a:pt x="43152" y="9210"/>
                    <a:pt x="13946" y="2368"/>
                  </a:cubicBezTo>
                  <a:cubicBezTo>
                    <a:pt x="10788" y="1579"/>
                    <a:pt x="7631" y="790"/>
                    <a:pt x="447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1474775" y="1989175"/>
              <a:ext cx="2085275" cy="554475"/>
            </a:xfrm>
            <a:custGeom>
              <a:avLst/>
              <a:gdLst/>
              <a:ahLst/>
              <a:cxnLst/>
              <a:rect l="l" t="t" r="r" b="b"/>
              <a:pathLst>
                <a:path w="83411" h="22179" extrusionOk="0">
                  <a:moveTo>
                    <a:pt x="2698" y="1"/>
                  </a:moveTo>
                  <a:cubicBezTo>
                    <a:pt x="1974" y="1"/>
                    <a:pt x="1316" y="264"/>
                    <a:pt x="790" y="1185"/>
                  </a:cubicBezTo>
                  <a:cubicBezTo>
                    <a:pt x="1" y="2238"/>
                    <a:pt x="1316" y="3553"/>
                    <a:pt x="3685" y="4079"/>
                  </a:cubicBezTo>
                  <a:cubicBezTo>
                    <a:pt x="5000" y="4606"/>
                    <a:pt x="6316" y="4869"/>
                    <a:pt x="7631" y="5132"/>
                  </a:cubicBezTo>
                  <a:lnTo>
                    <a:pt x="41048" y="13025"/>
                  </a:lnTo>
                  <a:lnTo>
                    <a:pt x="41311" y="12499"/>
                  </a:lnTo>
                  <a:lnTo>
                    <a:pt x="49731" y="14867"/>
                  </a:lnTo>
                  <a:lnTo>
                    <a:pt x="79200" y="21972"/>
                  </a:lnTo>
                  <a:cubicBezTo>
                    <a:pt x="79553" y="22113"/>
                    <a:pt x="79924" y="22178"/>
                    <a:pt x="80294" y="22178"/>
                  </a:cubicBezTo>
                  <a:cubicBezTo>
                    <a:pt x="81305" y="22178"/>
                    <a:pt x="82306" y="21690"/>
                    <a:pt x="82884" y="20919"/>
                  </a:cubicBezTo>
                  <a:cubicBezTo>
                    <a:pt x="83410" y="20130"/>
                    <a:pt x="81832" y="18551"/>
                    <a:pt x="80516" y="18288"/>
                  </a:cubicBezTo>
                  <a:cubicBezTo>
                    <a:pt x="79200" y="17762"/>
                    <a:pt x="77885" y="17499"/>
                    <a:pt x="76569" y="17235"/>
                  </a:cubicBezTo>
                  <a:lnTo>
                    <a:pt x="5790" y="396"/>
                  </a:lnTo>
                  <a:lnTo>
                    <a:pt x="5000" y="396"/>
                  </a:lnTo>
                  <a:cubicBezTo>
                    <a:pt x="4211" y="264"/>
                    <a:pt x="3421" y="1"/>
                    <a:pt x="26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5046650" y="2647575"/>
              <a:ext cx="1401150" cy="414900"/>
            </a:xfrm>
            <a:custGeom>
              <a:avLst/>
              <a:gdLst/>
              <a:ahLst/>
              <a:cxnLst/>
              <a:rect l="l" t="t" r="r" b="b"/>
              <a:pathLst>
                <a:path w="56046" h="16596" extrusionOk="0">
                  <a:moveTo>
                    <a:pt x="1940" y="1"/>
                  </a:moveTo>
                  <a:cubicBezTo>
                    <a:pt x="730" y="1"/>
                    <a:pt x="1" y="530"/>
                    <a:pt x="1" y="1424"/>
                  </a:cubicBezTo>
                  <a:cubicBezTo>
                    <a:pt x="264" y="3003"/>
                    <a:pt x="1580" y="3266"/>
                    <a:pt x="2895" y="3792"/>
                  </a:cubicBezTo>
                  <a:cubicBezTo>
                    <a:pt x="11052" y="5897"/>
                    <a:pt x="19472" y="8002"/>
                    <a:pt x="27629" y="10107"/>
                  </a:cubicBezTo>
                  <a:lnTo>
                    <a:pt x="27365" y="10107"/>
                  </a:lnTo>
                  <a:lnTo>
                    <a:pt x="50783" y="16159"/>
                  </a:lnTo>
                  <a:cubicBezTo>
                    <a:pt x="51554" y="16467"/>
                    <a:pt x="52325" y="16595"/>
                    <a:pt x="53095" y="16595"/>
                  </a:cubicBezTo>
                  <a:cubicBezTo>
                    <a:pt x="53640" y="16595"/>
                    <a:pt x="54185" y="16531"/>
                    <a:pt x="54730" y="16422"/>
                  </a:cubicBezTo>
                  <a:cubicBezTo>
                    <a:pt x="54993" y="16422"/>
                    <a:pt x="55256" y="15896"/>
                    <a:pt x="55520" y="15633"/>
                  </a:cubicBezTo>
                  <a:cubicBezTo>
                    <a:pt x="56046" y="15107"/>
                    <a:pt x="55783" y="14843"/>
                    <a:pt x="55256" y="14317"/>
                  </a:cubicBezTo>
                  <a:cubicBezTo>
                    <a:pt x="54204" y="13265"/>
                    <a:pt x="52625" y="12739"/>
                    <a:pt x="51046" y="12475"/>
                  </a:cubicBezTo>
                  <a:cubicBezTo>
                    <a:pt x="35259" y="8265"/>
                    <a:pt x="19735" y="4319"/>
                    <a:pt x="3948" y="372"/>
                  </a:cubicBezTo>
                  <a:cubicBezTo>
                    <a:pt x="3189" y="119"/>
                    <a:pt x="2511" y="1"/>
                    <a:pt x="194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1409000" y="2170075"/>
              <a:ext cx="499950" cy="190800"/>
            </a:xfrm>
            <a:custGeom>
              <a:avLst/>
              <a:gdLst/>
              <a:ahLst/>
              <a:cxnLst/>
              <a:rect l="l" t="t" r="r" b="b"/>
              <a:pathLst>
                <a:path w="19998" h="7632" extrusionOk="0">
                  <a:moveTo>
                    <a:pt x="1842" y="1"/>
                  </a:moveTo>
                  <a:cubicBezTo>
                    <a:pt x="1316" y="1"/>
                    <a:pt x="527" y="527"/>
                    <a:pt x="264" y="1053"/>
                  </a:cubicBezTo>
                  <a:cubicBezTo>
                    <a:pt x="1" y="1843"/>
                    <a:pt x="264" y="2369"/>
                    <a:pt x="790" y="2895"/>
                  </a:cubicBezTo>
                  <a:cubicBezTo>
                    <a:pt x="3684" y="4474"/>
                    <a:pt x="6842" y="5789"/>
                    <a:pt x="10262" y="6316"/>
                  </a:cubicBezTo>
                  <a:cubicBezTo>
                    <a:pt x="12894" y="6842"/>
                    <a:pt x="15525" y="7368"/>
                    <a:pt x="18419" y="7631"/>
                  </a:cubicBezTo>
                  <a:cubicBezTo>
                    <a:pt x="19209" y="7368"/>
                    <a:pt x="19735" y="6842"/>
                    <a:pt x="19735" y="6316"/>
                  </a:cubicBezTo>
                  <a:cubicBezTo>
                    <a:pt x="19998" y="5526"/>
                    <a:pt x="19735" y="4737"/>
                    <a:pt x="19209" y="4474"/>
                  </a:cubicBezTo>
                  <a:cubicBezTo>
                    <a:pt x="13420" y="2895"/>
                    <a:pt x="7631" y="1580"/>
                    <a:pt x="184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8"/>
          <p:cNvGrpSpPr/>
          <p:nvPr/>
        </p:nvGrpSpPr>
        <p:grpSpPr>
          <a:xfrm rot="-582705">
            <a:off x="339645" y="291410"/>
            <a:ext cx="645511" cy="1024578"/>
            <a:chOff x="2190225" y="236575"/>
            <a:chExt cx="3165475" cy="5024350"/>
          </a:xfrm>
        </p:grpSpPr>
        <p:sp>
          <p:nvSpPr>
            <p:cNvPr id="130" name="Google Shape;130;p8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8"/>
          <p:cNvGrpSpPr/>
          <p:nvPr/>
        </p:nvGrpSpPr>
        <p:grpSpPr>
          <a:xfrm rot="-222599">
            <a:off x="7939067" y="3713794"/>
            <a:ext cx="772354" cy="1192945"/>
            <a:chOff x="2144500" y="237375"/>
            <a:chExt cx="3245200" cy="5012400"/>
          </a:xfrm>
        </p:grpSpPr>
        <p:sp>
          <p:nvSpPr>
            <p:cNvPr id="136" name="Google Shape;136;p8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720000" y="1307100"/>
            <a:ext cx="7703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9"/>
          <p:cNvGrpSpPr/>
          <p:nvPr/>
        </p:nvGrpSpPr>
        <p:grpSpPr>
          <a:xfrm>
            <a:off x="252972" y="257697"/>
            <a:ext cx="4611735" cy="4394045"/>
            <a:chOff x="252972" y="257697"/>
            <a:chExt cx="4611735" cy="4394045"/>
          </a:xfrm>
        </p:grpSpPr>
        <p:sp>
          <p:nvSpPr>
            <p:cNvPr id="144" name="Google Shape;144;p9"/>
            <p:cNvSpPr/>
            <p:nvPr/>
          </p:nvSpPr>
          <p:spPr>
            <a:xfrm>
              <a:off x="4202280" y="61370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765469" y="4168340"/>
              <a:ext cx="460257" cy="483402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52972" y="257697"/>
              <a:ext cx="250032" cy="317214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713225" y="1503938"/>
            <a:ext cx="31704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subTitle" idx="1"/>
          </p:nvPr>
        </p:nvSpPr>
        <p:spPr>
          <a:xfrm>
            <a:off x="713225" y="2734463"/>
            <a:ext cx="3170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3"/>
          <p:cNvGrpSpPr/>
          <p:nvPr/>
        </p:nvGrpSpPr>
        <p:grpSpPr>
          <a:xfrm>
            <a:off x="83191" y="114433"/>
            <a:ext cx="1006497" cy="936290"/>
            <a:chOff x="920750" y="240450"/>
            <a:chExt cx="5619750" cy="5227750"/>
          </a:xfrm>
        </p:grpSpPr>
        <p:sp>
          <p:nvSpPr>
            <p:cNvPr id="245" name="Google Shape;245;p1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13"/>
          <p:cNvGrpSpPr/>
          <p:nvPr/>
        </p:nvGrpSpPr>
        <p:grpSpPr>
          <a:xfrm rot="-1609825">
            <a:off x="242151" y="4427014"/>
            <a:ext cx="561596" cy="572601"/>
            <a:chOff x="1301600" y="238450"/>
            <a:chExt cx="4846600" cy="4941575"/>
          </a:xfrm>
        </p:grpSpPr>
        <p:sp>
          <p:nvSpPr>
            <p:cNvPr id="270" name="Google Shape;270;p13"/>
            <p:cNvSpPr/>
            <p:nvPr/>
          </p:nvSpPr>
          <p:spPr>
            <a:xfrm>
              <a:off x="2951650" y="238450"/>
              <a:ext cx="1524300" cy="4941575"/>
            </a:xfrm>
            <a:custGeom>
              <a:avLst/>
              <a:gdLst/>
              <a:ahLst/>
              <a:cxnLst/>
              <a:rect l="l" t="t" r="r" b="b"/>
              <a:pathLst>
                <a:path w="60972" h="197663" extrusionOk="0">
                  <a:moveTo>
                    <a:pt x="30865" y="4562"/>
                  </a:moveTo>
                  <a:cubicBezTo>
                    <a:pt x="33587" y="4562"/>
                    <a:pt x="36114" y="6041"/>
                    <a:pt x="37589" y="8570"/>
                  </a:cubicBezTo>
                  <a:cubicBezTo>
                    <a:pt x="39661" y="11530"/>
                    <a:pt x="41437" y="14490"/>
                    <a:pt x="42621" y="18041"/>
                  </a:cubicBezTo>
                  <a:cubicBezTo>
                    <a:pt x="45877" y="26921"/>
                    <a:pt x="48244" y="36096"/>
                    <a:pt x="49724" y="45567"/>
                  </a:cubicBezTo>
                  <a:cubicBezTo>
                    <a:pt x="52092" y="63326"/>
                    <a:pt x="54460" y="81380"/>
                    <a:pt x="55348" y="99434"/>
                  </a:cubicBezTo>
                  <a:cubicBezTo>
                    <a:pt x="55940" y="116305"/>
                    <a:pt x="55348" y="133176"/>
                    <a:pt x="52980" y="150046"/>
                  </a:cubicBezTo>
                  <a:cubicBezTo>
                    <a:pt x="51500" y="161293"/>
                    <a:pt x="48244" y="171948"/>
                    <a:pt x="43213" y="181715"/>
                  </a:cubicBezTo>
                  <a:cubicBezTo>
                    <a:pt x="42029" y="184675"/>
                    <a:pt x="39957" y="187339"/>
                    <a:pt x="37885" y="189707"/>
                  </a:cubicBezTo>
                  <a:cubicBezTo>
                    <a:pt x="35414" y="191918"/>
                    <a:pt x="32999" y="192986"/>
                    <a:pt x="30768" y="192986"/>
                  </a:cubicBezTo>
                  <a:cubicBezTo>
                    <a:pt x="27922" y="192986"/>
                    <a:pt x="25373" y="191249"/>
                    <a:pt x="23382" y="187931"/>
                  </a:cubicBezTo>
                  <a:cubicBezTo>
                    <a:pt x="21015" y="184083"/>
                    <a:pt x="19239" y="179644"/>
                    <a:pt x="18055" y="175204"/>
                  </a:cubicBezTo>
                  <a:cubicBezTo>
                    <a:pt x="17463" y="173724"/>
                    <a:pt x="18055" y="171948"/>
                    <a:pt x="19239" y="170764"/>
                  </a:cubicBezTo>
                  <a:cubicBezTo>
                    <a:pt x="21311" y="167805"/>
                    <a:pt x="22199" y="164253"/>
                    <a:pt x="21903" y="160701"/>
                  </a:cubicBezTo>
                  <a:cubicBezTo>
                    <a:pt x="22199" y="157741"/>
                    <a:pt x="20127" y="154782"/>
                    <a:pt x="17463" y="154190"/>
                  </a:cubicBezTo>
                  <a:cubicBezTo>
                    <a:pt x="14207" y="153598"/>
                    <a:pt x="13319" y="151526"/>
                    <a:pt x="13023" y="148862"/>
                  </a:cubicBezTo>
                  <a:cubicBezTo>
                    <a:pt x="10064" y="132584"/>
                    <a:pt x="8880" y="116009"/>
                    <a:pt x="8880" y="99730"/>
                  </a:cubicBezTo>
                  <a:cubicBezTo>
                    <a:pt x="9176" y="89371"/>
                    <a:pt x="9176" y="79012"/>
                    <a:pt x="8880" y="68653"/>
                  </a:cubicBezTo>
                  <a:cubicBezTo>
                    <a:pt x="8288" y="51783"/>
                    <a:pt x="11248" y="34616"/>
                    <a:pt x="17167" y="18929"/>
                  </a:cubicBezTo>
                  <a:cubicBezTo>
                    <a:pt x="18351" y="15674"/>
                    <a:pt x="19831" y="12714"/>
                    <a:pt x="21903" y="9754"/>
                  </a:cubicBezTo>
                  <a:cubicBezTo>
                    <a:pt x="23086" y="7682"/>
                    <a:pt x="25158" y="5906"/>
                    <a:pt x="27526" y="5315"/>
                  </a:cubicBezTo>
                  <a:cubicBezTo>
                    <a:pt x="28633" y="4803"/>
                    <a:pt x="29765" y="4562"/>
                    <a:pt x="30865" y="4562"/>
                  </a:cubicBezTo>
                  <a:close/>
                  <a:moveTo>
                    <a:pt x="30246" y="0"/>
                  </a:moveTo>
                  <a:cubicBezTo>
                    <a:pt x="25998" y="0"/>
                    <a:pt x="21721" y="1860"/>
                    <a:pt x="18943" y="5611"/>
                  </a:cubicBezTo>
                  <a:cubicBezTo>
                    <a:pt x="17167" y="7978"/>
                    <a:pt x="15391" y="10642"/>
                    <a:pt x="14503" y="13602"/>
                  </a:cubicBezTo>
                  <a:cubicBezTo>
                    <a:pt x="7696" y="29288"/>
                    <a:pt x="4144" y="46159"/>
                    <a:pt x="3848" y="63326"/>
                  </a:cubicBezTo>
                  <a:cubicBezTo>
                    <a:pt x="4144" y="75165"/>
                    <a:pt x="4144" y="87004"/>
                    <a:pt x="4144" y="98843"/>
                  </a:cubicBezTo>
                  <a:cubicBezTo>
                    <a:pt x="4440" y="104762"/>
                    <a:pt x="4144" y="110681"/>
                    <a:pt x="4440" y="116601"/>
                  </a:cubicBezTo>
                  <a:cubicBezTo>
                    <a:pt x="5032" y="127552"/>
                    <a:pt x="6216" y="138503"/>
                    <a:pt x="7992" y="149454"/>
                  </a:cubicBezTo>
                  <a:cubicBezTo>
                    <a:pt x="8880" y="151822"/>
                    <a:pt x="7992" y="154486"/>
                    <a:pt x="5920" y="156262"/>
                  </a:cubicBezTo>
                  <a:cubicBezTo>
                    <a:pt x="0" y="160701"/>
                    <a:pt x="1776" y="170172"/>
                    <a:pt x="8880" y="172244"/>
                  </a:cubicBezTo>
                  <a:cubicBezTo>
                    <a:pt x="11839" y="173428"/>
                    <a:pt x="13911" y="175796"/>
                    <a:pt x="14503" y="179052"/>
                  </a:cubicBezTo>
                  <a:cubicBezTo>
                    <a:pt x="15391" y="183195"/>
                    <a:pt x="17167" y="187339"/>
                    <a:pt x="19831" y="190891"/>
                  </a:cubicBezTo>
                  <a:cubicBezTo>
                    <a:pt x="22202" y="195294"/>
                    <a:pt x="26609" y="197663"/>
                    <a:pt x="31054" y="197663"/>
                  </a:cubicBezTo>
                  <a:cubicBezTo>
                    <a:pt x="34377" y="197663"/>
                    <a:pt x="37721" y="196340"/>
                    <a:pt x="40253" y="193554"/>
                  </a:cubicBezTo>
                  <a:cubicBezTo>
                    <a:pt x="43213" y="190891"/>
                    <a:pt x="45581" y="187339"/>
                    <a:pt x="47356" y="183491"/>
                  </a:cubicBezTo>
                  <a:cubicBezTo>
                    <a:pt x="52092" y="174316"/>
                    <a:pt x="55348" y="163957"/>
                    <a:pt x="56828" y="153598"/>
                  </a:cubicBezTo>
                  <a:cubicBezTo>
                    <a:pt x="60379" y="132584"/>
                    <a:pt x="60971" y="110977"/>
                    <a:pt x="59195" y="89667"/>
                  </a:cubicBezTo>
                  <a:cubicBezTo>
                    <a:pt x="58603" y="81380"/>
                    <a:pt x="57715" y="73389"/>
                    <a:pt x="56828" y="65101"/>
                  </a:cubicBezTo>
                  <a:cubicBezTo>
                    <a:pt x="55644" y="51783"/>
                    <a:pt x="53276" y="38760"/>
                    <a:pt x="50020" y="25737"/>
                  </a:cubicBezTo>
                  <a:cubicBezTo>
                    <a:pt x="48540" y="19225"/>
                    <a:pt x="45877" y="13010"/>
                    <a:pt x="42325" y="7090"/>
                  </a:cubicBezTo>
                  <a:cubicBezTo>
                    <a:pt x="39812" y="2378"/>
                    <a:pt x="35048" y="0"/>
                    <a:pt x="302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301600" y="1480925"/>
              <a:ext cx="4846600" cy="2294100"/>
            </a:xfrm>
            <a:custGeom>
              <a:avLst/>
              <a:gdLst/>
              <a:ahLst/>
              <a:cxnLst/>
              <a:rect l="l" t="t" r="r" b="b"/>
              <a:pathLst>
                <a:path w="193864" h="91764" extrusionOk="0">
                  <a:moveTo>
                    <a:pt x="24347" y="11094"/>
                  </a:moveTo>
                  <a:cubicBezTo>
                    <a:pt x="25882" y="11094"/>
                    <a:pt x="27427" y="11160"/>
                    <a:pt x="29006" y="11259"/>
                  </a:cubicBezTo>
                  <a:cubicBezTo>
                    <a:pt x="30486" y="11259"/>
                    <a:pt x="31965" y="12147"/>
                    <a:pt x="32557" y="13627"/>
                  </a:cubicBezTo>
                  <a:cubicBezTo>
                    <a:pt x="34629" y="16586"/>
                    <a:pt x="37885" y="18658"/>
                    <a:pt x="41437" y="19546"/>
                  </a:cubicBezTo>
                  <a:cubicBezTo>
                    <a:pt x="42301" y="19930"/>
                    <a:pt x="43228" y="20127"/>
                    <a:pt x="44136" y="20127"/>
                  </a:cubicBezTo>
                  <a:cubicBezTo>
                    <a:pt x="46027" y="20127"/>
                    <a:pt x="47836" y="19273"/>
                    <a:pt x="48836" y="17474"/>
                  </a:cubicBezTo>
                  <a:cubicBezTo>
                    <a:pt x="49748" y="15877"/>
                    <a:pt x="51716" y="14808"/>
                    <a:pt x="53654" y="14808"/>
                  </a:cubicBezTo>
                  <a:cubicBezTo>
                    <a:pt x="54230" y="14808"/>
                    <a:pt x="54804" y="14903"/>
                    <a:pt x="55347" y="15106"/>
                  </a:cubicBezTo>
                  <a:cubicBezTo>
                    <a:pt x="71626" y="18066"/>
                    <a:pt x="87609" y="22210"/>
                    <a:pt x="102999" y="28129"/>
                  </a:cubicBezTo>
                  <a:cubicBezTo>
                    <a:pt x="112766" y="31681"/>
                    <a:pt x="122534" y="34937"/>
                    <a:pt x="132301" y="38192"/>
                  </a:cubicBezTo>
                  <a:cubicBezTo>
                    <a:pt x="148283" y="43224"/>
                    <a:pt x="163378" y="51807"/>
                    <a:pt x="176697" y="62758"/>
                  </a:cubicBezTo>
                  <a:cubicBezTo>
                    <a:pt x="179065" y="64830"/>
                    <a:pt x="181432" y="67198"/>
                    <a:pt x="183504" y="69862"/>
                  </a:cubicBezTo>
                  <a:cubicBezTo>
                    <a:pt x="184984" y="71934"/>
                    <a:pt x="185872" y="74597"/>
                    <a:pt x="185576" y="77261"/>
                  </a:cubicBezTo>
                  <a:cubicBezTo>
                    <a:pt x="186168" y="81405"/>
                    <a:pt x="183208" y="84956"/>
                    <a:pt x="179361" y="85844"/>
                  </a:cubicBezTo>
                  <a:cubicBezTo>
                    <a:pt x="175809" y="86732"/>
                    <a:pt x="172257" y="87028"/>
                    <a:pt x="168706" y="87324"/>
                  </a:cubicBezTo>
                  <a:cubicBezTo>
                    <a:pt x="159234" y="87324"/>
                    <a:pt x="149467" y="86436"/>
                    <a:pt x="140292" y="84660"/>
                  </a:cubicBezTo>
                  <a:cubicBezTo>
                    <a:pt x="122534" y="80813"/>
                    <a:pt x="105071" y="76965"/>
                    <a:pt x="87905" y="71934"/>
                  </a:cubicBezTo>
                  <a:cubicBezTo>
                    <a:pt x="71626" y="66902"/>
                    <a:pt x="55643" y="60391"/>
                    <a:pt x="40549" y="52399"/>
                  </a:cubicBezTo>
                  <a:cubicBezTo>
                    <a:pt x="30782" y="47664"/>
                    <a:pt x="21606" y="40856"/>
                    <a:pt x="14207" y="32865"/>
                  </a:cubicBezTo>
                  <a:cubicBezTo>
                    <a:pt x="11839" y="30497"/>
                    <a:pt x="9767" y="27833"/>
                    <a:pt x="8583" y="25170"/>
                  </a:cubicBezTo>
                  <a:cubicBezTo>
                    <a:pt x="5624" y="18362"/>
                    <a:pt x="7992" y="13331"/>
                    <a:pt x="15095" y="12147"/>
                  </a:cubicBezTo>
                  <a:cubicBezTo>
                    <a:pt x="18252" y="11357"/>
                    <a:pt x="21277" y="11094"/>
                    <a:pt x="24347" y="11094"/>
                  </a:cubicBezTo>
                  <a:close/>
                  <a:moveTo>
                    <a:pt x="41632" y="0"/>
                  </a:moveTo>
                  <a:cubicBezTo>
                    <a:pt x="38970" y="0"/>
                    <a:pt x="36277" y="1133"/>
                    <a:pt x="34333" y="3563"/>
                  </a:cubicBezTo>
                  <a:cubicBezTo>
                    <a:pt x="32862" y="5525"/>
                    <a:pt x="30375" y="6674"/>
                    <a:pt x="27883" y="6674"/>
                  </a:cubicBezTo>
                  <a:cubicBezTo>
                    <a:pt x="27366" y="6674"/>
                    <a:pt x="26850" y="6625"/>
                    <a:pt x="26342" y="6523"/>
                  </a:cubicBezTo>
                  <a:cubicBezTo>
                    <a:pt x="25232" y="6449"/>
                    <a:pt x="24122" y="6412"/>
                    <a:pt x="23017" y="6412"/>
                  </a:cubicBezTo>
                  <a:cubicBezTo>
                    <a:pt x="19701" y="6412"/>
                    <a:pt x="16427" y="6745"/>
                    <a:pt x="13319" y="7411"/>
                  </a:cubicBezTo>
                  <a:cubicBezTo>
                    <a:pt x="4736" y="8891"/>
                    <a:pt x="0" y="18362"/>
                    <a:pt x="3848" y="26057"/>
                  </a:cubicBezTo>
                  <a:cubicBezTo>
                    <a:pt x="5624" y="29905"/>
                    <a:pt x="7992" y="33161"/>
                    <a:pt x="10951" y="36121"/>
                  </a:cubicBezTo>
                  <a:cubicBezTo>
                    <a:pt x="18055" y="43816"/>
                    <a:pt x="26638" y="50031"/>
                    <a:pt x="36109" y="55063"/>
                  </a:cubicBezTo>
                  <a:cubicBezTo>
                    <a:pt x="54755" y="65422"/>
                    <a:pt x="74882" y="73117"/>
                    <a:pt x="95600" y="78741"/>
                  </a:cubicBezTo>
                  <a:cubicBezTo>
                    <a:pt x="103591" y="80813"/>
                    <a:pt x="111583" y="82885"/>
                    <a:pt x="119574" y="84660"/>
                  </a:cubicBezTo>
                  <a:cubicBezTo>
                    <a:pt x="132301" y="87916"/>
                    <a:pt x="145620" y="90284"/>
                    <a:pt x="158938" y="91468"/>
                  </a:cubicBezTo>
                  <a:cubicBezTo>
                    <a:pt x="161208" y="91665"/>
                    <a:pt x="163444" y="91764"/>
                    <a:pt x="165658" y="91764"/>
                  </a:cubicBezTo>
                  <a:cubicBezTo>
                    <a:pt x="170087" y="91764"/>
                    <a:pt x="174428" y="91369"/>
                    <a:pt x="178769" y="90580"/>
                  </a:cubicBezTo>
                  <a:cubicBezTo>
                    <a:pt x="188832" y="88804"/>
                    <a:pt x="193863" y="77261"/>
                    <a:pt x="187944" y="68974"/>
                  </a:cubicBezTo>
                  <a:cubicBezTo>
                    <a:pt x="186464" y="66310"/>
                    <a:pt x="184392" y="63942"/>
                    <a:pt x="182320" y="61870"/>
                  </a:cubicBezTo>
                  <a:cubicBezTo>
                    <a:pt x="169593" y="50327"/>
                    <a:pt x="154795" y="41448"/>
                    <a:pt x="138812" y="35529"/>
                  </a:cubicBezTo>
                  <a:cubicBezTo>
                    <a:pt x="127565" y="31681"/>
                    <a:pt x="116318" y="27537"/>
                    <a:pt x="105367" y="23986"/>
                  </a:cubicBezTo>
                  <a:cubicBezTo>
                    <a:pt x="99744" y="21914"/>
                    <a:pt x="94120" y="20138"/>
                    <a:pt x="88497" y="18066"/>
                  </a:cubicBezTo>
                  <a:cubicBezTo>
                    <a:pt x="77841" y="15106"/>
                    <a:pt x="67186" y="12443"/>
                    <a:pt x="56235" y="10667"/>
                  </a:cubicBezTo>
                  <a:cubicBezTo>
                    <a:pt x="53572" y="10371"/>
                    <a:pt x="51500" y="8891"/>
                    <a:pt x="50612" y="6523"/>
                  </a:cubicBezTo>
                  <a:cubicBezTo>
                    <a:pt x="49216" y="2336"/>
                    <a:pt x="45455" y="0"/>
                    <a:pt x="4163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493975" y="1229625"/>
              <a:ext cx="4432250" cy="2957225"/>
            </a:xfrm>
            <a:custGeom>
              <a:avLst/>
              <a:gdLst/>
              <a:ahLst/>
              <a:cxnLst/>
              <a:rect l="l" t="t" r="r" b="b"/>
              <a:pathLst>
                <a:path w="177290" h="118289" extrusionOk="0">
                  <a:moveTo>
                    <a:pt x="156183" y="4428"/>
                  </a:moveTo>
                  <a:cubicBezTo>
                    <a:pt x="158286" y="4428"/>
                    <a:pt x="160388" y="4755"/>
                    <a:pt x="162490" y="5328"/>
                  </a:cubicBezTo>
                  <a:cubicBezTo>
                    <a:pt x="169594" y="7104"/>
                    <a:pt x="171666" y="12136"/>
                    <a:pt x="168706" y="18647"/>
                  </a:cubicBezTo>
                  <a:cubicBezTo>
                    <a:pt x="166338" y="22791"/>
                    <a:pt x="163674" y="26342"/>
                    <a:pt x="160419" y="29894"/>
                  </a:cubicBezTo>
                  <a:cubicBezTo>
                    <a:pt x="159531" y="31078"/>
                    <a:pt x="157755" y="31374"/>
                    <a:pt x="156275" y="31374"/>
                  </a:cubicBezTo>
                  <a:cubicBezTo>
                    <a:pt x="155838" y="31337"/>
                    <a:pt x="155401" y="31319"/>
                    <a:pt x="154964" y="31319"/>
                  </a:cubicBezTo>
                  <a:cubicBezTo>
                    <a:pt x="151858" y="31319"/>
                    <a:pt x="148807" y="32257"/>
                    <a:pt x="146212" y="34334"/>
                  </a:cubicBezTo>
                  <a:cubicBezTo>
                    <a:pt x="143548" y="35518"/>
                    <a:pt x="142068" y="38477"/>
                    <a:pt x="142956" y="41437"/>
                  </a:cubicBezTo>
                  <a:cubicBezTo>
                    <a:pt x="143844" y="43805"/>
                    <a:pt x="142956" y="46469"/>
                    <a:pt x="140884" y="47948"/>
                  </a:cubicBezTo>
                  <a:cubicBezTo>
                    <a:pt x="128453" y="58604"/>
                    <a:pt x="115135" y="68371"/>
                    <a:pt x="101224" y="76954"/>
                  </a:cubicBezTo>
                  <a:cubicBezTo>
                    <a:pt x="92345" y="82578"/>
                    <a:pt x="83465" y="87905"/>
                    <a:pt x="74882" y="93529"/>
                  </a:cubicBezTo>
                  <a:cubicBezTo>
                    <a:pt x="60675" y="103000"/>
                    <a:pt x="44693" y="109511"/>
                    <a:pt x="28118" y="112767"/>
                  </a:cubicBezTo>
                  <a:cubicBezTo>
                    <a:pt x="24862" y="113359"/>
                    <a:pt x="21311" y="113655"/>
                    <a:pt x="18055" y="113655"/>
                  </a:cubicBezTo>
                  <a:cubicBezTo>
                    <a:pt x="15391" y="113655"/>
                    <a:pt x="13023" y="112767"/>
                    <a:pt x="10952" y="110991"/>
                  </a:cubicBezTo>
                  <a:cubicBezTo>
                    <a:pt x="7696" y="108623"/>
                    <a:pt x="6512" y="104184"/>
                    <a:pt x="8288" y="100632"/>
                  </a:cubicBezTo>
                  <a:cubicBezTo>
                    <a:pt x="9768" y="97376"/>
                    <a:pt x="11544" y="94121"/>
                    <a:pt x="13911" y="91457"/>
                  </a:cubicBezTo>
                  <a:cubicBezTo>
                    <a:pt x="19831" y="83761"/>
                    <a:pt x="26342" y="76954"/>
                    <a:pt x="33446" y="70739"/>
                  </a:cubicBezTo>
                  <a:cubicBezTo>
                    <a:pt x="47652" y="59491"/>
                    <a:pt x="61563" y="48244"/>
                    <a:pt x="76362" y="37885"/>
                  </a:cubicBezTo>
                  <a:cubicBezTo>
                    <a:pt x="90273" y="28118"/>
                    <a:pt x="105367" y="19831"/>
                    <a:pt x="120758" y="13023"/>
                  </a:cubicBezTo>
                  <a:cubicBezTo>
                    <a:pt x="130821" y="8584"/>
                    <a:pt x="141772" y="5624"/>
                    <a:pt x="152723" y="4736"/>
                  </a:cubicBezTo>
                  <a:cubicBezTo>
                    <a:pt x="153877" y="4526"/>
                    <a:pt x="155030" y="4428"/>
                    <a:pt x="156183" y="4428"/>
                  </a:cubicBezTo>
                  <a:close/>
                  <a:moveTo>
                    <a:pt x="156494" y="1"/>
                  </a:moveTo>
                  <a:cubicBezTo>
                    <a:pt x="155157" y="1"/>
                    <a:pt x="153809" y="99"/>
                    <a:pt x="152427" y="297"/>
                  </a:cubicBezTo>
                  <a:cubicBezTo>
                    <a:pt x="141772" y="1184"/>
                    <a:pt x="131413" y="3848"/>
                    <a:pt x="121646" y="7992"/>
                  </a:cubicBezTo>
                  <a:cubicBezTo>
                    <a:pt x="102112" y="16279"/>
                    <a:pt x="83465" y="26934"/>
                    <a:pt x="66299" y="39661"/>
                  </a:cubicBezTo>
                  <a:cubicBezTo>
                    <a:pt x="59787" y="44397"/>
                    <a:pt x="52980" y="49428"/>
                    <a:pt x="46764" y="54460"/>
                  </a:cubicBezTo>
                  <a:cubicBezTo>
                    <a:pt x="35813" y="62451"/>
                    <a:pt x="26046" y="71330"/>
                    <a:pt x="16575" y="81098"/>
                  </a:cubicBezTo>
                  <a:cubicBezTo>
                    <a:pt x="11840" y="85833"/>
                    <a:pt x="7992" y="91457"/>
                    <a:pt x="5032" y="97376"/>
                  </a:cubicBezTo>
                  <a:cubicBezTo>
                    <a:pt x="1" y="106255"/>
                    <a:pt x="5920" y="117207"/>
                    <a:pt x="15983" y="118094"/>
                  </a:cubicBezTo>
                  <a:cubicBezTo>
                    <a:pt x="17332" y="118217"/>
                    <a:pt x="18630" y="118289"/>
                    <a:pt x="19898" y="118289"/>
                  </a:cubicBezTo>
                  <a:cubicBezTo>
                    <a:pt x="21691" y="118289"/>
                    <a:pt x="23425" y="118145"/>
                    <a:pt x="25158" y="117798"/>
                  </a:cubicBezTo>
                  <a:cubicBezTo>
                    <a:pt x="42029" y="115135"/>
                    <a:pt x="58307" y="109215"/>
                    <a:pt x="72810" y="100336"/>
                  </a:cubicBezTo>
                  <a:cubicBezTo>
                    <a:pt x="82873" y="94121"/>
                    <a:pt x="92936" y="87905"/>
                    <a:pt x="103000" y="81394"/>
                  </a:cubicBezTo>
                  <a:cubicBezTo>
                    <a:pt x="107735" y="78434"/>
                    <a:pt x="112767" y="75178"/>
                    <a:pt x="117798" y="71922"/>
                  </a:cubicBezTo>
                  <a:cubicBezTo>
                    <a:pt x="126678" y="65707"/>
                    <a:pt x="135557" y="58900"/>
                    <a:pt x="143844" y="51500"/>
                  </a:cubicBezTo>
                  <a:cubicBezTo>
                    <a:pt x="145087" y="50050"/>
                    <a:pt x="146765" y="49325"/>
                    <a:pt x="148472" y="49325"/>
                  </a:cubicBezTo>
                  <a:cubicBezTo>
                    <a:pt x="149204" y="49325"/>
                    <a:pt x="149941" y="49458"/>
                    <a:pt x="150651" y="49724"/>
                  </a:cubicBezTo>
                  <a:cubicBezTo>
                    <a:pt x="151797" y="50154"/>
                    <a:pt x="152943" y="50353"/>
                    <a:pt x="154050" y="50353"/>
                  </a:cubicBezTo>
                  <a:cubicBezTo>
                    <a:pt x="159807" y="50353"/>
                    <a:pt x="164524" y="44979"/>
                    <a:pt x="162786" y="38773"/>
                  </a:cubicBezTo>
                  <a:cubicBezTo>
                    <a:pt x="162194" y="35814"/>
                    <a:pt x="163378" y="32558"/>
                    <a:pt x="165746" y="30782"/>
                  </a:cubicBezTo>
                  <a:cubicBezTo>
                    <a:pt x="168706" y="27526"/>
                    <a:pt x="171074" y="23975"/>
                    <a:pt x="173146" y="19831"/>
                  </a:cubicBezTo>
                  <a:cubicBezTo>
                    <a:pt x="177289" y="12432"/>
                    <a:pt x="172850" y="2664"/>
                    <a:pt x="164562" y="1184"/>
                  </a:cubicBezTo>
                  <a:cubicBezTo>
                    <a:pt x="161800" y="395"/>
                    <a:pt x="159169" y="1"/>
                    <a:pt x="1564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13"/>
          <p:cNvGrpSpPr/>
          <p:nvPr/>
        </p:nvGrpSpPr>
        <p:grpSpPr>
          <a:xfrm>
            <a:off x="351700" y="1436356"/>
            <a:ext cx="8722566" cy="3580273"/>
            <a:chOff x="351700" y="1436356"/>
            <a:chExt cx="8722566" cy="3580273"/>
          </a:xfrm>
        </p:grpSpPr>
        <p:grpSp>
          <p:nvGrpSpPr>
            <p:cNvPr id="274" name="Google Shape;274;p13"/>
            <p:cNvGrpSpPr/>
            <p:nvPr/>
          </p:nvGrpSpPr>
          <p:grpSpPr>
            <a:xfrm>
              <a:off x="351700" y="1436356"/>
              <a:ext cx="8722566" cy="3580273"/>
              <a:chOff x="351700" y="1436356"/>
              <a:chExt cx="8722566" cy="3580273"/>
            </a:xfrm>
          </p:grpSpPr>
          <p:sp>
            <p:nvSpPr>
              <p:cNvPr id="275" name="Google Shape;275;p13"/>
              <p:cNvSpPr/>
              <p:nvPr/>
            </p:nvSpPr>
            <p:spPr>
              <a:xfrm>
                <a:off x="351700" y="1867700"/>
                <a:ext cx="723057" cy="749453"/>
              </a:xfrm>
              <a:custGeom>
                <a:avLst/>
                <a:gdLst/>
                <a:ahLst/>
                <a:cxnLst/>
                <a:rect l="l" t="t" r="r" b="b"/>
                <a:pathLst>
                  <a:path w="34679" h="35945" extrusionOk="0">
                    <a:moveTo>
                      <a:pt x="10274" y="0"/>
                    </a:moveTo>
                    <a:cubicBezTo>
                      <a:pt x="9534" y="0"/>
                      <a:pt x="8785" y="71"/>
                      <a:pt x="8036" y="220"/>
                    </a:cubicBezTo>
                    <a:cubicBezTo>
                      <a:pt x="3172" y="1066"/>
                      <a:pt x="1" y="5718"/>
                      <a:pt x="846" y="10582"/>
                    </a:cubicBezTo>
                    <a:cubicBezTo>
                      <a:pt x="1269" y="12273"/>
                      <a:pt x="1692" y="13965"/>
                      <a:pt x="2538" y="15445"/>
                    </a:cubicBezTo>
                    <a:cubicBezTo>
                      <a:pt x="5921" y="22846"/>
                      <a:pt x="11419" y="28978"/>
                      <a:pt x="18397" y="33207"/>
                    </a:cubicBezTo>
                    <a:cubicBezTo>
                      <a:pt x="20089" y="34053"/>
                      <a:pt x="21780" y="34899"/>
                      <a:pt x="23683" y="35322"/>
                    </a:cubicBezTo>
                    <a:cubicBezTo>
                      <a:pt x="25067" y="35741"/>
                      <a:pt x="26335" y="35944"/>
                      <a:pt x="27478" y="35944"/>
                    </a:cubicBezTo>
                    <a:cubicBezTo>
                      <a:pt x="32097" y="35944"/>
                      <a:pt x="34679" y="32627"/>
                      <a:pt x="34679" y="26864"/>
                    </a:cubicBezTo>
                    <a:cubicBezTo>
                      <a:pt x="34679" y="23692"/>
                      <a:pt x="33833" y="20731"/>
                      <a:pt x="32564" y="17983"/>
                    </a:cubicBezTo>
                    <a:cubicBezTo>
                      <a:pt x="29815" y="12273"/>
                      <a:pt x="25586" y="7410"/>
                      <a:pt x="20512" y="3815"/>
                    </a:cubicBezTo>
                    <a:cubicBezTo>
                      <a:pt x="18397" y="2335"/>
                      <a:pt x="16494" y="1278"/>
                      <a:pt x="14168" y="643"/>
                    </a:cubicBezTo>
                    <a:cubicBezTo>
                      <a:pt x="12939" y="234"/>
                      <a:pt x="11622" y="0"/>
                      <a:pt x="10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8725847" y="1436356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7910511" y="4028712"/>
                <a:ext cx="1040534" cy="987918"/>
              </a:xfrm>
              <a:custGeom>
                <a:avLst/>
                <a:gdLst/>
                <a:ahLst/>
                <a:cxnLst/>
                <a:rect l="l" t="t" r="r" b="b"/>
                <a:pathLst>
                  <a:path w="209785" h="199177" extrusionOk="0">
                    <a:moveTo>
                      <a:pt x="145334" y="0"/>
                    </a:moveTo>
                    <a:cubicBezTo>
                      <a:pt x="144236" y="0"/>
                      <a:pt x="143137" y="47"/>
                      <a:pt x="142037" y="139"/>
                    </a:cubicBezTo>
                    <a:cubicBezTo>
                      <a:pt x="135262" y="606"/>
                      <a:pt x="128721" y="2008"/>
                      <a:pt x="122647" y="4344"/>
                    </a:cubicBezTo>
                    <a:cubicBezTo>
                      <a:pt x="109565" y="8549"/>
                      <a:pt x="99519" y="19061"/>
                      <a:pt x="95548" y="32377"/>
                    </a:cubicBezTo>
                    <a:cubicBezTo>
                      <a:pt x="93212" y="40086"/>
                      <a:pt x="92745" y="48263"/>
                      <a:pt x="94380" y="56206"/>
                    </a:cubicBezTo>
                    <a:cubicBezTo>
                      <a:pt x="95548" y="61579"/>
                      <a:pt x="96482" y="66718"/>
                      <a:pt x="97183" y="72091"/>
                    </a:cubicBezTo>
                    <a:cubicBezTo>
                      <a:pt x="97884" y="79800"/>
                      <a:pt x="94146" y="87042"/>
                      <a:pt x="87605" y="91014"/>
                    </a:cubicBezTo>
                    <a:cubicBezTo>
                      <a:pt x="83867" y="93116"/>
                      <a:pt x="80130" y="94751"/>
                      <a:pt x="76158" y="96153"/>
                    </a:cubicBezTo>
                    <a:cubicBezTo>
                      <a:pt x="71019" y="97788"/>
                      <a:pt x="65879" y="99424"/>
                      <a:pt x="60973" y="101059"/>
                    </a:cubicBezTo>
                    <a:cubicBezTo>
                      <a:pt x="52096" y="103862"/>
                      <a:pt x="43452" y="107367"/>
                      <a:pt x="35276" y="111572"/>
                    </a:cubicBezTo>
                    <a:cubicBezTo>
                      <a:pt x="28735" y="115076"/>
                      <a:pt x="22661" y="119514"/>
                      <a:pt x="17288" y="124654"/>
                    </a:cubicBezTo>
                    <a:cubicBezTo>
                      <a:pt x="10747" y="130961"/>
                      <a:pt x="6075" y="139138"/>
                      <a:pt x="3972" y="148015"/>
                    </a:cubicBezTo>
                    <a:cubicBezTo>
                      <a:pt x="1" y="162499"/>
                      <a:pt x="5607" y="178151"/>
                      <a:pt x="17989" y="186795"/>
                    </a:cubicBezTo>
                    <a:cubicBezTo>
                      <a:pt x="20559" y="188664"/>
                      <a:pt x="23362" y="190299"/>
                      <a:pt x="26165" y="191934"/>
                    </a:cubicBezTo>
                    <a:cubicBezTo>
                      <a:pt x="37379" y="197774"/>
                      <a:pt x="49526" y="199176"/>
                      <a:pt x="61908" y="199176"/>
                    </a:cubicBezTo>
                    <a:cubicBezTo>
                      <a:pt x="64945" y="198942"/>
                      <a:pt x="67982" y="198942"/>
                      <a:pt x="70785" y="198709"/>
                    </a:cubicBezTo>
                    <a:cubicBezTo>
                      <a:pt x="84802" y="197774"/>
                      <a:pt x="98819" y="195205"/>
                      <a:pt x="112134" y="191000"/>
                    </a:cubicBezTo>
                    <a:cubicBezTo>
                      <a:pt x="145541" y="180254"/>
                      <a:pt x="173808" y="157593"/>
                      <a:pt x="191796" y="127691"/>
                    </a:cubicBezTo>
                    <a:cubicBezTo>
                      <a:pt x="204645" y="107834"/>
                      <a:pt x="209784" y="83772"/>
                      <a:pt x="206046" y="60411"/>
                    </a:cubicBezTo>
                    <a:cubicBezTo>
                      <a:pt x="204878" y="50132"/>
                      <a:pt x="201374" y="40320"/>
                      <a:pt x="196235" y="31209"/>
                    </a:cubicBezTo>
                    <a:cubicBezTo>
                      <a:pt x="195067" y="29340"/>
                      <a:pt x="193899" y="27471"/>
                      <a:pt x="192731" y="25369"/>
                    </a:cubicBezTo>
                    <a:cubicBezTo>
                      <a:pt x="188759" y="19295"/>
                      <a:pt x="183620" y="14389"/>
                      <a:pt x="177312" y="10885"/>
                    </a:cubicBezTo>
                    <a:cubicBezTo>
                      <a:pt x="171238" y="7381"/>
                      <a:pt x="165164" y="4577"/>
                      <a:pt x="158623" y="2475"/>
                    </a:cubicBezTo>
                    <a:cubicBezTo>
                      <a:pt x="154304" y="785"/>
                      <a:pt x="149834" y="0"/>
                      <a:pt x="145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 rot="-9935296">
                <a:off x="1441381" y="4385246"/>
                <a:ext cx="348408" cy="398875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9" name="Google Shape;279;p13"/>
            <p:cNvSpPr/>
            <p:nvPr/>
          </p:nvSpPr>
          <p:spPr>
            <a:xfrm>
              <a:off x="7621617" y="2160681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13"/>
          <p:cNvSpPr txBox="1">
            <a:spLocks noGrp="1"/>
          </p:cNvSpPr>
          <p:nvPr>
            <p:ph type="title" hasCustomPrompt="1"/>
          </p:nvPr>
        </p:nvSpPr>
        <p:spPr>
          <a:xfrm>
            <a:off x="1923275" y="1543950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1"/>
          </p:nvPr>
        </p:nvSpPr>
        <p:spPr>
          <a:xfrm>
            <a:off x="2879975" y="18225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2"/>
          </p:nvPr>
        </p:nvSpPr>
        <p:spPr>
          <a:xfrm>
            <a:off x="2879975" y="13984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3" hasCustomPrompt="1"/>
          </p:nvPr>
        </p:nvSpPr>
        <p:spPr>
          <a:xfrm>
            <a:off x="1923275" y="2743282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4"/>
          </p:nvPr>
        </p:nvSpPr>
        <p:spPr>
          <a:xfrm>
            <a:off x="2879975" y="30327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5"/>
          </p:nvPr>
        </p:nvSpPr>
        <p:spPr>
          <a:xfrm>
            <a:off x="2879975" y="26086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6" hasCustomPrompt="1"/>
          </p:nvPr>
        </p:nvSpPr>
        <p:spPr>
          <a:xfrm>
            <a:off x="1923275" y="3944257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7"/>
          </p:nvPr>
        </p:nvSpPr>
        <p:spPr>
          <a:xfrm>
            <a:off x="2879975" y="42428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8"/>
          </p:nvPr>
        </p:nvSpPr>
        <p:spPr>
          <a:xfrm>
            <a:off x="2879975" y="38187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9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 rot="6317172">
            <a:off x="8201240" y="3504887"/>
            <a:ext cx="1463286" cy="786775"/>
            <a:chOff x="230900" y="984000"/>
            <a:chExt cx="6963575" cy="3744150"/>
          </a:xfrm>
        </p:grpSpPr>
        <p:sp>
          <p:nvSpPr>
            <p:cNvPr id="291" name="Google Shape;291;p13"/>
            <p:cNvSpPr/>
            <p:nvPr/>
          </p:nvSpPr>
          <p:spPr>
            <a:xfrm>
              <a:off x="865275" y="1536400"/>
              <a:ext cx="6004800" cy="2752175"/>
            </a:xfrm>
            <a:custGeom>
              <a:avLst/>
              <a:gdLst/>
              <a:ahLst/>
              <a:cxnLst/>
              <a:rect l="l" t="t" r="r" b="b"/>
              <a:pathLst>
                <a:path w="240192" h="110087" extrusionOk="0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528450" y="2233925"/>
              <a:ext cx="1268750" cy="925150"/>
            </a:xfrm>
            <a:custGeom>
              <a:avLst/>
              <a:gdLst/>
              <a:ahLst/>
              <a:cxnLst/>
              <a:rect l="l" t="t" r="r" b="b"/>
              <a:pathLst>
                <a:path w="50750" h="37006" extrusionOk="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518050" y="2040325"/>
              <a:ext cx="2559075" cy="1722600"/>
            </a:xfrm>
            <a:custGeom>
              <a:avLst/>
              <a:gdLst/>
              <a:ahLst/>
              <a:cxnLst/>
              <a:rect l="l" t="t" r="r" b="b"/>
              <a:pathLst>
                <a:path w="102363" h="68904" extrusionOk="0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230900" y="984000"/>
              <a:ext cx="6963575" cy="3744150"/>
            </a:xfrm>
            <a:custGeom>
              <a:avLst/>
              <a:gdLst/>
              <a:ahLst/>
              <a:cxnLst/>
              <a:rect l="l" t="t" r="r" b="b"/>
              <a:pathLst>
                <a:path w="278543" h="149766" extrusionOk="0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280150" y="1884850"/>
              <a:ext cx="2840225" cy="1921500"/>
            </a:xfrm>
            <a:custGeom>
              <a:avLst/>
              <a:gdLst/>
              <a:ahLst/>
              <a:cxnLst/>
              <a:rect l="l" t="t" r="r" b="b"/>
              <a:pathLst>
                <a:path w="113609" h="76860" extrusionOk="0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1427525" y="2098925"/>
              <a:ext cx="1715700" cy="1156600"/>
            </a:xfrm>
            <a:custGeom>
              <a:avLst/>
              <a:gdLst/>
              <a:ahLst/>
              <a:cxnLst/>
              <a:rect l="l" t="t" r="r" b="b"/>
              <a:pathLst>
                <a:path w="68628" h="46264" extrusionOk="0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734300" y="2313225"/>
              <a:ext cx="2032850" cy="1132325"/>
            </a:xfrm>
            <a:custGeom>
              <a:avLst/>
              <a:gdLst/>
              <a:ahLst/>
              <a:cxnLst/>
              <a:rect l="l" t="t" r="r" b="b"/>
              <a:pathLst>
                <a:path w="81314" h="45293" extrusionOk="0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1816800" y="2388200"/>
              <a:ext cx="908325" cy="594200"/>
            </a:xfrm>
            <a:custGeom>
              <a:avLst/>
              <a:gdLst/>
              <a:ahLst/>
              <a:cxnLst/>
              <a:rect l="l" t="t" r="r" b="b"/>
              <a:pathLst>
                <a:path w="36333" h="23768" extrusionOk="0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484000" y="2731325"/>
              <a:ext cx="756925" cy="386500"/>
            </a:xfrm>
            <a:custGeom>
              <a:avLst/>
              <a:gdLst/>
              <a:ahLst/>
              <a:cxnLst/>
              <a:rect l="l" t="t" r="r" b="b"/>
              <a:pathLst>
                <a:path w="30277" h="15460" extrusionOk="0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oogle Shape;1057;p38"/>
          <p:cNvGrpSpPr/>
          <p:nvPr/>
        </p:nvGrpSpPr>
        <p:grpSpPr>
          <a:xfrm rot="3226582" flipH="1">
            <a:off x="7601782" y="85576"/>
            <a:ext cx="1209549" cy="975063"/>
            <a:chOff x="750100" y="236175"/>
            <a:chExt cx="6175375" cy="4978200"/>
          </a:xfrm>
        </p:grpSpPr>
        <p:sp>
          <p:nvSpPr>
            <p:cNvPr id="1058" name="Google Shape;1058;p38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38"/>
          <p:cNvGrpSpPr/>
          <p:nvPr/>
        </p:nvGrpSpPr>
        <p:grpSpPr>
          <a:xfrm flipH="1">
            <a:off x="306343" y="4120967"/>
            <a:ext cx="1048645" cy="975498"/>
            <a:chOff x="920750" y="240450"/>
            <a:chExt cx="5619750" cy="5227750"/>
          </a:xfrm>
        </p:grpSpPr>
        <p:sp>
          <p:nvSpPr>
            <p:cNvPr id="1065" name="Google Shape;1065;p38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8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38"/>
          <p:cNvGrpSpPr/>
          <p:nvPr/>
        </p:nvGrpSpPr>
        <p:grpSpPr>
          <a:xfrm>
            <a:off x="171839" y="-82375"/>
            <a:ext cx="986454" cy="1311177"/>
            <a:chOff x="1806625" y="239525"/>
            <a:chExt cx="3845825" cy="5111800"/>
          </a:xfrm>
        </p:grpSpPr>
        <p:sp>
          <p:nvSpPr>
            <p:cNvPr id="1090" name="Google Shape;1090;p38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38"/>
          <p:cNvGrpSpPr/>
          <p:nvPr/>
        </p:nvGrpSpPr>
        <p:grpSpPr>
          <a:xfrm flipH="1">
            <a:off x="7670" y="286494"/>
            <a:ext cx="9033265" cy="4898552"/>
            <a:chOff x="-3" y="286494"/>
            <a:chExt cx="9033265" cy="4898552"/>
          </a:xfrm>
        </p:grpSpPr>
        <p:grpSp>
          <p:nvGrpSpPr>
            <p:cNvPr id="1094" name="Google Shape;1094;p38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1095" name="Google Shape;1095;p38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8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8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8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8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0" name="Google Shape;1100;p38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 Medium"/>
              <a:buChar char="●"/>
              <a:defRPr sz="1800"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84" r:id="rId9"/>
    <p:sldLayoutId id="2147483685" r:id="rId10"/>
    <p:sldLayoutId id="214748368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44"/>
          <p:cNvSpPr txBox="1">
            <a:spLocks noGrp="1"/>
          </p:cNvSpPr>
          <p:nvPr>
            <p:ph type="title"/>
          </p:nvPr>
        </p:nvSpPr>
        <p:spPr>
          <a:xfrm>
            <a:off x="1474830" y="745545"/>
            <a:ext cx="5038200" cy="11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6000" dirty="0" err="1" smtClean="0"/>
              <a:t>Homeostaza</a:t>
            </a:r>
            <a:r>
              <a:rPr lang="hr-HR" sz="6000" dirty="0" smtClean="0"/>
              <a:t> </a:t>
            </a:r>
            <a:endParaRPr sz="6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401" y="2180644"/>
            <a:ext cx="2722486" cy="2350574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20"/>
          <a:stretch/>
        </p:blipFill>
        <p:spPr>
          <a:xfrm>
            <a:off x="5998746" y="2180644"/>
            <a:ext cx="2880000" cy="2241264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4493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49"/>
          <p:cNvSpPr txBox="1">
            <a:spLocks noGrp="1"/>
          </p:cNvSpPr>
          <p:nvPr>
            <p:ph type="title"/>
          </p:nvPr>
        </p:nvSpPr>
        <p:spPr>
          <a:xfrm>
            <a:off x="5058881" y="2217402"/>
            <a:ext cx="3221280" cy="11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dirty="0" smtClean="0"/>
              <a:t>Hvala na   </a:t>
            </a:r>
            <a:br>
              <a:rPr lang="hr-HR" sz="4800" dirty="0" smtClean="0"/>
            </a:br>
            <a:r>
              <a:rPr lang="hr-HR" sz="4800" dirty="0" smtClean="0"/>
              <a:t>pažnji!</a:t>
            </a:r>
            <a:endParaRPr sz="4800" dirty="0"/>
          </a:p>
        </p:txBody>
      </p:sp>
      <p:grpSp>
        <p:nvGrpSpPr>
          <p:cNvPr id="55" name="Google Shape;2393;p76"/>
          <p:cNvGrpSpPr/>
          <p:nvPr/>
        </p:nvGrpSpPr>
        <p:grpSpPr>
          <a:xfrm rot="-2023516">
            <a:off x="2322923" y="3638735"/>
            <a:ext cx="1093780" cy="1115214"/>
            <a:chOff x="1301600" y="238450"/>
            <a:chExt cx="4846600" cy="4941575"/>
          </a:xfrm>
        </p:grpSpPr>
        <p:sp>
          <p:nvSpPr>
            <p:cNvPr id="56" name="Google Shape;2394;p76"/>
            <p:cNvSpPr/>
            <p:nvPr/>
          </p:nvSpPr>
          <p:spPr>
            <a:xfrm>
              <a:off x="2951650" y="238450"/>
              <a:ext cx="1524300" cy="4941575"/>
            </a:xfrm>
            <a:custGeom>
              <a:avLst/>
              <a:gdLst/>
              <a:ahLst/>
              <a:cxnLst/>
              <a:rect l="l" t="t" r="r" b="b"/>
              <a:pathLst>
                <a:path w="60972" h="197663" extrusionOk="0">
                  <a:moveTo>
                    <a:pt x="30865" y="4562"/>
                  </a:moveTo>
                  <a:cubicBezTo>
                    <a:pt x="33587" y="4562"/>
                    <a:pt x="36114" y="6041"/>
                    <a:pt x="37589" y="8570"/>
                  </a:cubicBezTo>
                  <a:cubicBezTo>
                    <a:pt x="39661" y="11530"/>
                    <a:pt x="41437" y="14490"/>
                    <a:pt x="42621" y="18041"/>
                  </a:cubicBezTo>
                  <a:cubicBezTo>
                    <a:pt x="45877" y="26921"/>
                    <a:pt x="48244" y="36096"/>
                    <a:pt x="49724" y="45567"/>
                  </a:cubicBezTo>
                  <a:cubicBezTo>
                    <a:pt x="52092" y="63326"/>
                    <a:pt x="54460" y="81380"/>
                    <a:pt x="55348" y="99434"/>
                  </a:cubicBezTo>
                  <a:cubicBezTo>
                    <a:pt x="55940" y="116305"/>
                    <a:pt x="55348" y="133176"/>
                    <a:pt x="52980" y="150046"/>
                  </a:cubicBezTo>
                  <a:cubicBezTo>
                    <a:pt x="51500" y="161293"/>
                    <a:pt x="48244" y="171948"/>
                    <a:pt x="43213" y="181715"/>
                  </a:cubicBezTo>
                  <a:cubicBezTo>
                    <a:pt x="42029" y="184675"/>
                    <a:pt x="39957" y="187339"/>
                    <a:pt x="37885" y="189707"/>
                  </a:cubicBezTo>
                  <a:cubicBezTo>
                    <a:pt x="35414" y="191918"/>
                    <a:pt x="32999" y="192986"/>
                    <a:pt x="30768" y="192986"/>
                  </a:cubicBezTo>
                  <a:cubicBezTo>
                    <a:pt x="27922" y="192986"/>
                    <a:pt x="25373" y="191249"/>
                    <a:pt x="23382" y="187931"/>
                  </a:cubicBezTo>
                  <a:cubicBezTo>
                    <a:pt x="21015" y="184083"/>
                    <a:pt x="19239" y="179644"/>
                    <a:pt x="18055" y="175204"/>
                  </a:cubicBezTo>
                  <a:cubicBezTo>
                    <a:pt x="17463" y="173724"/>
                    <a:pt x="18055" y="171948"/>
                    <a:pt x="19239" y="170764"/>
                  </a:cubicBezTo>
                  <a:cubicBezTo>
                    <a:pt x="21311" y="167805"/>
                    <a:pt x="22199" y="164253"/>
                    <a:pt x="21903" y="160701"/>
                  </a:cubicBezTo>
                  <a:cubicBezTo>
                    <a:pt x="22199" y="157741"/>
                    <a:pt x="20127" y="154782"/>
                    <a:pt x="17463" y="154190"/>
                  </a:cubicBezTo>
                  <a:cubicBezTo>
                    <a:pt x="14207" y="153598"/>
                    <a:pt x="13319" y="151526"/>
                    <a:pt x="13023" y="148862"/>
                  </a:cubicBezTo>
                  <a:cubicBezTo>
                    <a:pt x="10064" y="132584"/>
                    <a:pt x="8880" y="116009"/>
                    <a:pt x="8880" y="99730"/>
                  </a:cubicBezTo>
                  <a:cubicBezTo>
                    <a:pt x="9176" y="89371"/>
                    <a:pt x="9176" y="79012"/>
                    <a:pt x="8880" y="68653"/>
                  </a:cubicBezTo>
                  <a:cubicBezTo>
                    <a:pt x="8288" y="51783"/>
                    <a:pt x="11248" y="34616"/>
                    <a:pt x="17167" y="18929"/>
                  </a:cubicBezTo>
                  <a:cubicBezTo>
                    <a:pt x="18351" y="15674"/>
                    <a:pt x="19831" y="12714"/>
                    <a:pt x="21903" y="9754"/>
                  </a:cubicBezTo>
                  <a:cubicBezTo>
                    <a:pt x="23086" y="7682"/>
                    <a:pt x="25158" y="5906"/>
                    <a:pt x="27526" y="5315"/>
                  </a:cubicBezTo>
                  <a:cubicBezTo>
                    <a:pt x="28633" y="4803"/>
                    <a:pt x="29765" y="4562"/>
                    <a:pt x="30865" y="4562"/>
                  </a:cubicBezTo>
                  <a:close/>
                  <a:moveTo>
                    <a:pt x="30246" y="0"/>
                  </a:moveTo>
                  <a:cubicBezTo>
                    <a:pt x="25998" y="0"/>
                    <a:pt x="21721" y="1860"/>
                    <a:pt x="18943" y="5611"/>
                  </a:cubicBezTo>
                  <a:cubicBezTo>
                    <a:pt x="17167" y="7978"/>
                    <a:pt x="15391" y="10642"/>
                    <a:pt x="14503" y="13602"/>
                  </a:cubicBezTo>
                  <a:cubicBezTo>
                    <a:pt x="7696" y="29288"/>
                    <a:pt x="4144" y="46159"/>
                    <a:pt x="3848" y="63326"/>
                  </a:cubicBezTo>
                  <a:cubicBezTo>
                    <a:pt x="4144" y="75165"/>
                    <a:pt x="4144" y="87004"/>
                    <a:pt x="4144" y="98843"/>
                  </a:cubicBezTo>
                  <a:cubicBezTo>
                    <a:pt x="4440" y="104762"/>
                    <a:pt x="4144" y="110681"/>
                    <a:pt x="4440" y="116601"/>
                  </a:cubicBezTo>
                  <a:cubicBezTo>
                    <a:pt x="5032" y="127552"/>
                    <a:pt x="6216" y="138503"/>
                    <a:pt x="7992" y="149454"/>
                  </a:cubicBezTo>
                  <a:cubicBezTo>
                    <a:pt x="8880" y="151822"/>
                    <a:pt x="7992" y="154486"/>
                    <a:pt x="5920" y="156262"/>
                  </a:cubicBezTo>
                  <a:cubicBezTo>
                    <a:pt x="0" y="160701"/>
                    <a:pt x="1776" y="170172"/>
                    <a:pt x="8880" y="172244"/>
                  </a:cubicBezTo>
                  <a:cubicBezTo>
                    <a:pt x="11839" y="173428"/>
                    <a:pt x="13911" y="175796"/>
                    <a:pt x="14503" y="179052"/>
                  </a:cubicBezTo>
                  <a:cubicBezTo>
                    <a:pt x="15391" y="183195"/>
                    <a:pt x="17167" y="187339"/>
                    <a:pt x="19831" y="190891"/>
                  </a:cubicBezTo>
                  <a:cubicBezTo>
                    <a:pt x="22202" y="195294"/>
                    <a:pt x="26609" y="197663"/>
                    <a:pt x="31054" y="197663"/>
                  </a:cubicBezTo>
                  <a:cubicBezTo>
                    <a:pt x="34377" y="197663"/>
                    <a:pt x="37721" y="196340"/>
                    <a:pt x="40253" y="193554"/>
                  </a:cubicBezTo>
                  <a:cubicBezTo>
                    <a:pt x="43213" y="190891"/>
                    <a:pt x="45581" y="187339"/>
                    <a:pt x="47356" y="183491"/>
                  </a:cubicBezTo>
                  <a:cubicBezTo>
                    <a:pt x="52092" y="174316"/>
                    <a:pt x="55348" y="163957"/>
                    <a:pt x="56828" y="153598"/>
                  </a:cubicBezTo>
                  <a:cubicBezTo>
                    <a:pt x="60379" y="132584"/>
                    <a:pt x="60971" y="110977"/>
                    <a:pt x="59195" y="89667"/>
                  </a:cubicBezTo>
                  <a:cubicBezTo>
                    <a:pt x="58603" y="81380"/>
                    <a:pt x="57715" y="73389"/>
                    <a:pt x="56828" y="65101"/>
                  </a:cubicBezTo>
                  <a:cubicBezTo>
                    <a:pt x="55644" y="51783"/>
                    <a:pt x="53276" y="38760"/>
                    <a:pt x="50020" y="25737"/>
                  </a:cubicBezTo>
                  <a:cubicBezTo>
                    <a:pt x="48540" y="19225"/>
                    <a:pt x="45877" y="13010"/>
                    <a:pt x="42325" y="7090"/>
                  </a:cubicBezTo>
                  <a:cubicBezTo>
                    <a:pt x="39812" y="2378"/>
                    <a:pt x="35048" y="0"/>
                    <a:pt x="302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95;p76"/>
            <p:cNvSpPr/>
            <p:nvPr/>
          </p:nvSpPr>
          <p:spPr>
            <a:xfrm>
              <a:off x="1301600" y="1480925"/>
              <a:ext cx="4846600" cy="2294100"/>
            </a:xfrm>
            <a:custGeom>
              <a:avLst/>
              <a:gdLst/>
              <a:ahLst/>
              <a:cxnLst/>
              <a:rect l="l" t="t" r="r" b="b"/>
              <a:pathLst>
                <a:path w="193864" h="91764" extrusionOk="0">
                  <a:moveTo>
                    <a:pt x="24347" y="11094"/>
                  </a:moveTo>
                  <a:cubicBezTo>
                    <a:pt x="25882" y="11094"/>
                    <a:pt x="27427" y="11160"/>
                    <a:pt x="29006" y="11259"/>
                  </a:cubicBezTo>
                  <a:cubicBezTo>
                    <a:pt x="30486" y="11259"/>
                    <a:pt x="31965" y="12147"/>
                    <a:pt x="32557" y="13627"/>
                  </a:cubicBezTo>
                  <a:cubicBezTo>
                    <a:pt x="34629" y="16586"/>
                    <a:pt x="37885" y="18658"/>
                    <a:pt x="41437" y="19546"/>
                  </a:cubicBezTo>
                  <a:cubicBezTo>
                    <a:pt x="42301" y="19930"/>
                    <a:pt x="43228" y="20127"/>
                    <a:pt x="44136" y="20127"/>
                  </a:cubicBezTo>
                  <a:cubicBezTo>
                    <a:pt x="46027" y="20127"/>
                    <a:pt x="47836" y="19273"/>
                    <a:pt x="48836" y="17474"/>
                  </a:cubicBezTo>
                  <a:cubicBezTo>
                    <a:pt x="49748" y="15877"/>
                    <a:pt x="51716" y="14808"/>
                    <a:pt x="53654" y="14808"/>
                  </a:cubicBezTo>
                  <a:cubicBezTo>
                    <a:pt x="54230" y="14808"/>
                    <a:pt x="54804" y="14903"/>
                    <a:pt x="55347" y="15106"/>
                  </a:cubicBezTo>
                  <a:cubicBezTo>
                    <a:pt x="71626" y="18066"/>
                    <a:pt x="87609" y="22210"/>
                    <a:pt x="102999" y="28129"/>
                  </a:cubicBezTo>
                  <a:cubicBezTo>
                    <a:pt x="112766" y="31681"/>
                    <a:pt x="122534" y="34937"/>
                    <a:pt x="132301" y="38192"/>
                  </a:cubicBezTo>
                  <a:cubicBezTo>
                    <a:pt x="148283" y="43224"/>
                    <a:pt x="163378" y="51807"/>
                    <a:pt x="176697" y="62758"/>
                  </a:cubicBezTo>
                  <a:cubicBezTo>
                    <a:pt x="179065" y="64830"/>
                    <a:pt x="181432" y="67198"/>
                    <a:pt x="183504" y="69862"/>
                  </a:cubicBezTo>
                  <a:cubicBezTo>
                    <a:pt x="184984" y="71934"/>
                    <a:pt x="185872" y="74597"/>
                    <a:pt x="185576" y="77261"/>
                  </a:cubicBezTo>
                  <a:cubicBezTo>
                    <a:pt x="186168" y="81405"/>
                    <a:pt x="183208" y="84956"/>
                    <a:pt x="179361" y="85844"/>
                  </a:cubicBezTo>
                  <a:cubicBezTo>
                    <a:pt x="175809" y="86732"/>
                    <a:pt x="172257" y="87028"/>
                    <a:pt x="168706" y="87324"/>
                  </a:cubicBezTo>
                  <a:cubicBezTo>
                    <a:pt x="159234" y="87324"/>
                    <a:pt x="149467" y="86436"/>
                    <a:pt x="140292" y="84660"/>
                  </a:cubicBezTo>
                  <a:cubicBezTo>
                    <a:pt x="122534" y="80813"/>
                    <a:pt x="105071" y="76965"/>
                    <a:pt x="87905" y="71934"/>
                  </a:cubicBezTo>
                  <a:cubicBezTo>
                    <a:pt x="71626" y="66902"/>
                    <a:pt x="55643" y="60391"/>
                    <a:pt x="40549" y="52399"/>
                  </a:cubicBezTo>
                  <a:cubicBezTo>
                    <a:pt x="30782" y="47664"/>
                    <a:pt x="21606" y="40856"/>
                    <a:pt x="14207" y="32865"/>
                  </a:cubicBezTo>
                  <a:cubicBezTo>
                    <a:pt x="11839" y="30497"/>
                    <a:pt x="9767" y="27833"/>
                    <a:pt x="8583" y="25170"/>
                  </a:cubicBezTo>
                  <a:cubicBezTo>
                    <a:pt x="5624" y="18362"/>
                    <a:pt x="7992" y="13331"/>
                    <a:pt x="15095" y="12147"/>
                  </a:cubicBezTo>
                  <a:cubicBezTo>
                    <a:pt x="18252" y="11357"/>
                    <a:pt x="21277" y="11094"/>
                    <a:pt x="24347" y="11094"/>
                  </a:cubicBezTo>
                  <a:close/>
                  <a:moveTo>
                    <a:pt x="41632" y="0"/>
                  </a:moveTo>
                  <a:cubicBezTo>
                    <a:pt x="38970" y="0"/>
                    <a:pt x="36277" y="1133"/>
                    <a:pt x="34333" y="3563"/>
                  </a:cubicBezTo>
                  <a:cubicBezTo>
                    <a:pt x="32862" y="5525"/>
                    <a:pt x="30375" y="6674"/>
                    <a:pt x="27883" y="6674"/>
                  </a:cubicBezTo>
                  <a:cubicBezTo>
                    <a:pt x="27366" y="6674"/>
                    <a:pt x="26850" y="6625"/>
                    <a:pt x="26342" y="6523"/>
                  </a:cubicBezTo>
                  <a:cubicBezTo>
                    <a:pt x="25232" y="6449"/>
                    <a:pt x="24122" y="6412"/>
                    <a:pt x="23017" y="6412"/>
                  </a:cubicBezTo>
                  <a:cubicBezTo>
                    <a:pt x="19701" y="6412"/>
                    <a:pt x="16427" y="6745"/>
                    <a:pt x="13319" y="7411"/>
                  </a:cubicBezTo>
                  <a:cubicBezTo>
                    <a:pt x="4736" y="8891"/>
                    <a:pt x="0" y="18362"/>
                    <a:pt x="3848" y="26057"/>
                  </a:cubicBezTo>
                  <a:cubicBezTo>
                    <a:pt x="5624" y="29905"/>
                    <a:pt x="7992" y="33161"/>
                    <a:pt x="10951" y="36121"/>
                  </a:cubicBezTo>
                  <a:cubicBezTo>
                    <a:pt x="18055" y="43816"/>
                    <a:pt x="26638" y="50031"/>
                    <a:pt x="36109" y="55063"/>
                  </a:cubicBezTo>
                  <a:cubicBezTo>
                    <a:pt x="54755" y="65422"/>
                    <a:pt x="74882" y="73117"/>
                    <a:pt x="95600" y="78741"/>
                  </a:cubicBezTo>
                  <a:cubicBezTo>
                    <a:pt x="103591" y="80813"/>
                    <a:pt x="111583" y="82885"/>
                    <a:pt x="119574" y="84660"/>
                  </a:cubicBezTo>
                  <a:cubicBezTo>
                    <a:pt x="132301" y="87916"/>
                    <a:pt x="145620" y="90284"/>
                    <a:pt x="158938" y="91468"/>
                  </a:cubicBezTo>
                  <a:cubicBezTo>
                    <a:pt x="161208" y="91665"/>
                    <a:pt x="163444" y="91764"/>
                    <a:pt x="165658" y="91764"/>
                  </a:cubicBezTo>
                  <a:cubicBezTo>
                    <a:pt x="170087" y="91764"/>
                    <a:pt x="174428" y="91369"/>
                    <a:pt x="178769" y="90580"/>
                  </a:cubicBezTo>
                  <a:cubicBezTo>
                    <a:pt x="188832" y="88804"/>
                    <a:pt x="193863" y="77261"/>
                    <a:pt x="187944" y="68974"/>
                  </a:cubicBezTo>
                  <a:cubicBezTo>
                    <a:pt x="186464" y="66310"/>
                    <a:pt x="184392" y="63942"/>
                    <a:pt x="182320" y="61870"/>
                  </a:cubicBezTo>
                  <a:cubicBezTo>
                    <a:pt x="169593" y="50327"/>
                    <a:pt x="154795" y="41448"/>
                    <a:pt x="138812" y="35529"/>
                  </a:cubicBezTo>
                  <a:cubicBezTo>
                    <a:pt x="127565" y="31681"/>
                    <a:pt x="116318" y="27537"/>
                    <a:pt x="105367" y="23986"/>
                  </a:cubicBezTo>
                  <a:cubicBezTo>
                    <a:pt x="99744" y="21914"/>
                    <a:pt x="94120" y="20138"/>
                    <a:pt x="88497" y="18066"/>
                  </a:cubicBezTo>
                  <a:cubicBezTo>
                    <a:pt x="77841" y="15106"/>
                    <a:pt x="67186" y="12443"/>
                    <a:pt x="56235" y="10667"/>
                  </a:cubicBezTo>
                  <a:cubicBezTo>
                    <a:pt x="53572" y="10371"/>
                    <a:pt x="51500" y="8891"/>
                    <a:pt x="50612" y="6523"/>
                  </a:cubicBezTo>
                  <a:cubicBezTo>
                    <a:pt x="49216" y="2336"/>
                    <a:pt x="45455" y="0"/>
                    <a:pt x="4163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96;p76"/>
            <p:cNvSpPr/>
            <p:nvPr/>
          </p:nvSpPr>
          <p:spPr>
            <a:xfrm>
              <a:off x="1493975" y="1229625"/>
              <a:ext cx="4432250" cy="2957225"/>
            </a:xfrm>
            <a:custGeom>
              <a:avLst/>
              <a:gdLst/>
              <a:ahLst/>
              <a:cxnLst/>
              <a:rect l="l" t="t" r="r" b="b"/>
              <a:pathLst>
                <a:path w="177290" h="118289" extrusionOk="0">
                  <a:moveTo>
                    <a:pt x="156183" y="4428"/>
                  </a:moveTo>
                  <a:cubicBezTo>
                    <a:pt x="158286" y="4428"/>
                    <a:pt x="160388" y="4755"/>
                    <a:pt x="162490" y="5328"/>
                  </a:cubicBezTo>
                  <a:cubicBezTo>
                    <a:pt x="169594" y="7104"/>
                    <a:pt x="171666" y="12136"/>
                    <a:pt x="168706" y="18647"/>
                  </a:cubicBezTo>
                  <a:cubicBezTo>
                    <a:pt x="166338" y="22791"/>
                    <a:pt x="163674" y="26342"/>
                    <a:pt x="160419" y="29894"/>
                  </a:cubicBezTo>
                  <a:cubicBezTo>
                    <a:pt x="159531" y="31078"/>
                    <a:pt x="157755" y="31374"/>
                    <a:pt x="156275" y="31374"/>
                  </a:cubicBezTo>
                  <a:cubicBezTo>
                    <a:pt x="155838" y="31337"/>
                    <a:pt x="155401" y="31319"/>
                    <a:pt x="154964" y="31319"/>
                  </a:cubicBezTo>
                  <a:cubicBezTo>
                    <a:pt x="151858" y="31319"/>
                    <a:pt x="148807" y="32257"/>
                    <a:pt x="146212" y="34334"/>
                  </a:cubicBezTo>
                  <a:cubicBezTo>
                    <a:pt x="143548" y="35518"/>
                    <a:pt x="142068" y="38477"/>
                    <a:pt x="142956" y="41437"/>
                  </a:cubicBezTo>
                  <a:cubicBezTo>
                    <a:pt x="143844" y="43805"/>
                    <a:pt x="142956" y="46469"/>
                    <a:pt x="140884" y="47948"/>
                  </a:cubicBezTo>
                  <a:cubicBezTo>
                    <a:pt x="128453" y="58604"/>
                    <a:pt x="115135" y="68371"/>
                    <a:pt x="101224" y="76954"/>
                  </a:cubicBezTo>
                  <a:cubicBezTo>
                    <a:pt x="92345" y="82578"/>
                    <a:pt x="83465" y="87905"/>
                    <a:pt x="74882" y="93529"/>
                  </a:cubicBezTo>
                  <a:cubicBezTo>
                    <a:pt x="60675" y="103000"/>
                    <a:pt x="44693" y="109511"/>
                    <a:pt x="28118" y="112767"/>
                  </a:cubicBezTo>
                  <a:cubicBezTo>
                    <a:pt x="24862" y="113359"/>
                    <a:pt x="21311" y="113655"/>
                    <a:pt x="18055" y="113655"/>
                  </a:cubicBezTo>
                  <a:cubicBezTo>
                    <a:pt x="15391" y="113655"/>
                    <a:pt x="13023" y="112767"/>
                    <a:pt x="10952" y="110991"/>
                  </a:cubicBezTo>
                  <a:cubicBezTo>
                    <a:pt x="7696" y="108623"/>
                    <a:pt x="6512" y="104184"/>
                    <a:pt x="8288" y="100632"/>
                  </a:cubicBezTo>
                  <a:cubicBezTo>
                    <a:pt x="9768" y="97376"/>
                    <a:pt x="11544" y="94121"/>
                    <a:pt x="13911" y="91457"/>
                  </a:cubicBezTo>
                  <a:cubicBezTo>
                    <a:pt x="19831" y="83761"/>
                    <a:pt x="26342" y="76954"/>
                    <a:pt x="33446" y="70739"/>
                  </a:cubicBezTo>
                  <a:cubicBezTo>
                    <a:pt x="47652" y="59491"/>
                    <a:pt x="61563" y="48244"/>
                    <a:pt x="76362" y="37885"/>
                  </a:cubicBezTo>
                  <a:cubicBezTo>
                    <a:pt x="90273" y="28118"/>
                    <a:pt x="105367" y="19831"/>
                    <a:pt x="120758" y="13023"/>
                  </a:cubicBezTo>
                  <a:cubicBezTo>
                    <a:pt x="130821" y="8584"/>
                    <a:pt x="141772" y="5624"/>
                    <a:pt x="152723" y="4736"/>
                  </a:cubicBezTo>
                  <a:cubicBezTo>
                    <a:pt x="153877" y="4526"/>
                    <a:pt x="155030" y="4428"/>
                    <a:pt x="156183" y="4428"/>
                  </a:cubicBezTo>
                  <a:close/>
                  <a:moveTo>
                    <a:pt x="156494" y="1"/>
                  </a:moveTo>
                  <a:cubicBezTo>
                    <a:pt x="155157" y="1"/>
                    <a:pt x="153809" y="99"/>
                    <a:pt x="152427" y="297"/>
                  </a:cubicBezTo>
                  <a:cubicBezTo>
                    <a:pt x="141772" y="1184"/>
                    <a:pt x="131413" y="3848"/>
                    <a:pt x="121646" y="7992"/>
                  </a:cubicBezTo>
                  <a:cubicBezTo>
                    <a:pt x="102112" y="16279"/>
                    <a:pt x="83465" y="26934"/>
                    <a:pt x="66299" y="39661"/>
                  </a:cubicBezTo>
                  <a:cubicBezTo>
                    <a:pt x="59787" y="44397"/>
                    <a:pt x="52980" y="49428"/>
                    <a:pt x="46764" y="54460"/>
                  </a:cubicBezTo>
                  <a:cubicBezTo>
                    <a:pt x="35813" y="62451"/>
                    <a:pt x="26046" y="71330"/>
                    <a:pt x="16575" y="81098"/>
                  </a:cubicBezTo>
                  <a:cubicBezTo>
                    <a:pt x="11840" y="85833"/>
                    <a:pt x="7992" y="91457"/>
                    <a:pt x="5032" y="97376"/>
                  </a:cubicBezTo>
                  <a:cubicBezTo>
                    <a:pt x="1" y="106255"/>
                    <a:pt x="5920" y="117207"/>
                    <a:pt x="15983" y="118094"/>
                  </a:cubicBezTo>
                  <a:cubicBezTo>
                    <a:pt x="17332" y="118217"/>
                    <a:pt x="18630" y="118289"/>
                    <a:pt x="19898" y="118289"/>
                  </a:cubicBezTo>
                  <a:cubicBezTo>
                    <a:pt x="21691" y="118289"/>
                    <a:pt x="23425" y="118145"/>
                    <a:pt x="25158" y="117798"/>
                  </a:cubicBezTo>
                  <a:cubicBezTo>
                    <a:pt x="42029" y="115135"/>
                    <a:pt x="58307" y="109215"/>
                    <a:pt x="72810" y="100336"/>
                  </a:cubicBezTo>
                  <a:cubicBezTo>
                    <a:pt x="82873" y="94121"/>
                    <a:pt x="92936" y="87905"/>
                    <a:pt x="103000" y="81394"/>
                  </a:cubicBezTo>
                  <a:cubicBezTo>
                    <a:pt x="107735" y="78434"/>
                    <a:pt x="112767" y="75178"/>
                    <a:pt x="117798" y="71922"/>
                  </a:cubicBezTo>
                  <a:cubicBezTo>
                    <a:pt x="126678" y="65707"/>
                    <a:pt x="135557" y="58900"/>
                    <a:pt x="143844" y="51500"/>
                  </a:cubicBezTo>
                  <a:cubicBezTo>
                    <a:pt x="145087" y="50050"/>
                    <a:pt x="146765" y="49325"/>
                    <a:pt x="148472" y="49325"/>
                  </a:cubicBezTo>
                  <a:cubicBezTo>
                    <a:pt x="149204" y="49325"/>
                    <a:pt x="149941" y="49458"/>
                    <a:pt x="150651" y="49724"/>
                  </a:cubicBezTo>
                  <a:cubicBezTo>
                    <a:pt x="151797" y="50154"/>
                    <a:pt x="152943" y="50353"/>
                    <a:pt x="154050" y="50353"/>
                  </a:cubicBezTo>
                  <a:cubicBezTo>
                    <a:pt x="159807" y="50353"/>
                    <a:pt x="164524" y="44979"/>
                    <a:pt x="162786" y="38773"/>
                  </a:cubicBezTo>
                  <a:cubicBezTo>
                    <a:pt x="162194" y="35814"/>
                    <a:pt x="163378" y="32558"/>
                    <a:pt x="165746" y="30782"/>
                  </a:cubicBezTo>
                  <a:cubicBezTo>
                    <a:pt x="168706" y="27526"/>
                    <a:pt x="171074" y="23975"/>
                    <a:pt x="173146" y="19831"/>
                  </a:cubicBezTo>
                  <a:cubicBezTo>
                    <a:pt x="177289" y="12432"/>
                    <a:pt x="172850" y="2664"/>
                    <a:pt x="164562" y="1184"/>
                  </a:cubicBezTo>
                  <a:cubicBezTo>
                    <a:pt x="161800" y="395"/>
                    <a:pt x="159169" y="1"/>
                    <a:pt x="1564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2850;p79"/>
          <p:cNvGrpSpPr/>
          <p:nvPr/>
        </p:nvGrpSpPr>
        <p:grpSpPr>
          <a:xfrm>
            <a:off x="1174086" y="2472248"/>
            <a:ext cx="971423" cy="976368"/>
            <a:chOff x="4116243" y="3021366"/>
            <a:chExt cx="579850" cy="582802"/>
          </a:xfrm>
        </p:grpSpPr>
        <p:sp>
          <p:nvSpPr>
            <p:cNvPr id="60" name="Google Shape;2851;p79"/>
            <p:cNvSpPr/>
            <p:nvPr/>
          </p:nvSpPr>
          <p:spPr>
            <a:xfrm>
              <a:off x="4313370" y="3037992"/>
              <a:ext cx="357685" cy="343107"/>
            </a:xfrm>
            <a:custGeom>
              <a:avLst/>
              <a:gdLst/>
              <a:ahLst/>
              <a:cxnLst/>
              <a:rect l="l" t="t" r="r" b="b"/>
              <a:pathLst>
                <a:path w="17813" h="17087" extrusionOk="0">
                  <a:moveTo>
                    <a:pt x="1490" y="1"/>
                  </a:moveTo>
                  <a:cubicBezTo>
                    <a:pt x="1369" y="882"/>
                    <a:pt x="2250" y="1551"/>
                    <a:pt x="2676" y="2311"/>
                  </a:cubicBezTo>
                  <a:cubicBezTo>
                    <a:pt x="3132" y="3101"/>
                    <a:pt x="3162" y="4074"/>
                    <a:pt x="2889" y="4955"/>
                  </a:cubicBezTo>
                  <a:cubicBezTo>
                    <a:pt x="2615" y="5806"/>
                    <a:pt x="2037" y="6566"/>
                    <a:pt x="1399" y="7204"/>
                  </a:cubicBezTo>
                  <a:cubicBezTo>
                    <a:pt x="791" y="7812"/>
                    <a:pt x="1" y="8542"/>
                    <a:pt x="244" y="9393"/>
                  </a:cubicBezTo>
                  <a:cubicBezTo>
                    <a:pt x="366" y="9788"/>
                    <a:pt x="670" y="10062"/>
                    <a:pt x="974" y="10335"/>
                  </a:cubicBezTo>
                  <a:cubicBezTo>
                    <a:pt x="3284" y="12432"/>
                    <a:pt x="5594" y="14499"/>
                    <a:pt x="7904" y="16597"/>
                  </a:cubicBezTo>
                  <a:cubicBezTo>
                    <a:pt x="8147" y="16840"/>
                    <a:pt x="8451" y="17083"/>
                    <a:pt x="8785" y="17083"/>
                  </a:cubicBezTo>
                  <a:cubicBezTo>
                    <a:pt x="8812" y="17086"/>
                    <a:pt x="8839" y="17087"/>
                    <a:pt x="8865" y="17087"/>
                  </a:cubicBezTo>
                  <a:cubicBezTo>
                    <a:pt x="9428" y="17087"/>
                    <a:pt x="9803" y="16482"/>
                    <a:pt x="10123" y="15989"/>
                  </a:cubicBezTo>
                  <a:cubicBezTo>
                    <a:pt x="10943" y="14803"/>
                    <a:pt x="12220" y="13922"/>
                    <a:pt x="13618" y="13587"/>
                  </a:cubicBezTo>
                  <a:cubicBezTo>
                    <a:pt x="14093" y="13464"/>
                    <a:pt x="14582" y="13403"/>
                    <a:pt x="15071" y="13403"/>
                  </a:cubicBezTo>
                  <a:cubicBezTo>
                    <a:pt x="16021" y="13403"/>
                    <a:pt x="16970" y="13632"/>
                    <a:pt x="17813" y="14074"/>
                  </a:cubicBezTo>
                  <a:cubicBezTo>
                    <a:pt x="17053" y="13010"/>
                    <a:pt x="15959" y="12250"/>
                    <a:pt x="14895" y="11490"/>
                  </a:cubicBezTo>
                  <a:cubicBezTo>
                    <a:pt x="10731" y="8572"/>
                    <a:pt x="6931" y="5198"/>
                    <a:pt x="3527" y="1460"/>
                  </a:cubicBezTo>
                  <a:cubicBezTo>
                    <a:pt x="2980" y="852"/>
                    <a:pt x="2372" y="213"/>
                    <a:pt x="1551" y="122"/>
                  </a:cubicBezTo>
                  <a:lnTo>
                    <a:pt x="14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852;p79"/>
            <p:cNvSpPr/>
            <p:nvPr/>
          </p:nvSpPr>
          <p:spPr>
            <a:xfrm>
              <a:off x="4175439" y="3243673"/>
              <a:ext cx="286281" cy="289574"/>
            </a:xfrm>
            <a:custGeom>
              <a:avLst/>
              <a:gdLst/>
              <a:ahLst/>
              <a:cxnLst/>
              <a:rect l="l" t="t" r="r" b="b"/>
              <a:pathLst>
                <a:path w="14257" h="14421" extrusionOk="0">
                  <a:moveTo>
                    <a:pt x="5563" y="1"/>
                  </a:moveTo>
                  <a:lnTo>
                    <a:pt x="5563" y="1"/>
                  </a:lnTo>
                  <a:cubicBezTo>
                    <a:pt x="4347" y="1034"/>
                    <a:pt x="3131" y="2098"/>
                    <a:pt x="2128" y="3344"/>
                  </a:cubicBezTo>
                  <a:cubicBezTo>
                    <a:pt x="1125" y="4591"/>
                    <a:pt x="335" y="6080"/>
                    <a:pt x="213" y="7691"/>
                  </a:cubicBezTo>
                  <a:cubicBezTo>
                    <a:pt x="1" y="9788"/>
                    <a:pt x="973" y="11977"/>
                    <a:pt x="2706" y="13253"/>
                  </a:cubicBezTo>
                  <a:cubicBezTo>
                    <a:pt x="3756" y="14022"/>
                    <a:pt x="5072" y="14421"/>
                    <a:pt x="6383" y="14421"/>
                  </a:cubicBezTo>
                  <a:cubicBezTo>
                    <a:pt x="7197" y="14421"/>
                    <a:pt x="8009" y="14267"/>
                    <a:pt x="8754" y="13953"/>
                  </a:cubicBezTo>
                  <a:cubicBezTo>
                    <a:pt x="10335" y="13284"/>
                    <a:pt x="11551" y="12038"/>
                    <a:pt x="12736" y="10791"/>
                  </a:cubicBezTo>
                  <a:cubicBezTo>
                    <a:pt x="13466" y="10031"/>
                    <a:pt x="14226" y="9120"/>
                    <a:pt x="14256" y="8056"/>
                  </a:cubicBezTo>
                  <a:cubicBezTo>
                    <a:pt x="14256" y="7053"/>
                    <a:pt x="13557" y="6202"/>
                    <a:pt x="12858" y="5472"/>
                  </a:cubicBezTo>
                  <a:cubicBezTo>
                    <a:pt x="11065" y="3618"/>
                    <a:pt x="8998" y="2007"/>
                    <a:pt x="6748" y="700"/>
                  </a:cubicBezTo>
                  <a:cubicBezTo>
                    <a:pt x="6405" y="501"/>
                    <a:pt x="5975" y="335"/>
                    <a:pt x="5594" y="335"/>
                  </a:cubicBezTo>
                  <a:cubicBezTo>
                    <a:pt x="5383" y="335"/>
                    <a:pt x="5186" y="386"/>
                    <a:pt x="5027" y="511"/>
                  </a:cubicBezTo>
                  <a:lnTo>
                    <a:pt x="5027" y="511"/>
                  </a:lnTo>
                  <a:lnTo>
                    <a:pt x="5563" y="1"/>
                  </a:ln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853;p79"/>
            <p:cNvSpPr/>
            <p:nvPr/>
          </p:nvSpPr>
          <p:spPr>
            <a:xfrm>
              <a:off x="4116243" y="3021366"/>
              <a:ext cx="579850" cy="582802"/>
            </a:xfrm>
            <a:custGeom>
              <a:avLst/>
              <a:gdLst/>
              <a:ahLst/>
              <a:cxnLst/>
              <a:rect l="l" t="t" r="r" b="b"/>
              <a:pathLst>
                <a:path w="28877" h="29024" extrusionOk="0">
                  <a:moveTo>
                    <a:pt x="11393" y="510"/>
                  </a:moveTo>
                  <a:cubicBezTo>
                    <a:pt x="11435" y="510"/>
                    <a:pt x="11478" y="523"/>
                    <a:pt x="11520" y="555"/>
                  </a:cubicBezTo>
                  <a:cubicBezTo>
                    <a:pt x="11763" y="768"/>
                    <a:pt x="12006" y="950"/>
                    <a:pt x="12250" y="1163"/>
                  </a:cubicBezTo>
                  <a:cubicBezTo>
                    <a:pt x="13526" y="2318"/>
                    <a:pt x="14803" y="3503"/>
                    <a:pt x="16110" y="4628"/>
                  </a:cubicBezTo>
                  <a:cubicBezTo>
                    <a:pt x="17386" y="5783"/>
                    <a:pt x="18511" y="7060"/>
                    <a:pt x="19818" y="8093"/>
                  </a:cubicBezTo>
                  <a:cubicBezTo>
                    <a:pt x="21034" y="9279"/>
                    <a:pt x="22402" y="10251"/>
                    <a:pt x="23618" y="11315"/>
                  </a:cubicBezTo>
                  <a:cubicBezTo>
                    <a:pt x="24925" y="12501"/>
                    <a:pt x="26262" y="13656"/>
                    <a:pt x="27569" y="14811"/>
                  </a:cubicBezTo>
                  <a:cubicBezTo>
                    <a:pt x="27812" y="15023"/>
                    <a:pt x="28055" y="15236"/>
                    <a:pt x="28268" y="15479"/>
                  </a:cubicBezTo>
                  <a:cubicBezTo>
                    <a:pt x="28359" y="15570"/>
                    <a:pt x="28329" y="15722"/>
                    <a:pt x="28207" y="15814"/>
                  </a:cubicBezTo>
                  <a:cubicBezTo>
                    <a:pt x="28147" y="15895"/>
                    <a:pt x="28072" y="15949"/>
                    <a:pt x="27993" y="15949"/>
                  </a:cubicBezTo>
                  <a:cubicBezTo>
                    <a:pt x="27954" y="15949"/>
                    <a:pt x="27914" y="15935"/>
                    <a:pt x="27873" y="15905"/>
                  </a:cubicBezTo>
                  <a:cubicBezTo>
                    <a:pt x="27447" y="15631"/>
                    <a:pt x="27052" y="15358"/>
                    <a:pt x="26657" y="15054"/>
                  </a:cubicBezTo>
                  <a:cubicBezTo>
                    <a:pt x="26505" y="14963"/>
                    <a:pt x="26414" y="14841"/>
                    <a:pt x="26262" y="14750"/>
                  </a:cubicBezTo>
                  <a:cubicBezTo>
                    <a:pt x="25989" y="14586"/>
                    <a:pt x="25692" y="14472"/>
                    <a:pt x="25349" y="14472"/>
                  </a:cubicBezTo>
                  <a:cubicBezTo>
                    <a:pt x="25309" y="14472"/>
                    <a:pt x="25269" y="14473"/>
                    <a:pt x="25229" y="14476"/>
                  </a:cubicBezTo>
                  <a:cubicBezTo>
                    <a:pt x="23587" y="14598"/>
                    <a:pt x="22159" y="15236"/>
                    <a:pt x="20943" y="16391"/>
                  </a:cubicBezTo>
                  <a:cubicBezTo>
                    <a:pt x="20335" y="16969"/>
                    <a:pt x="19757" y="17577"/>
                    <a:pt x="19210" y="18215"/>
                  </a:cubicBezTo>
                  <a:cubicBezTo>
                    <a:pt x="19180" y="18245"/>
                    <a:pt x="19149" y="18276"/>
                    <a:pt x="19119" y="18336"/>
                  </a:cubicBezTo>
                  <a:cubicBezTo>
                    <a:pt x="18959" y="18497"/>
                    <a:pt x="18866" y="18573"/>
                    <a:pt x="18769" y="18573"/>
                  </a:cubicBezTo>
                  <a:cubicBezTo>
                    <a:pt x="18683" y="18573"/>
                    <a:pt x="18594" y="18512"/>
                    <a:pt x="18450" y="18397"/>
                  </a:cubicBezTo>
                  <a:cubicBezTo>
                    <a:pt x="17994" y="18033"/>
                    <a:pt x="17538" y="17698"/>
                    <a:pt x="17113" y="17303"/>
                  </a:cubicBezTo>
                  <a:cubicBezTo>
                    <a:pt x="15076" y="15570"/>
                    <a:pt x="13070" y="13808"/>
                    <a:pt x="11095" y="11984"/>
                  </a:cubicBezTo>
                  <a:cubicBezTo>
                    <a:pt x="10517" y="11437"/>
                    <a:pt x="10517" y="11437"/>
                    <a:pt x="11095" y="10829"/>
                  </a:cubicBezTo>
                  <a:cubicBezTo>
                    <a:pt x="11277" y="10646"/>
                    <a:pt x="11429" y="10494"/>
                    <a:pt x="11581" y="10312"/>
                  </a:cubicBezTo>
                  <a:cubicBezTo>
                    <a:pt x="11702" y="10190"/>
                    <a:pt x="11733" y="10069"/>
                    <a:pt x="11611" y="9947"/>
                  </a:cubicBezTo>
                  <a:cubicBezTo>
                    <a:pt x="11569" y="9916"/>
                    <a:pt x="11527" y="9902"/>
                    <a:pt x="11484" y="9902"/>
                  </a:cubicBezTo>
                  <a:cubicBezTo>
                    <a:pt x="11405" y="9902"/>
                    <a:pt x="11326" y="9949"/>
                    <a:pt x="11247" y="10008"/>
                  </a:cubicBezTo>
                  <a:cubicBezTo>
                    <a:pt x="11186" y="10069"/>
                    <a:pt x="11095" y="10160"/>
                    <a:pt x="11034" y="10221"/>
                  </a:cubicBezTo>
                  <a:cubicBezTo>
                    <a:pt x="10912" y="10342"/>
                    <a:pt x="10821" y="10464"/>
                    <a:pt x="10699" y="10586"/>
                  </a:cubicBezTo>
                  <a:cubicBezTo>
                    <a:pt x="10555" y="10701"/>
                    <a:pt x="10466" y="10953"/>
                    <a:pt x="10250" y="10953"/>
                  </a:cubicBezTo>
                  <a:cubicBezTo>
                    <a:pt x="10238" y="10953"/>
                    <a:pt x="10226" y="10952"/>
                    <a:pt x="10213" y="10950"/>
                  </a:cubicBezTo>
                  <a:cubicBezTo>
                    <a:pt x="9909" y="10920"/>
                    <a:pt x="9757" y="10646"/>
                    <a:pt x="9575" y="10434"/>
                  </a:cubicBezTo>
                  <a:cubicBezTo>
                    <a:pt x="9514" y="10342"/>
                    <a:pt x="9514" y="10221"/>
                    <a:pt x="9605" y="10130"/>
                  </a:cubicBezTo>
                  <a:cubicBezTo>
                    <a:pt x="9727" y="9978"/>
                    <a:pt x="9879" y="9826"/>
                    <a:pt x="10000" y="9674"/>
                  </a:cubicBezTo>
                  <a:cubicBezTo>
                    <a:pt x="10730" y="8853"/>
                    <a:pt x="11399" y="8032"/>
                    <a:pt x="11946" y="7121"/>
                  </a:cubicBezTo>
                  <a:cubicBezTo>
                    <a:pt x="12614" y="5996"/>
                    <a:pt x="12858" y="4841"/>
                    <a:pt x="12827" y="3564"/>
                  </a:cubicBezTo>
                  <a:cubicBezTo>
                    <a:pt x="12827" y="3017"/>
                    <a:pt x="12645" y="2622"/>
                    <a:pt x="12250" y="2257"/>
                  </a:cubicBezTo>
                  <a:cubicBezTo>
                    <a:pt x="11915" y="1923"/>
                    <a:pt x="11611" y="1558"/>
                    <a:pt x="11277" y="1224"/>
                  </a:cubicBezTo>
                  <a:cubicBezTo>
                    <a:pt x="11216" y="1133"/>
                    <a:pt x="11155" y="1072"/>
                    <a:pt x="11095" y="981"/>
                  </a:cubicBezTo>
                  <a:cubicBezTo>
                    <a:pt x="11034" y="859"/>
                    <a:pt x="11064" y="737"/>
                    <a:pt x="11155" y="616"/>
                  </a:cubicBezTo>
                  <a:cubicBezTo>
                    <a:pt x="11235" y="556"/>
                    <a:pt x="11314" y="510"/>
                    <a:pt x="11393" y="510"/>
                  </a:cubicBezTo>
                  <a:close/>
                  <a:moveTo>
                    <a:pt x="9063" y="10736"/>
                  </a:moveTo>
                  <a:cubicBezTo>
                    <a:pt x="9204" y="10736"/>
                    <a:pt x="9334" y="10890"/>
                    <a:pt x="9575" y="11163"/>
                  </a:cubicBezTo>
                  <a:cubicBezTo>
                    <a:pt x="9788" y="11376"/>
                    <a:pt x="9788" y="11497"/>
                    <a:pt x="9575" y="11710"/>
                  </a:cubicBezTo>
                  <a:cubicBezTo>
                    <a:pt x="8906" y="12349"/>
                    <a:pt x="8237" y="12987"/>
                    <a:pt x="7569" y="13595"/>
                  </a:cubicBezTo>
                  <a:cubicBezTo>
                    <a:pt x="7082" y="14051"/>
                    <a:pt x="6596" y="14476"/>
                    <a:pt x="6110" y="14932"/>
                  </a:cubicBezTo>
                  <a:cubicBezTo>
                    <a:pt x="5441" y="15631"/>
                    <a:pt x="4863" y="16391"/>
                    <a:pt x="4377" y="17242"/>
                  </a:cubicBezTo>
                  <a:cubicBezTo>
                    <a:pt x="4012" y="17820"/>
                    <a:pt x="3860" y="18458"/>
                    <a:pt x="3952" y="19127"/>
                  </a:cubicBezTo>
                  <a:cubicBezTo>
                    <a:pt x="4012" y="19613"/>
                    <a:pt x="4073" y="20099"/>
                    <a:pt x="4164" y="20586"/>
                  </a:cubicBezTo>
                  <a:cubicBezTo>
                    <a:pt x="4189" y="20761"/>
                    <a:pt x="4297" y="20875"/>
                    <a:pt x="4403" y="20875"/>
                  </a:cubicBezTo>
                  <a:cubicBezTo>
                    <a:pt x="4425" y="20875"/>
                    <a:pt x="4447" y="20870"/>
                    <a:pt x="4468" y="20859"/>
                  </a:cubicBezTo>
                  <a:cubicBezTo>
                    <a:pt x="4651" y="20768"/>
                    <a:pt x="4651" y="20616"/>
                    <a:pt x="4620" y="20464"/>
                  </a:cubicBezTo>
                  <a:cubicBezTo>
                    <a:pt x="4559" y="20099"/>
                    <a:pt x="4499" y="19735"/>
                    <a:pt x="4438" y="19370"/>
                  </a:cubicBezTo>
                  <a:cubicBezTo>
                    <a:pt x="4286" y="18519"/>
                    <a:pt x="4499" y="17759"/>
                    <a:pt x="4985" y="17090"/>
                  </a:cubicBezTo>
                  <a:cubicBezTo>
                    <a:pt x="5502" y="16361"/>
                    <a:pt x="6018" y="15631"/>
                    <a:pt x="6687" y="15023"/>
                  </a:cubicBezTo>
                  <a:cubicBezTo>
                    <a:pt x="7538" y="14294"/>
                    <a:pt x="8329" y="13564"/>
                    <a:pt x="9119" y="12804"/>
                  </a:cubicBezTo>
                  <a:cubicBezTo>
                    <a:pt x="9332" y="12592"/>
                    <a:pt x="9605" y="12470"/>
                    <a:pt x="9818" y="12288"/>
                  </a:cubicBezTo>
                  <a:cubicBezTo>
                    <a:pt x="9970" y="12166"/>
                    <a:pt x="10000" y="11923"/>
                    <a:pt x="10213" y="11923"/>
                  </a:cubicBezTo>
                  <a:cubicBezTo>
                    <a:pt x="10456" y="11923"/>
                    <a:pt x="10608" y="12166"/>
                    <a:pt x="10791" y="12318"/>
                  </a:cubicBezTo>
                  <a:cubicBezTo>
                    <a:pt x="11976" y="13382"/>
                    <a:pt x="13131" y="14476"/>
                    <a:pt x="14468" y="15662"/>
                  </a:cubicBezTo>
                  <a:cubicBezTo>
                    <a:pt x="15532" y="16574"/>
                    <a:pt x="16779" y="17607"/>
                    <a:pt x="17994" y="18640"/>
                  </a:cubicBezTo>
                  <a:cubicBezTo>
                    <a:pt x="18511" y="19066"/>
                    <a:pt x="18542" y="19096"/>
                    <a:pt x="18086" y="19613"/>
                  </a:cubicBezTo>
                  <a:cubicBezTo>
                    <a:pt x="17569" y="20221"/>
                    <a:pt x="17052" y="20799"/>
                    <a:pt x="16535" y="21406"/>
                  </a:cubicBezTo>
                  <a:cubicBezTo>
                    <a:pt x="15867" y="22166"/>
                    <a:pt x="15198" y="22957"/>
                    <a:pt x="14529" y="23716"/>
                  </a:cubicBezTo>
                  <a:cubicBezTo>
                    <a:pt x="13830" y="24598"/>
                    <a:pt x="13009" y="25327"/>
                    <a:pt x="12037" y="25875"/>
                  </a:cubicBezTo>
                  <a:cubicBezTo>
                    <a:pt x="11365" y="26252"/>
                    <a:pt x="10665" y="26456"/>
                    <a:pt x="9935" y="26456"/>
                  </a:cubicBezTo>
                  <a:cubicBezTo>
                    <a:pt x="9608" y="26456"/>
                    <a:pt x="9275" y="26415"/>
                    <a:pt x="8936" y="26331"/>
                  </a:cubicBezTo>
                  <a:cubicBezTo>
                    <a:pt x="7903" y="26118"/>
                    <a:pt x="6991" y="25692"/>
                    <a:pt x="6231" y="24993"/>
                  </a:cubicBezTo>
                  <a:cubicBezTo>
                    <a:pt x="5563" y="24416"/>
                    <a:pt x="4924" y="23838"/>
                    <a:pt x="4286" y="23261"/>
                  </a:cubicBezTo>
                  <a:cubicBezTo>
                    <a:pt x="3465" y="22501"/>
                    <a:pt x="3040" y="21498"/>
                    <a:pt x="2766" y="20464"/>
                  </a:cubicBezTo>
                  <a:cubicBezTo>
                    <a:pt x="2584" y="19613"/>
                    <a:pt x="2675" y="18792"/>
                    <a:pt x="2979" y="17972"/>
                  </a:cubicBezTo>
                  <a:cubicBezTo>
                    <a:pt x="3344" y="17060"/>
                    <a:pt x="3891" y="16270"/>
                    <a:pt x="4529" y="15540"/>
                  </a:cubicBezTo>
                  <a:cubicBezTo>
                    <a:pt x="5867" y="14051"/>
                    <a:pt x="7234" y="12592"/>
                    <a:pt x="8572" y="11133"/>
                  </a:cubicBezTo>
                  <a:cubicBezTo>
                    <a:pt x="8801" y="10860"/>
                    <a:pt x="8936" y="10736"/>
                    <a:pt x="9063" y="10736"/>
                  </a:cubicBezTo>
                  <a:close/>
                  <a:moveTo>
                    <a:pt x="11915" y="2713"/>
                  </a:moveTo>
                  <a:cubicBezTo>
                    <a:pt x="12341" y="2865"/>
                    <a:pt x="12371" y="3139"/>
                    <a:pt x="12371" y="3443"/>
                  </a:cubicBezTo>
                  <a:cubicBezTo>
                    <a:pt x="12462" y="4841"/>
                    <a:pt x="12128" y="6148"/>
                    <a:pt x="11307" y="7303"/>
                  </a:cubicBezTo>
                  <a:cubicBezTo>
                    <a:pt x="10547" y="8397"/>
                    <a:pt x="9666" y="9400"/>
                    <a:pt x="8693" y="10342"/>
                  </a:cubicBezTo>
                  <a:cubicBezTo>
                    <a:pt x="8055" y="10981"/>
                    <a:pt x="7447" y="11680"/>
                    <a:pt x="6809" y="12349"/>
                  </a:cubicBezTo>
                  <a:cubicBezTo>
                    <a:pt x="6079" y="13139"/>
                    <a:pt x="5350" y="13960"/>
                    <a:pt x="4590" y="14780"/>
                  </a:cubicBezTo>
                  <a:cubicBezTo>
                    <a:pt x="3921" y="15540"/>
                    <a:pt x="3313" y="16300"/>
                    <a:pt x="2857" y="17181"/>
                  </a:cubicBezTo>
                  <a:cubicBezTo>
                    <a:pt x="2006" y="18853"/>
                    <a:pt x="2067" y="20464"/>
                    <a:pt x="2888" y="22106"/>
                  </a:cubicBezTo>
                  <a:cubicBezTo>
                    <a:pt x="3161" y="22653"/>
                    <a:pt x="3526" y="23169"/>
                    <a:pt x="3982" y="23595"/>
                  </a:cubicBezTo>
                  <a:cubicBezTo>
                    <a:pt x="4742" y="24264"/>
                    <a:pt x="5441" y="24963"/>
                    <a:pt x="6231" y="25601"/>
                  </a:cubicBezTo>
                  <a:cubicBezTo>
                    <a:pt x="7284" y="26460"/>
                    <a:pt x="8514" y="26890"/>
                    <a:pt x="9852" y="26890"/>
                  </a:cubicBezTo>
                  <a:cubicBezTo>
                    <a:pt x="9982" y="26890"/>
                    <a:pt x="10112" y="26886"/>
                    <a:pt x="10243" y="26878"/>
                  </a:cubicBezTo>
                  <a:cubicBezTo>
                    <a:pt x="11003" y="26847"/>
                    <a:pt x="11733" y="26604"/>
                    <a:pt x="12402" y="26209"/>
                  </a:cubicBezTo>
                  <a:cubicBezTo>
                    <a:pt x="13161" y="25723"/>
                    <a:pt x="13861" y="25175"/>
                    <a:pt x="14438" y="24476"/>
                  </a:cubicBezTo>
                  <a:cubicBezTo>
                    <a:pt x="15776" y="22957"/>
                    <a:pt x="17113" y="21467"/>
                    <a:pt x="18420" y="19917"/>
                  </a:cubicBezTo>
                  <a:cubicBezTo>
                    <a:pt x="19119" y="19096"/>
                    <a:pt x="19757" y="18184"/>
                    <a:pt x="20548" y="17394"/>
                  </a:cubicBezTo>
                  <a:cubicBezTo>
                    <a:pt x="21064" y="16877"/>
                    <a:pt x="21581" y="16361"/>
                    <a:pt x="22189" y="15966"/>
                  </a:cubicBezTo>
                  <a:cubicBezTo>
                    <a:pt x="23162" y="15297"/>
                    <a:pt x="24226" y="15023"/>
                    <a:pt x="25381" y="14932"/>
                  </a:cubicBezTo>
                  <a:cubicBezTo>
                    <a:pt x="25418" y="14927"/>
                    <a:pt x="25455" y="14925"/>
                    <a:pt x="25491" y="14925"/>
                  </a:cubicBezTo>
                  <a:cubicBezTo>
                    <a:pt x="25689" y="14925"/>
                    <a:pt x="25865" y="15000"/>
                    <a:pt x="26019" y="15206"/>
                  </a:cubicBezTo>
                  <a:cubicBezTo>
                    <a:pt x="25991" y="15275"/>
                    <a:pt x="25945" y="15294"/>
                    <a:pt x="25894" y="15294"/>
                  </a:cubicBezTo>
                  <a:cubicBezTo>
                    <a:pt x="25832" y="15294"/>
                    <a:pt x="25765" y="15267"/>
                    <a:pt x="25715" y="15267"/>
                  </a:cubicBezTo>
                  <a:cubicBezTo>
                    <a:pt x="24742" y="15267"/>
                    <a:pt x="23891" y="15540"/>
                    <a:pt x="23101" y="16057"/>
                  </a:cubicBezTo>
                  <a:cubicBezTo>
                    <a:pt x="22523" y="16452"/>
                    <a:pt x="21976" y="16908"/>
                    <a:pt x="21490" y="17425"/>
                  </a:cubicBezTo>
                  <a:cubicBezTo>
                    <a:pt x="20183" y="18792"/>
                    <a:pt x="18937" y="20221"/>
                    <a:pt x="17782" y="21710"/>
                  </a:cubicBezTo>
                  <a:cubicBezTo>
                    <a:pt x="16171" y="23716"/>
                    <a:pt x="14408" y="25571"/>
                    <a:pt x="12614" y="27425"/>
                  </a:cubicBezTo>
                  <a:cubicBezTo>
                    <a:pt x="12371" y="27698"/>
                    <a:pt x="12067" y="27911"/>
                    <a:pt x="11763" y="28124"/>
                  </a:cubicBezTo>
                  <a:cubicBezTo>
                    <a:pt x="11339" y="28436"/>
                    <a:pt x="10866" y="28569"/>
                    <a:pt x="10367" y="28569"/>
                  </a:cubicBezTo>
                  <a:cubicBezTo>
                    <a:pt x="10187" y="28569"/>
                    <a:pt x="10004" y="28551"/>
                    <a:pt x="9818" y="28519"/>
                  </a:cubicBezTo>
                  <a:cubicBezTo>
                    <a:pt x="8906" y="28367"/>
                    <a:pt x="8146" y="27911"/>
                    <a:pt x="7386" y="27425"/>
                  </a:cubicBezTo>
                  <a:cubicBezTo>
                    <a:pt x="6839" y="27090"/>
                    <a:pt x="6292" y="26786"/>
                    <a:pt x="5836" y="26391"/>
                  </a:cubicBezTo>
                  <a:cubicBezTo>
                    <a:pt x="4924" y="25601"/>
                    <a:pt x="3982" y="24841"/>
                    <a:pt x="3161" y="23960"/>
                  </a:cubicBezTo>
                  <a:cubicBezTo>
                    <a:pt x="2553" y="23352"/>
                    <a:pt x="2006" y="22653"/>
                    <a:pt x="1490" y="21984"/>
                  </a:cubicBezTo>
                  <a:cubicBezTo>
                    <a:pt x="1125" y="21467"/>
                    <a:pt x="851" y="20950"/>
                    <a:pt x="669" y="20373"/>
                  </a:cubicBezTo>
                  <a:cubicBezTo>
                    <a:pt x="456" y="19674"/>
                    <a:pt x="486" y="19036"/>
                    <a:pt x="851" y="18397"/>
                  </a:cubicBezTo>
                  <a:cubicBezTo>
                    <a:pt x="1003" y="18093"/>
                    <a:pt x="1186" y="17789"/>
                    <a:pt x="1398" y="17516"/>
                  </a:cubicBezTo>
                  <a:cubicBezTo>
                    <a:pt x="2705" y="15874"/>
                    <a:pt x="4012" y="14172"/>
                    <a:pt x="5532" y="12683"/>
                  </a:cubicBezTo>
                  <a:cubicBezTo>
                    <a:pt x="6596" y="11649"/>
                    <a:pt x="7569" y="10586"/>
                    <a:pt x="8572" y="9491"/>
                  </a:cubicBezTo>
                  <a:cubicBezTo>
                    <a:pt x="9240" y="8823"/>
                    <a:pt x="9848" y="8093"/>
                    <a:pt x="10456" y="7364"/>
                  </a:cubicBezTo>
                  <a:cubicBezTo>
                    <a:pt x="10851" y="6908"/>
                    <a:pt x="11186" y="6361"/>
                    <a:pt x="11490" y="5783"/>
                  </a:cubicBezTo>
                  <a:cubicBezTo>
                    <a:pt x="11946" y="4902"/>
                    <a:pt x="12128" y="3990"/>
                    <a:pt x="11976" y="2987"/>
                  </a:cubicBezTo>
                  <a:cubicBezTo>
                    <a:pt x="11976" y="2896"/>
                    <a:pt x="11946" y="2835"/>
                    <a:pt x="11915" y="2713"/>
                  </a:cubicBezTo>
                  <a:close/>
                  <a:moveTo>
                    <a:pt x="11312" y="0"/>
                  </a:moveTo>
                  <a:cubicBezTo>
                    <a:pt x="11146" y="0"/>
                    <a:pt x="10993" y="92"/>
                    <a:pt x="10821" y="282"/>
                  </a:cubicBezTo>
                  <a:cubicBezTo>
                    <a:pt x="10791" y="312"/>
                    <a:pt x="10760" y="342"/>
                    <a:pt x="10730" y="403"/>
                  </a:cubicBezTo>
                  <a:cubicBezTo>
                    <a:pt x="10487" y="707"/>
                    <a:pt x="10456" y="920"/>
                    <a:pt x="10669" y="1254"/>
                  </a:cubicBezTo>
                  <a:cubicBezTo>
                    <a:pt x="10730" y="1345"/>
                    <a:pt x="10821" y="1406"/>
                    <a:pt x="10882" y="1497"/>
                  </a:cubicBezTo>
                  <a:cubicBezTo>
                    <a:pt x="11155" y="1740"/>
                    <a:pt x="11277" y="2105"/>
                    <a:pt x="11399" y="2440"/>
                  </a:cubicBezTo>
                  <a:cubicBezTo>
                    <a:pt x="11733" y="3655"/>
                    <a:pt x="11551" y="4780"/>
                    <a:pt x="10943" y="5844"/>
                  </a:cubicBezTo>
                  <a:cubicBezTo>
                    <a:pt x="10274" y="6969"/>
                    <a:pt x="9453" y="7972"/>
                    <a:pt x="8572" y="8883"/>
                  </a:cubicBezTo>
                  <a:cubicBezTo>
                    <a:pt x="7477" y="10008"/>
                    <a:pt x="6414" y="11194"/>
                    <a:pt x="5289" y="12288"/>
                  </a:cubicBezTo>
                  <a:cubicBezTo>
                    <a:pt x="3891" y="13656"/>
                    <a:pt x="2705" y="15206"/>
                    <a:pt x="1459" y="16695"/>
                  </a:cubicBezTo>
                  <a:cubicBezTo>
                    <a:pt x="1034" y="17212"/>
                    <a:pt x="638" y="17759"/>
                    <a:pt x="334" y="18367"/>
                  </a:cubicBezTo>
                  <a:cubicBezTo>
                    <a:pt x="61" y="19005"/>
                    <a:pt x="0" y="19643"/>
                    <a:pt x="183" y="20312"/>
                  </a:cubicBezTo>
                  <a:cubicBezTo>
                    <a:pt x="334" y="20859"/>
                    <a:pt x="547" y="21406"/>
                    <a:pt x="882" y="21862"/>
                  </a:cubicBezTo>
                  <a:cubicBezTo>
                    <a:pt x="1550" y="22865"/>
                    <a:pt x="2310" y="23838"/>
                    <a:pt x="3192" y="24659"/>
                  </a:cubicBezTo>
                  <a:cubicBezTo>
                    <a:pt x="4408" y="25814"/>
                    <a:pt x="5654" y="26938"/>
                    <a:pt x="7113" y="27790"/>
                  </a:cubicBezTo>
                  <a:cubicBezTo>
                    <a:pt x="7933" y="28306"/>
                    <a:pt x="8754" y="28793"/>
                    <a:pt x="9757" y="28975"/>
                  </a:cubicBezTo>
                  <a:cubicBezTo>
                    <a:pt x="9964" y="29007"/>
                    <a:pt x="10166" y="29024"/>
                    <a:pt x="10364" y="29024"/>
                  </a:cubicBezTo>
                  <a:cubicBezTo>
                    <a:pt x="10922" y="29024"/>
                    <a:pt x="11444" y="28886"/>
                    <a:pt x="11915" y="28549"/>
                  </a:cubicBezTo>
                  <a:cubicBezTo>
                    <a:pt x="12310" y="28306"/>
                    <a:pt x="12675" y="28063"/>
                    <a:pt x="12979" y="27729"/>
                  </a:cubicBezTo>
                  <a:cubicBezTo>
                    <a:pt x="13952" y="26665"/>
                    <a:pt x="14985" y="25662"/>
                    <a:pt x="15958" y="24598"/>
                  </a:cubicBezTo>
                  <a:cubicBezTo>
                    <a:pt x="16566" y="23929"/>
                    <a:pt x="17143" y="23230"/>
                    <a:pt x="17690" y="22531"/>
                  </a:cubicBezTo>
                  <a:cubicBezTo>
                    <a:pt x="18754" y="21194"/>
                    <a:pt x="19879" y="19887"/>
                    <a:pt x="21034" y="18549"/>
                  </a:cubicBezTo>
                  <a:cubicBezTo>
                    <a:pt x="21399" y="18124"/>
                    <a:pt x="21824" y="17729"/>
                    <a:pt x="22219" y="17333"/>
                  </a:cubicBezTo>
                  <a:cubicBezTo>
                    <a:pt x="22797" y="16786"/>
                    <a:pt x="23435" y="16300"/>
                    <a:pt x="24195" y="16026"/>
                  </a:cubicBezTo>
                  <a:cubicBezTo>
                    <a:pt x="24720" y="15833"/>
                    <a:pt x="25238" y="15715"/>
                    <a:pt x="25751" y="15715"/>
                  </a:cubicBezTo>
                  <a:cubicBezTo>
                    <a:pt x="26366" y="15715"/>
                    <a:pt x="26972" y="15885"/>
                    <a:pt x="27569" y="16300"/>
                  </a:cubicBezTo>
                  <a:cubicBezTo>
                    <a:pt x="27599" y="16330"/>
                    <a:pt x="27660" y="16361"/>
                    <a:pt x="27691" y="16391"/>
                  </a:cubicBezTo>
                  <a:cubicBezTo>
                    <a:pt x="27817" y="16454"/>
                    <a:pt x="27923" y="16486"/>
                    <a:pt x="28020" y="16486"/>
                  </a:cubicBezTo>
                  <a:cubicBezTo>
                    <a:pt x="28157" y="16486"/>
                    <a:pt x="28278" y="16424"/>
                    <a:pt x="28420" y="16300"/>
                  </a:cubicBezTo>
                  <a:cubicBezTo>
                    <a:pt x="28511" y="16209"/>
                    <a:pt x="28602" y="16118"/>
                    <a:pt x="28694" y="16026"/>
                  </a:cubicBezTo>
                  <a:cubicBezTo>
                    <a:pt x="28876" y="15783"/>
                    <a:pt x="28876" y="15570"/>
                    <a:pt x="28694" y="15297"/>
                  </a:cubicBezTo>
                  <a:cubicBezTo>
                    <a:pt x="28633" y="15206"/>
                    <a:pt x="28572" y="15115"/>
                    <a:pt x="28511" y="15054"/>
                  </a:cubicBezTo>
                  <a:cubicBezTo>
                    <a:pt x="27812" y="14415"/>
                    <a:pt x="27143" y="13747"/>
                    <a:pt x="26414" y="13139"/>
                  </a:cubicBezTo>
                  <a:cubicBezTo>
                    <a:pt x="24347" y="11345"/>
                    <a:pt x="22219" y="9583"/>
                    <a:pt x="20244" y="7911"/>
                  </a:cubicBezTo>
                  <a:cubicBezTo>
                    <a:pt x="18390" y="6148"/>
                    <a:pt x="16627" y="4537"/>
                    <a:pt x="14864" y="2896"/>
                  </a:cubicBezTo>
                  <a:cubicBezTo>
                    <a:pt x="14013" y="2105"/>
                    <a:pt x="13131" y="1315"/>
                    <a:pt x="12219" y="555"/>
                  </a:cubicBezTo>
                  <a:cubicBezTo>
                    <a:pt x="12067" y="433"/>
                    <a:pt x="11915" y="282"/>
                    <a:pt x="11733" y="160"/>
                  </a:cubicBezTo>
                  <a:cubicBezTo>
                    <a:pt x="11575" y="54"/>
                    <a:pt x="11439" y="0"/>
                    <a:pt x="11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854;p79"/>
            <p:cNvSpPr/>
            <p:nvPr/>
          </p:nvSpPr>
          <p:spPr>
            <a:xfrm>
              <a:off x="4472063" y="3171666"/>
              <a:ext cx="58614" cy="52750"/>
            </a:xfrm>
            <a:custGeom>
              <a:avLst/>
              <a:gdLst/>
              <a:ahLst/>
              <a:cxnLst/>
              <a:rect l="l" t="t" r="r" b="b"/>
              <a:pathLst>
                <a:path w="2919" h="2627" extrusionOk="0">
                  <a:moveTo>
                    <a:pt x="244" y="0"/>
                  </a:moveTo>
                  <a:cubicBezTo>
                    <a:pt x="183" y="0"/>
                    <a:pt x="92" y="31"/>
                    <a:pt x="62" y="61"/>
                  </a:cubicBezTo>
                  <a:cubicBezTo>
                    <a:pt x="1" y="122"/>
                    <a:pt x="1" y="243"/>
                    <a:pt x="31" y="274"/>
                  </a:cubicBezTo>
                  <a:cubicBezTo>
                    <a:pt x="426" y="730"/>
                    <a:pt x="943" y="1064"/>
                    <a:pt x="1338" y="1490"/>
                  </a:cubicBezTo>
                  <a:cubicBezTo>
                    <a:pt x="1733" y="1824"/>
                    <a:pt x="2098" y="2158"/>
                    <a:pt x="2463" y="2493"/>
                  </a:cubicBezTo>
                  <a:cubicBezTo>
                    <a:pt x="2524" y="2553"/>
                    <a:pt x="2645" y="2584"/>
                    <a:pt x="2736" y="2614"/>
                  </a:cubicBezTo>
                  <a:cubicBezTo>
                    <a:pt x="2745" y="2623"/>
                    <a:pt x="2757" y="2627"/>
                    <a:pt x="2769" y="2627"/>
                  </a:cubicBezTo>
                  <a:cubicBezTo>
                    <a:pt x="2800" y="2627"/>
                    <a:pt x="2837" y="2605"/>
                    <a:pt x="2858" y="2584"/>
                  </a:cubicBezTo>
                  <a:cubicBezTo>
                    <a:pt x="2888" y="2553"/>
                    <a:pt x="2919" y="2493"/>
                    <a:pt x="2919" y="2462"/>
                  </a:cubicBezTo>
                  <a:cubicBezTo>
                    <a:pt x="2919" y="2250"/>
                    <a:pt x="2767" y="2128"/>
                    <a:pt x="2615" y="2006"/>
                  </a:cubicBezTo>
                  <a:cubicBezTo>
                    <a:pt x="1946" y="1429"/>
                    <a:pt x="1308" y="851"/>
                    <a:pt x="639" y="243"/>
                  </a:cubicBezTo>
                  <a:cubicBezTo>
                    <a:pt x="578" y="183"/>
                    <a:pt x="518" y="152"/>
                    <a:pt x="457" y="91"/>
                  </a:cubicBezTo>
                  <a:cubicBezTo>
                    <a:pt x="396" y="61"/>
                    <a:pt x="305" y="31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855;p79"/>
            <p:cNvSpPr/>
            <p:nvPr/>
          </p:nvSpPr>
          <p:spPr>
            <a:xfrm>
              <a:off x="4370759" y="3128333"/>
              <a:ext cx="29919" cy="62911"/>
            </a:xfrm>
            <a:custGeom>
              <a:avLst/>
              <a:gdLst/>
              <a:ahLst/>
              <a:cxnLst/>
              <a:rect l="l" t="t" r="r" b="b"/>
              <a:pathLst>
                <a:path w="1490" h="3133" extrusionOk="0">
                  <a:moveTo>
                    <a:pt x="1216" y="0"/>
                  </a:moveTo>
                  <a:cubicBezTo>
                    <a:pt x="1155" y="0"/>
                    <a:pt x="1064" y="31"/>
                    <a:pt x="1064" y="122"/>
                  </a:cubicBezTo>
                  <a:cubicBezTo>
                    <a:pt x="1034" y="1003"/>
                    <a:pt x="669" y="1733"/>
                    <a:pt x="213" y="2432"/>
                  </a:cubicBezTo>
                  <a:cubicBezTo>
                    <a:pt x="122" y="2553"/>
                    <a:pt x="61" y="2705"/>
                    <a:pt x="31" y="2857"/>
                  </a:cubicBezTo>
                  <a:cubicBezTo>
                    <a:pt x="0" y="2979"/>
                    <a:pt x="61" y="3070"/>
                    <a:pt x="183" y="3101"/>
                  </a:cubicBezTo>
                  <a:cubicBezTo>
                    <a:pt x="226" y="3122"/>
                    <a:pt x="265" y="3132"/>
                    <a:pt x="300" y="3132"/>
                  </a:cubicBezTo>
                  <a:cubicBezTo>
                    <a:pt x="365" y="3132"/>
                    <a:pt x="417" y="3099"/>
                    <a:pt x="456" y="3040"/>
                  </a:cubicBezTo>
                  <a:cubicBezTo>
                    <a:pt x="669" y="2675"/>
                    <a:pt x="851" y="2310"/>
                    <a:pt x="1034" y="1945"/>
                  </a:cubicBezTo>
                  <a:cubicBezTo>
                    <a:pt x="1216" y="1581"/>
                    <a:pt x="1338" y="1216"/>
                    <a:pt x="1429" y="851"/>
                  </a:cubicBezTo>
                  <a:cubicBezTo>
                    <a:pt x="1490" y="669"/>
                    <a:pt x="1490" y="486"/>
                    <a:pt x="1490" y="304"/>
                  </a:cubicBezTo>
                  <a:cubicBezTo>
                    <a:pt x="1490" y="213"/>
                    <a:pt x="1429" y="122"/>
                    <a:pt x="1398" y="31"/>
                  </a:cubicBezTo>
                  <a:cubicBezTo>
                    <a:pt x="1338" y="0"/>
                    <a:pt x="1277" y="0"/>
                    <a:pt x="1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856;p79"/>
            <p:cNvSpPr/>
            <p:nvPr/>
          </p:nvSpPr>
          <p:spPr>
            <a:xfrm>
              <a:off x="4401883" y="3153092"/>
              <a:ext cx="23815" cy="38734"/>
            </a:xfrm>
            <a:custGeom>
              <a:avLst/>
              <a:gdLst/>
              <a:ahLst/>
              <a:cxnLst/>
              <a:rect l="l" t="t" r="r" b="b"/>
              <a:pathLst>
                <a:path w="1186" h="1929" extrusionOk="0">
                  <a:moveTo>
                    <a:pt x="974" y="1"/>
                  </a:moveTo>
                  <a:cubicBezTo>
                    <a:pt x="922" y="1"/>
                    <a:pt x="864" y="22"/>
                    <a:pt x="821" y="44"/>
                  </a:cubicBezTo>
                  <a:cubicBezTo>
                    <a:pt x="760" y="105"/>
                    <a:pt x="699" y="226"/>
                    <a:pt x="699" y="317"/>
                  </a:cubicBezTo>
                  <a:cubicBezTo>
                    <a:pt x="547" y="773"/>
                    <a:pt x="395" y="1199"/>
                    <a:pt x="92" y="1564"/>
                  </a:cubicBezTo>
                  <a:cubicBezTo>
                    <a:pt x="31" y="1594"/>
                    <a:pt x="31" y="1655"/>
                    <a:pt x="31" y="1716"/>
                  </a:cubicBezTo>
                  <a:cubicBezTo>
                    <a:pt x="0" y="1807"/>
                    <a:pt x="92" y="1928"/>
                    <a:pt x="183" y="1928"/>
                  </a:cubicBezTo>
                  <a:cubicBezTo>
                    <a:pt x="335" y="1898"/>
                    <a:pt x="426" y="1837"/>
                    <a:pt x="547" y="1746"/>
                  </a:cubicBezTo>
                  <a:cubicBezTo>
                    <a:pt x="851" y="1260"/>
                    <a:pt x="1064" y="743"/>
                    <a:pt x="1186" y="165"/>
                  </a:cubicBezTo>
                  <a:cubicBezTo>
                    <a:pt x="1186" y="105"/>
                    <a:pt x="1125" y="13"/>
                    <a:pt x="1034" y="13"/>
                  </a:cubicBezTo>
                  <a:cubicBezTo>
                    <a:pt x="1016" y="4"/>
                    <a:pt x="996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857;p79"/>
            <p:cNvSpPr/>
            <p:nvPr/>
          </p:nvSpPr>
          <p:spPr>
            <a:xfrm>
              <a:off x="4429955" y="3129317"/>
              <a:ext cx="32369" cy="29257"/>
            </a:xfrm>
            <a:custGeom>
              <a:avLst/>
              <a:gdLst/>
              <a:ahLst/>
              <a:cxnLst/>
              <a:rect l="l" t="t" r="r" b="b"/>
              <a:pathLst>
                <a:path w="1612" h="1457" extrusionOk="0">
                  <a:moveTo>
                    <a:pt x="203" y="0"/>
                  </a:moveTo>
                  <a:cubicBezTo>
                    <a:pt x="155" y="0"/>
                    <a:pt x="84" y="28"/>
                    <a:pt x="61" y="73"/>
                  </a:cubicBezTo>
                  <a:cubicBezTo>
                    <a:pt x="1" y="103"/>
                    <a:pt x="1" y="225"/>
                    <a:pt x="31" y="286"/>
                  </a:cubicBezTo>
                  <a:cubicBezTo>
                    <a:pt x="213" y="498"/>
                    <a:pt x="426" y="681"/>
                    <a:pt x="578" y="833"/>
                  </a:cubicBezTo>
                  <a:cubicBezTo>
                    <a:pt x="821" y="1045"/>
                    <a:pt x="1004" y="1228"/>
                    <a:pt x="1216" y="1380"/>
                  </a:cubicBezTo>
                  <a:cubicBezTo>
                    <a:pt x="1255" y="1418"/>
                    <a:pt x="1305" y="1457"/>
                    <a:pt x="1368" y="1457"/>
                  </a:cubicBezTo>
                  <a:cubicBezTo>
                    <a:pt x="1405" y="1457"/>
                    <a:pt x="1445" y="1444"/>
                    <a:pt x="1490" y="1410"/>
                  </a:cubicBezTo>
                  <a:cubicBezTo>
                    <a:pt x="1611" y="1289"/>
                    <a:pt x="1551" y="1167"/>
                    <a:pt x="1460" y="1076"/>
                  </a:cubicBezTo>
                  <a:cubicBezTo>
                    <a:pt x="1186" y="802"/>
                    <a:pt x="912" y="529"/>
                    <a:pt x="639" y="255"/>
                  </a:cubicBezTo>
                  <a:cubicBezTo>
                    <a:pt x="517" y="164"/>
                    <a:pt x="396" y="73"/>
                    <a:pt x="244" y="12"/>
                  </a:cubicBezTo>
                  <a:cubicBezTo>
                    <a:pt x="236" y="4"/>
                    <a:pt x="221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858;p79"/>
            <p:cNvSpPr/>
            <p:nvPr/>
          </p:nvSpPr>
          <p:spPr>
            <a:xfrm>
              <a:off x="4545918" y="3233673"/>
              <a:ext cx="31767" cy="27971"/>
            </a:xfrm>
            <a:custGeom>
              <a:avLst/>
              <a:gdLst/>
              <a:ahLst/>
              <a:cxnLst/>
              <a:rect l="l" t="t" r="r" b="b"/>
              <a:pathLst>
                <a:path w="1582" h="1393" extrusionOk="0">
                  <a:moveTo>
                    <a:pt x="161" y="0"/>
                  </a:moveTo>
                  <a:cubicBezTo>
                    <a:pt x="120" y="0"/>
                    <a:pt x="83" y="22"/>
                    <a:pt x="62" y="43"/>
                  </a:cubicBezTo>
                  <a:cubicBezTo>
                    <a:pt x="31" y="104"/>
                    <a:pt x="1" y="165"/>
                    <a:pt x="31" y="256"/>
                  </a:cubicBezTo>
                  <a:cubicBezTo>
                    <a:pt x="183" y="499"/>
                    <a:pt x="457" y="651"/>
                    <a:pt x="700" y="894"/>
                  </a:cubicBezTo>
                  <a:cubicBezTo>
                    <a:pt x="882" y="1016"/>
                    <a:pt x="1095" y="1198"/>
                    <a:pt x="1308" y="1380"/>
                  </a:cubicBezTo>
                  <a:cubicBezTo>
                    <a:pt x="1324" y="1389"/>
                    <a:pt x="1345" y="1392"/>
                    <a:pt x="1367" y="1392"/>
                  </a:cubicBezTo>
                  <a:cubicBezTo>
                    <a:pt x="1427" y="1392"/>
                    <a:pt x="1498" y="1364"/>
                    <a:pt x="1520" y="1320"/>
                  </a:cubicBezTo>
                  <a:cubicBezTo>
                    <a:pt x="1581" y="1289"/>
                    <a:pt x="1581" y="1198"/>
                    <a:pt x="1551" y="1107"/>
                  </a:cubicBezTo>
                  <a:cubicBezTo>
                    <a:pt x="1551" y="1046"/>
                    <a:pt x="1490" y="985"/>
                    <a:pt x="1429" y="924"/>
                  </a:cubicBezTo>
                  <a:cubicBezTo>
                    <a:pt x="1095" y="651"/>
                    <a:pt x="761" y="347"/>
                    <a:pt x="426" y="73"/>
                  </a:cubicBezTo>
                  <a:cubicBezTo>
                    <a:pt x="365" y="43"/>
                    <a:pt x="274" y="13"/>
                    <a:pt x="213" y="13"/>
                  </a:cubicBezTo>
                  <a:cubicBezTo>
                    <a:pt x="196" y="4"/>
                    <a:pt x="178" y="0"/>
                    <a:pt x="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859;p79"/>
            <p:cNvSpPr/>
            <p:nvPr/>
          </p:nvSpPr>
          <p:spPr>
            <a:xfrm>
              <a:off x="4600235" y="3281263"/>
              <a:ext cx="22610" cy="22791"/>
            </a:xfrm>
            <a:custGeom>
              <a:avLst/>
              <a:gdLst/>
              <a:ahLst/>
              <a:cxnLst/>
              <a:rect l="l" t="t" r="r" b="b"/>
              <a:pathLst>
                <a:path w="1126" h="1135" extrusionOk="0">
                  <a:moveTo>
                    <a:pt x="245" y="1"/>
                  </a:moveTo>
                  <a:cubicBezTo>
                    <a:pt x="193" y="1"/>
                    <a:pt x="135" y="22"/>
                    <a:pt x="92" y="44"/>
                  </a:cubicBezTo>
                  <a:cubicBezTo>
                    <a:pt x="62" y="74"/>
                    <a:pt x="1" y="196"/>
                    <a:pt x="31" y="257"/>
                  </a:cubicBezTo>
                  <a:cubicBezTo>
                    <a:pt x="214" y="500"/>
                    <a:pt x="426" y="743"/>
                    <a:pt x="578" y="956"/>
                  </a:cubicBezTo>
                  <a:cubicBezTo>
                    <a:pt x="670" y="1017"/>
                    <a:pt x="700" y="1047"/>
                    <a:pt x="761" y="1077"/>
                  </a:cubicBezTo>
                  <a:cubicBezTo>
                    <a:pt x="811" y="1111"/>
                    <a:pt x="861" y="1135"/>
                    <a:pt x="911" y="1135"/>
                  </a:cubicBezTo>
                  <a:cubicBezTo>
                    <a:pt x="952" y="1135"/>
                    <a:pt x="993" y="1118"/>
                    <a:pt x="1034" y="1077"/>
                  </a:cubicBezTo>
                  <a:cubicBezTo>
                    <a:pt x="1126" y="1017"/>
                    <a:pt x="1126" y="895"/>
                    <a:pt x="1065" y="804"/>
                  </a:cubicBezTo>
                  <a:cubicBezTo>
                    <a:pt x="822" y="530"/>
                    <a:pt x="639" y="196"/>
                    <a:pt x="305" y="13"/>
                  </a:cubicBezTo>
                  <a:cubicBezTo>
                    <a:pt x="287" y="5"/>
                    <a:pt x="267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860;p79"/>
            <p:cNvSpPr/>
            <p:nvPr/>
          </p:nvSpPr>
          <p:spPr>
            <a:xfrm>
              <a:off x="4382405" y="3089779"/>
              <a:ext cx="24980" cy="19819"/>
            </a:xfrm>
            <a:custGeom>
              <a:avLst/>
              <a:gdLst/>
              <a:ahLst/>
              <a:cxnLst/>
              <a:rect l="l" t="t" r="r" b="b"/>
              <a:pathLst>
                <a:path w="1244" h="987" extrusionOk="0">
                  <a:moveTo>
                    <a:pt x="180" y="0"/>
                  </a:moveTo>
                  <a:cubicBezTo>
                    <a:pt x="95" y="0"/>
                    <a:pt x="1" y="106"/>
                    <a:pt x="28" y="188"/>
                  </a:cubicBezTo>
                  <a:cubicBezTo>
                    <a:pt x="58" y="340"/>
                    <a:pt x="119" y="431"/>
                    <a:pt x="393" y="613"/>
                  </a:cubicBezTo>
                  <a:cubicBezTo>
                    <a:pt x="484" y="674"/>
                    <a:pt x="727" y="826"/>
                    <a:pt x="970" y="978"/>
                  </a:cubicBezTo>
                  <a:cubicBezTo>
                    <a:pt x="982" y="984"/>
                    <a:pt x="995" y="986"/>
                    <a:pt x="1008" y="986"/>
                  </a:cubicBezTo>
                  <a:cubicBezTo>
                    <a:pt x="1065" y="986"/>
                    <a:pt x="1134" y="942"/>
                    <a:pt x="1183" y="917"/>
                  </a:cubicBezTo>
                  <a:cubicBezTo>
                    <a:pt x="1213" y="856"/>
                    <a:pt x="1244" y="735"/>
                    <a:pt x="1213" y="704"/>
                  </a:cubicBezTo>
                  <a:cubicBezTo>
                    <a:pt x="940" y="370"/>
                    <a:pt x="606" y="157"/>
                    <a:pt x="210" y="5"/>
                  </a:cubicBezTo>
                  <a:cubicBezTo>
                    <a:pt x="201" y="2"/>
                    <a:pt x="191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2869;p79"/>
          <p:cNvGrpSpPr/>
          <p:nvPr/>
        </p:nvGrpSpPr>
        <p:grpSpPr>
          <a:xfrm>
            <a:off x="3872548" y="199536"/>
            <a:ext cx="971428" cy="1112967"/>
            <a:chOff x="6083996" y="3879249"/>
            <a:chExt cx="480976" cy="551055"/>
          </a:xfrm>
        </p:grpSpPr>
        <p:sp>
          <p:nvSpPr>
            <p:cNvPr id="71" name="Google Shape;2870;p79"/>
            <p:cNvSpPr/>
            <p:nvPr/>
          </p:nvSpPr>
          <p:spPr>
            <a:xfrm>
              <a:off x="6261665" y="4349665"/>
              <a:ext cx="78714" cy="64115"/>
            </a:xfrm>
            <a:custGeom>
              <a:avLst/>
              <a:gdLst/>
              <a:ahLst/>
              <a:cxnLst/>
              <a:rect l="l" t="t" r="r" b="b"/>
              <a:pathLst>
                <a:path w="3920" h="3193" extrusionOk="0">
                  <a:moveTo>
                    <a:pt x="2246" y="0"/>
                  </a:moveTo>
                  <a:cubicBezTo>
                    <a:pt x="2134" y="0"/>
                    <a:pt x="2022" y="10"/>
                    <a:pt x="1913" y="29"/>
                  </a:cubicBezTo>
                  <a:cubicBezTo>
                    <a:pt x="1396" y="120"/>
                    <a:pt x="910" y="394"/>
                    <a:pt x="515" y="759"/>
                  </a:cubicBezTo>
                  <a:cubicBezTo>
                    <a:pt x="272" y="971"/>
                    <a:pt x="59" y="1275"/>
                    <a:pt x="28" y="1610"/>
                  </a:cubicBezTo>
                  <a:cubicBezTo>
                    <a:pt x="0" y="1921"/>
                    <a:pt x="235" y="2285"/>
                    <a:pt x="562" y="2285"/>
                  </a:cubicBezTo>
                  <a:cubicBezTo>
                    <a:pt x="564" y="2285"/>
                    <a:pt x="566" y="2285"/>
                    <a:pt x="568" y="2285"/>
                  </a:cubicBezTo>
                  <a:lnTo>
                    <a:pt x="568" y="2285"/>
                  </a:lnTo>
                  <a:lnTo>
                    <a:pt x="302" y="2309"/>
                  </a:lnTo>
                  <a:cubicBezTo>
                    <a:pt x="651" y="2862"/>
                    <a:pt x="1336" y="3192"/>
                    <a:pt x="2007" y="3192"/>
                  </a:cubicBezTo>
                  <a:cubicBezTo>
                    <a:pt x="2037" y="3192"/>
                    <a:pt x="2066" y="3192"/>
                    <a:pt x="2095" y="3190"/>
                  </a:cubicBezTo>
                  <a:cubicBezTo>
                    <a:pt x="2734" y="3129"/>
                    <a:pt x="3342" y="2765"/>
                    <a:pt x="3646" y="2187"/>
                  </a:cubicBezTo>
                  <a:cubicBezTo>
                    <a:pt x="3919" y="1640"/>
                    <a:pt x="3828" y="880"/>
                    <a:pt x="3372" y="424"/>
                  </a:cubicBezTo>
                  <a:cubicBezTo>
                    <a:pt x="3084" y="137"/>
                    <a:pt x="2664" y="0"/>
                    <a:pt x="2246" y="0"/>
                  </a:cubicBez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871;p79"/>
            <p:cNvSpPr/>
            <p:nvPr/>
          </p:nvSpPr>
          <p:spPr>
            <a:xfrm>
              <a:off x="6276263" y="4116415"/>
              <a:ext cx="82408" cy="100782"/>
            </a:xfrm>
            <a:custGeom>
              <a:avLst/>
              <a:gdLst/>
              <a:ahLst/>
              <a:cxnLst/>
              <a:rect l="l" t="t" r="r" b="b"/>
              <a:pathLst>
                <a:path w="4104" h="5019" extrusionOk="0">
                  <a:moveTo>
                    <a:pt x="304" y="4441"/>
                  </a:moveTo>
                  <a:lnTo>
                    <a:pt x="304" y="4441"/>
                  </a:lnTo>
                  <a:cubicBezTo>
                    <a:pt x="309" y="4445"/>
                    <a:pt x="313" y="4448"/>
                    <a:pt x="318" y="4451"/>
                  </a:cubicBezTo>
                  <a:lnTo>
                    <a:pt x="318" y="4451"/>
                  </a:lnTo>
                  <a:lnTo>
                    <a:pt x="304" y="4441"/>
                  </a:lnTo>
                  <a:close/>
                  <a:moveTo>
                    <a:pt x="318" y="4451"/>
                  </a:moveTo>
                  <a:lnTo>
                    <a:pt x="522" y="4607"/>
                  </a:lnTo>
                  <a:lnTo>
                    <a:pt x="522" y="4607"/>
                  </a:lnTo>
                  <a:cubicBezTo>
                    <a:pt x="509" y="4591"/>
                    <a:pt x="496" y="4575"/>
                    <a:pt x="483" y="4559"/>
                  </a:cubicBezTo>
                  <a:lnTo>
                    <a:pt x="483" y="4559"/>
                  </a:lnTo>
                  <a:cubicBezTo>
                    <a:pt x="425" y="4527"/>
                    <a:pt x="370" y="4491"/>
                    <a:pt x="318" y="4451"/>
                  </a:cubicBezTo>
                  <a:close/>
                  <a:moveTo>
                    <a:pt x="2403" y="0"/>
                  </a:moveTo>
                  <a:cubicBezTo>
                    <a:pt x="2372" y="0"/>
                    <a:pt x="2342" y="1"/>
                    <a:pt x="2311" y="4"/>
                  </a:cubicBezTo>
                  <a:cubicBezTo>
                    <a:pt x="1490" y="64"/>
                    <a:pt x="912" y="794"/>
                    <a:pt x="548" y="1523"/>
                  </a:cubicBezTo>
                  <a:cubicBezTo>
                    <a:pt x="244" y="2101"/>
                    <a:pt x="1" y="2770"/>
                    <a:pt x="61" y="3408"/>
                  </a:cubicBezTo>
                  <a:cubicBezTo>
                    <a:pt x="80" y="3823"/>
                    <a:pt x="228" y="4238"/>
                    <a:pt x="483" y="4559"/>
                  </a:cubicBezTo>
                  <a:lnTo>
                    <a:pt x="483" y="4559"/>
                  </a:lnTo>
                  <a:cubicBezTo>
                    <a:pt x="731" y="4698"/>
                    <a:pt x="1019" y="4767"/>
                    <a:pt x="1306" y="4767"/>
                  </a:cubicBezTo>
                  <a:cubicBezTo>
                    <a:pt x="1450" y="4767"/>
                    <a:pt x="1594" y="4750"/>
                    <a:pt x="1733" y="4715"/>
                  </a:cubicBezTo>
                  <a:cubicBezTo>
                    <a:pt x="2219" y="4593"/>
                    <a:pt x="2645" y="4289"/>
                    <a:pt x="3010" y="3955"/>
                  </a:cubicBezTo>
                  <a:cubicBezTo>
                    <a:pt x="3648" y="3347"/>
                    <a:pt x="4104" y="2496"/>
                    <a:pt x="4013" y="1645"/>
                  </a:cubicBezTo>
                  <a:cubicBezTo>
                    <a:pt x="3954" y="794"/>
                    <a:pt x="3245" y="0"/>
                    <a:pt x="2403" y="0"/>
                  </a:cubicBezTo>
                  <a:close/>
                  <a:moveTo>
                    <a:pt x="522" y="4607"/>
                  </a:moveTo>
                  <a:cubicBezTo>
                    <a:pt x="671" y="4781"/>
                    <a:pt x="853" y="4924"/>
                    <a:pt x="1064" y="5019"/>
                  </a:cubicBezTo>
                  <a:lnTo>
                    <a:pt x="522" y="46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872;p79"/>
            <p:cNvSpPr/>
            <p:nvPr/>
          </p:nvSpPr>
          <p:spPr>
            <a:xfrm>
              <a:off x="6101084" y="4199888"/>
              <a:ext cx="49999" cy="47690"/>
            </a:xfrm>
            <a:custGeom>
              <a:avLst/>
              <a:gdLst/>
              <a:ahLst/>
              <a:cxnLst/>
              <a:rect l="l" t="t" r="r" b="b"/>
              <a:pathLst>
                <a:path w="2490" h="2375" extrusionOk="0">
                  <a:moveTo>
                    <a:pt x="1267" y="1"/>
                  </a:moveTo>
                  <a:cubicBezTo>
                    <a:pt x="1168" y="1"/>
                    <a:pt x="1070" y="14"/>
                    <a:pt x="974" y="41"/>
                  </a:cubicBezTo>
                  <a:cubicBezTo>
                    <a:pt x="366" y="224"/>
                    <a:pt x="1" y="1014"/>
                    <a:pt x="244" y="1622"/>
                  </a:cubicBezTo>
                  <a:cubicBezTo>
                    <a:pt x="430" y="2087"/>
                    <a:pt x="919" y="2374"/>
                    <a:pt x="1411" y="2374"/>
                  </a:cubicBezTo>
                  <a:cubicBezTo>
                    <a:pt x="1562" y="2374"/>
                    <a:pt x="1713" y="2347"/>
                    <a:pt x="1855" y="2290"/>
                  </a:cubicBezTo>
                  <a:lnTo>
                    <a:pt x="1247" y="2169"/>
                  </a:lnTo>
                  <a:lnTo>
                    <a:pt x="1247" y="2169"/>
                  </a:lnTo>
                  <a:cubicBezTo>
                    <a:pt x="1288" y="2175"/>
                    <a:pt x="1329" y="2178"/>
                    <a:pt x="1370" y="2178"/>
                  </a:cubicBezTo>
                  <a:cubicBezTo>
                    <a:pt x="1961" y="2178"/>
                    <a:pt x="2489" y="1579"/>
                    <a:pt x="2433" y="953"/>
                  </a:cubicBezTo>
                  <a:cubicBezTo>
                    <a:pt x="2355" y="411"/>
                    <a:pt x="1818" y="1"/>
                    <a:pt x="1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873;p79"/>
            <p:cNvSpPr/>
            <p:nvPr/>
          </p:nvSpPr>
          <p:spPr>
            <a:xfrm>
              <a:off x="6444113" y="3991978"/>
              <a:ext cx="82408" cy="68955"/>
            </a:xfrm>
            <a:custGeom>
              <a:avLst/>
              <a:gdLst/>
              <a:ahLst/>
              <a:cxnLst/>
              <a:rect l="l" t="t" r="r" b="b"/>
              <a:pathLst>
                <a:path w="4104" h="3434" extrusionOk="0">
                  <a:moveTo>
                    <a:pt x="2016" y="0"/>
                  </a:moveTo>
                  <a:cubicBezTo>
                    <a:pt x="1827" y="0"/>
                    <a:pt x="1639" y="29"/>
                    <a:pt x="1459" y="91"/>
                  </a:cubicBezTo>
                  <a:cubicBezTo>
                    <a:pt x="578" y="365"/>
                    <a:pt x="0" y="1337"/>
                    <a:pt x="92" y="2249"/>
                  </a:cubicBezTo>
                  <a:lnTo>
                    <a:pt x="730" y="2006"/>
                  </a:lnTo>
                  <a:cubicBezTo>
                    <a:pt x="782" y="2808"/>
                    <a:pt x="1560" y="3434"/>
                    <a:pt x="2334" y="3434"/>
                  </a:cubicBezTo>
                  <a:cubicBezTo>
                    <a:pt x="2469" y="3434"/>
                    <a:pt x="2605" y="3415"/>
                    <a:pt x="2736" y="3374"/>
                  </a:cubicBezTo>
                  <a:cubicBezTo>
                    <a:pt x="3617" y="3100"/>
                    <a:pt x="4104" y="1976"/>
                    <a:pt x="3769" y="1125"/>
                  </a:cubicBezTo>
                  <a:cubicBezTo>
                    <a:pt x="3503" y="447"/>
                    <a:pt x="2755" y="0"/>
                    <a:pt x="2016" y="0"/>
                  </a:cubicBez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874;p79"/>
            <p:cNvSpPr/>
            <p:nvPr/>
          </p:nvSpPr>
          <p:spPr>
            <a:xfrm>
              <a:off x="6255520" y="3898385"/>
              <a:ext cx="75702" cy="68352"/>
            </a:xfrm>
            <a:custGeom>
              <a:avLst/>
              <a:gdLst/>
              <a:ahLst/>
              <a:cxnLst/>
              <a:rect l="l" t="t" r="r" b="b"/>
              <a:pathLst>
                <a:path w="3770" h="3404" extrusionOk="0">
                  <a:moveTo>
                    <a:pt x="1987" y="0"/>
                  </a:moveTo>
                  <a:cubicBezTo>
                    <a:pt x="1445" y="0"/>
                    <a:pt x="890" y="241"/>
                    <a:pt x="547" y="649"/>
                  </a:cubicBezTo>
                  <a:cubicBezTo>
                    <a:pt x="61" y="1257"/>
                    <a:pt x="0" y="2199"/>
                    <a:pt x="456" y="2837"/>
                  </a:cubicBezTo>
                  <a:lnTo>
                    <a:pt x="760" y="2564"/>
                  </a:lnTo>
                  <a:cubicBezTo>
                    <a:pt x="1033" y="3085"/>
                    <a:pt x="1610" y="3403"/>
                    <a:pt x="2177" y="3403"/>
                  </a:cubicBezTo>
                  <a:cubicBezTo>
                    <a:pt x="2304" y="3403"/>
                    <a:pt x="2431" y="3387"/>
                    <a:pt x="2553" y="3354"/>
                  </a:cubicBezTo>
                  <a:cubicBezTo>
                    <a:pt x="3252" y="3172"/>
                    <a:pt x="3739" y="2503"/>
                    <a:pt x="3769" y="1773"/>
                  </a:cubicBezTo>
                  <a:cubicBezTo>
                    <a:pt x="3769" y="1074"/>
                    <a:pt x="3313" y="375"/>
                    <a:pt x="2645" y="132"/>
                  </a:cubicBezTo>
                  <a:cubicBezTo>
                    <a:pt x="2439" y="42"/>
                    <a:pt x="2214" y="0"/>
                    <a:pt x="19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875;p79"/>
            <p:cNvSpPr/>
            <p:nvPr/>
          </p:nvSpPr>
          <p:spPr>
            <a:xfrm>
              <a:off x="6459374" y="4288039"/>
              <a:ext cx="89115" cy="77469"/>
            </a:xfrm>
            <a:custGeom>
              <a:avLst/>
              <a:gdLst/>
              <a:ahLst/>
              <a:cxnLst/>
              <a:rect l="l" t="t" r="r" b="b"/>
              <a:pathLst>
                <a:path w="4438" h="3858" extrusionOk="0">
                  <a:moveTo>
                    <a:pt x="2282" y="1"/>
                  </a:moveTo>
                  <a:cubicBezTo>
                    <a:pt x="1472" y="1"/>
                    <a:pt x="638" y="501"/>
                    <a:pt x="365" y="1274"/>
                  </a:cubicBezTo>
                  <a:cubicBezTo>
                    <a:pt x="0" y="2338"/>
                    <a:pt x="699" y="3615"/>
                    <a:pt x="1763" y="3858"/>
                  </a:cubicBezTo>
                  <a:lnTo>
                    <a:pt x="1432" y="3633"/>
                  </a:lnTo>
                  <a:lnTo>
                    <a:pt x="1432" y="3633"/>
                  </a:lnTo>
                  <a:cubicBezTo>
                    <a:pt x="1676" y="3740"/>
                    <a:pt x="1942" y="3792"/>
                    <a:pt x="2210" y="3792"/>
                  </a:cubicBezTo>
                  <a:cubicBezTo>
                    <a:pt x="2823" y="3792"/>
                    <a:pt x="3441" y="3519"/>
                    <a:pt x="3800" y="3007"/>
                  </a:cubicBezTo>
                  <a:cubicBezTo>
                    <a:pt x="4438" y="2125"/>
                    <a:pt x="4073" y="697"/>
                    <a:pt x="3070" y="180"/>
                  </a:cubicBezTo>
                  <a:cubicBezTo>
                    <a:pt x="2825" y="58"/>
                    <a:pt x="2555" y="1"/>
                    <a:pt x="2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876;p79"/>
            <p:cNvSpPr/>
            <p:nvPr/>
          </p:nvSpPr>
          <p:spPr>
            <a:xfrm>
              <a:off x="6083996" y="3879249"/>
              <a:ext cx="480976" cy="551055"/>
            </a:xfrm>
            <a:custGeom>
              <a:avLst/>
              <a:gdLst/>
              <a:ahLst/>
              <a:cxnLst/>
              <a:rect l="l" t="t" r="r" b="b"/>
              <a:pathLst>
                <a:path w="23953" h="27443" extrusionOk="0">
                  <a:moveTo>
                    <a:pt x="10803" y="462"/>
                  </a:moveTo>
                  <a:cubicBezTo>
                    <a:pt x="11757" y="462"/>
                    <a:pt x="12711" y="1071"/>
                    <a:pt x="13101" y="1936"/>
                  </a:cubicBezTo>
                  <a:cubicBezTo>
                    <a:pt x="13284" y="2331"/>
                    <a:pt x="13314" y="2757"/>
                    <a:pt x="13193" y="3182"/>
                  </a:cubicBezTo>
                  <a:cubicBezTo>
                    <a:pt x="12828" y="4155"/>
                    <a:pt x="12129" y="4763"/>
                    <a:pt x="11126" y="5067"/>
                  </a:cubicBezTo>
                  <a:cubicBezTo>
                    <a:pt x="11037" y="5093"/>
                    <a:pt x="10943" y="5107"/>
                    <a:pt x="10849" y="5107"/>
                  </a:cubicBezTo>
                  <a:cubicBezTo>
                    <a:pt x="10619" y="5107"/>
                    <a:pt x="10386" y="5026"/>
                    <a:pt x="10214" y="4854"/>
                  </a:cubicBezTo>
                  <a:cubicBezTo>
                    <a:pt x="10183" y="4824"/>
                    <a:pt x="10214" y="4793"/>
                    <a:pt x="10214" y="4763"/>
                  </a:cubicBezTo>
                  <a:lnTo>
                    <a:pt x="10214" y="4763"/>
                  </a:lnTo>
                  <a:cubicBezTo>
                    <a:pt x="10183" y="4824"/>
                    <a:pt x="10153" y="4884"/>
                    <a:pt x="10123" y="4884"/>
                  </a:cubicBezTo>
                  <a:cubicBezTo>
                    <a:pt x="10077" y="4887"/>
                    <a:pt x="10031" y="4888"/>
                    <a:pt x="9987" y="4888"/>
                  </a:cubicBezTo>
                  <a:cubicBezTo>
                    <a:pt x="9380" y="4888"/>
                    <a:pt x="8882" y="4689"/>
                    <a:pt x="8542" y="4094"/>
                  </a:cubicBezTo>
                  <a:cubicBezTo>
                    <a:pt x="7843" y="2878"/>
                    <a:pt x="8117" y="1480"/>
                    <a:pt x="9424" y="842"/>
                  </a:cubicBezTo>
                  <a:cubicBezTo>
                    <a:pt x="9788" y="659"/>
                    <a:pt x="10153" y="507"/>
                    <a:pt x="10548" y="477"/>
                  </a:cubicBezTo>
                  <a:cubicBezTo>
                    <a:pt x="10633" y="467"/>
                    <a:pt x="10718" y="462"/>
                    <a:pt x="10803" y="462"/>
                  </a:cubicBezTo>
                  <a:close/>
                  <a:moveTo>
                    <a:pt x="19818" y="4918"/>
                  </a:moveTo>
                  <a:cubicBezTo>
                    <a:pt x="20137" y="4918"/>
                    <a:pt x="20460" y="4972"/>
                    <a:pt x="20792" y="5067"/>
                  </a:cubicBezTo>
                  <a:cubicBezTo>
                    <a:pt x="20883" y="5097"/>
                    <a:pt x="20974" y="5158"/>
                    <a:pt x="20913" y="5280"/>
                  </a:cubicBezTo>
                  <a:cubicBezTo>
                    <a:pt x="20944" y="5249"/>
                    <a:pt x="20974" y="5188"/>
                    <a:pt x="21004" y="5188"/>
                  </a:cubicBezTo>
                  <a:cubicBezTo>
                    <a:pt x="21703" y="5280"/>
                    <a:pt x="22159" y="5735"/>
                    <a:pt x="22251" y="6374"/>
                  </a:cubicBezTo>
                  <a:cubicBezTo>
                    <a:pt x="22281" y="6647"/>
                    <a:pt x="22281" y="6921"/>
                    <a:pt x="22251" y="7164"/>
                  </a:cubicBezTo>
                  <a:cubicBezTo>
                    <a:pt x="22159" y="8714"/>
                    <a:pt x="21217" y="9444"/>
                    <a:pt x="19576" y="9505"/>
                  </a:cubicBezTo>
                  <a:cubicBezTo>
                    <a:pt x="19333" y="9505"/>
                    <a:pt x="19089" y="9444"/>
                    <a:pt x="18877" y="9413"/>
                  </a:cubicBezTo>
                  <a:cubicBezTo>
                    <a:pt x="18147" y="9231"/>
                    <a:pt x="17661" y="8805"/>
                    <a:pt x="17448" y="8076"/>
                  </a:cubicBezTo>
                  <a:cubicBezTo>
                    <a:pt x="17418" y="7924"/>
                    <a:pt x="17387" y="7772"/>
                    <a:pt x="17357" y="7620"/>
                  </a:cubicBezTo>
                  <a:cubicBezTo>
                    <a:pt x="17174" y="6495"/>
                    <a:pt x="17630" y="5553"/>
                    <a:pt x="18937" y="5067"/>
                  </a:cubicBezTo>
                  <a:cubicBezTo>
                    <a:pt x="19230" y="4964"/>
                    <a:pt x="19522" y="4918"/>
                    <a:pt x="19818" y="4918"/>
                  </a:cubicBezTo>
                  <a:close/>
                  <a:moveTo>
                    <a:pt x="11850" y="11545"/>
                  </a:moveTo>
                  <a:cubicBezTo>
                    <a:pt x="12145" y="11545"/>
                    <a:pt x="12441" y="11629"/>
                    <a:pt x="12737" y="11784"/>
                  </a:cubicBezTo>
                  <a:cubicBezTo>
                    <a:pt x="14044" y="12423"/>
                    <a:pt x="14743" y="13882"/>
                    <a:pt x="14408" y="15249"/>
                  </a:cubicBezTo>
                  <a:cubicBezTo>
                    <a:pt x="14226" y="16100"/>
                    <a:pt x="13801" y="16830"/>
                    <a:pt x="13132" y="17377"/>
                  </a:cubicBezTo>
                  <a:cubicBezTo>
                    <a:pt x="12813" y="17653"/>
                    <a:pt x="12435" y="17781"/>
                    <a:pt x="12039" y="17781"/>
                  </a:cubicBezTo>
                  <a:cubicBezTo>
                    <a:pt x="11869" y="17781"/>
                    <a:pt x="11695" y="17757"/>
                    <a:pt x="11521" y="17711"/>
                  </a:cubicBezTo>
                  <a:cubicBezTo>
                    <a:pt x="10487" y="17407"/>
                    <a:pt x="9697" y="16769"/>
                    <a:pt x="9302" y="15918"/>
                  </a:cubicBezTo>
                  <a:cubicBezTo>
                    <a:pt x="8876" y="14733"/>
                    <a:pt x="9089" y="13790"/>
                    <a:pt x="9728" y="12909"/>
                  </a:cubicBezTo>
                  <a:cubicBezTo>
                    <a:pt x="10062" y="12423"/>
                    <a:pt x="10518" y="12058"/>
                    <a:pt x="11004" y="11784"/>
                  </a:cubicBezTo>
                  <a:cubicBezTo>
                    <a:pt x="11286" y="11621"/>
                    <a:pt x="11568" y="11545"/>
                    <a:pt x="11850" y="11545"/>
                  </a:cubicBezTo>
                  <a:close/>
                  <a:moveTo>
                    <a:pt x="2160" y="15411"/>
                  </a:moveTo>
                  <a:cubicBezTo>
                    <a:pt x="2233" y="15411"/>
                    <a:pt x="2304" y="15417"/>
                    <a:pt x="2372" y="15432"/>
                  </a:cubicBezTo>
                  <a:cubicBezTo>
                    <a:pt x="3071" y="15553"/>
                    <a:pt x="3679" y="15857"/>
                    <a:pt x="3892" y="16617"/>
                  </a:cubicBezTo>
                  <a:cubicBezTo>
                    <a:pt x="3919" y="16726"/>
                    <a:pt x="3897" y="16835"/>
                    <a:pt x="3762" y="16835"/>
                  </a:cubicBezTo>
                  <a:cubicBezTo>
                    <a:pt x="3746" y="16835"/>
                    <a:pt x="3728" y="16833"/>
                    <a:pt x="3709" y="16830"/>
                  </a:cubicBezTo>
                  <a:cubicBezTo>
                    <a:pt x="3675" y="16823"/>
                    <a:pt x="3644" y="16819"/>
                    <a:pt x="3615" y="16819"/>
                  </a:cubicBezTo>
                  <a:cubicBezTo>
                    <a:pt x="3516" y="16819"/>
                    <a:pt x="3446" y="16864"/>
                    <a:pt x="3375" y="16982"/>
                  </a:cubicBezTo>
                  <a:cubicBezTo>
                    <a:pt x="3344" y="17043"/>
                    <a:pt x="3284" y="17103"/>
                    <a:pt x="3253" y="17164"/>
                  </a:cubicBezTo>
                  <a:cubicBezTo>
                    <a:pt x="3004" y="17459"/>
                    <a:pt x="2737" y="17720"/>
                    <a:pt x="2379" y="17720"/>
                  </a:cubicBezTo>
                  <a:cubicBezTo>
                    <a:pt x="2256" y="17720"/>
                    <a:pt x="2123" y="17690"/>
                    <a:pt x="1977" y="17620"/>
                  </a:cubicBezTo>
                  <a:cubicBezTo>
                    <a:pt x="1961" y="17613"/>
                    <a:pt x="1944" y="17609"/>
                    <a:pt x="1927" y="17609"/>
                  </a:cubicBezTo>
                  <a:cubicBezTo>
                    <a:pt x="1874" y="17609"/>
                    <a:pt x="1817" y="17643"/>
                    <a:pt x="1794" y="17711"/>
                  </a:cubicBezTo>
                  <a:cubicBezTo>
                    <a:pt x="1794" y="17803"/>
                    <a:pt x="1794" y="17863"/>
                    <a:pt x="1825" y="17924"/>
                  </a:cubicBezTo>
                  <a:cubicBezTo>
                    <a:pt x="1885" y="18076"/>
                    <a:pt x="2007" y="18137"/>
                    <a:pt x="2129" y="18137"/>
                  </a:cubicBezTo>
                  <a:cubicBezTo>
                    <a:pt x="2225" y="18156"/>
                    <a:pt x="2318" y="18166"/>
                    <a:pt x="2409" y="18166"/>
                  </a:cubicBezTo>
                  <a:cubicBezTo>
                    <a:pt x="2606" y="18166"/>
                    <a:pt x="2793" y="18119"/>
                    <a:pt x="2980" y="18015"/>
                  </a:cubicBezTo>
                  <a:cubicBezTo>
                    <a:pt x="3132" y="17924"/>
                    <a:pt x="3284" y="17833"/>
                    <a:pt x="3436" y="17711"/>
                  </a:cubicBezTo>
                  <a:cubicBezTo>
                    <a:pt x="3462" y="17632"/>
                    <a:pt x="3511" y="17553"/>
                    <a:pt x="3583" y="17553"/>
                  </a:cubicBezTo>
                  <a:cubicBezTo>
                    <a:pt x="3594" y="17553"/>
                    <a:pt x="3606" y="17555"/>
                    <a:pt x="3618" y="17559"/>
                  </a:cubicBezTo>
                  <a:cubicBezTo>
                    <a:pt x="3740" y="17651"/>
                    <a:pt x="3588" y="17711"/>
                    <a:pt x="3557" y="17803"/>
                  </a:cubicBezTo>
                  <a:cubicBezTo>
                    <a:pt x="3249" y="18496"/>
                    <a:pt x="3014" y="18750"/>
                    <a:pt x="2620" y="18750"/>
                  </a:cubicBezTo>
                  <a:cubicBezTo>
                    <a:pt x="2392" y="18750"/>
                    <a:pt x="2112" y="18666"/>
                    <a:pt x="1733" y="18532"/>
                  </a:cubicBezTo>
                  <a:cubicBezTo>
                    <a:pt x="974" y="18258"/>
                    <a:pt x="548" y="17559"/>
                    <a:pt x="548" y="16830"/>
                  </a:cubicBezTo>
                  <a:cubicBezTo>
                    <a:pt x="548" y="16617"/>
                    <a:pt x="609" y="16404"/>
                    <a:pt x="700" y="16222"/>
                  </a:cubicBezTo>
                  <a:cubicBezTo>
                    <a:pt x="941" y="15793"/>
                    <a:pt x="1609" y="15411"/>
                    <a:pt x="2160" y="15411"/>
                  </a:cubicBezTo>
                  <a:close/>
                  <a:moveTo>
                    <a:pt x="20691" y="19920"/>
                  </a:moveTo>
                  <a:cubicBezTo>
                    <a:pt x="20989" y="19920"/>
                    <a:pt x="21298" y="19974"/>
                    <a:pt x="21612" y="20082"/>
                  </a:cubicBezTo>
                  <a:cubicBezTo>
                    <a:pt x="22403" y="20356"/>
                    <a:pt x="22980" y="20842"/>
                    <a:pt x="23314" y="21632"/>
                  </a:cubicBezTo>
                  <a:cubicBezTo>
                    <a:pt x="23497" y="22088"/>
                    <a:pt x="23497" y="22544"/>
                    <a:pt x="23345" y="23000"/>
                  </a:cubicBezTo>
                  <a:cubicBezTo>
                    <a:pt x="23070" y="23988"/>
                    <a:pt x="22003" y="24729"/>
                    <a:pt x="20948" y="24729"/>
                  </a:cubicBezTo>
                  <a:cubicBezTo>
                    <a:pt x="20834" y="24729"/>
                    <a:pt x="20721" y="24720"/>
                    <a:pt x="20609" y="24702"/>
                  </a:cubicBezTo>
                  <a:cubicBezTo>
                    <a:pt x="20548" y="24718"/>
                    <a:pt x="20488" y="24733"/>
                    <a:pt x="20427" y="24733"/>
                  </a:cubicBezTo>
                  <a:cubicBezTo>
                    <a:pt x="20366" y="24733"/>
                    <a:pt x="20305" y="24718"/>
                    <a:pt x="20244" y="24672"/>
                  </a:cubicBezTo>
                  <a:cubicBezTo>
                    <a:pt x="19241" y="24581"/>
                    <a:pt x="18633" y="24125"/>
                    <a:pt x="18329" y="23213"/>
                  </a:cubicBezTo>
                  <a:cubicBezTo>
                    <a:pt x="18026" y="22210"/>
                    <a:pt x="18208" y="21328"/>
                    <a:pt x="18998" y="20629"/>
                  </a:cubicBezTo>
                  <a:cubicBezTo>
                    <a:pt x="19492" y="20156"/>
                    <a:pt x="20069" y="19920"/>
                    <a:pt x="20691" y="19920"/>
                  </a:cubicBezTo>
                  <a:close/>
                  <a:moveTo>
                    <a:pt x="10518" y="26860"/>
                  </a:moveTo>
                  <a:cubicBezTo>
                    <a:pt x="10548" y="26860"/>
                    <a:pt x="10579" y="26860"/>
                    <a:pt x="10579" y="26891"/>
                  </a:cubicBezTo>
                  <a:cubicBezTo>
                    <a:pt x="10579" y="26891"/>
                    <a:pt x="10579" y="26921"/>
                    <a:pt x="10548" y="26921"/>
                  </a:cubicBezTo>
                  <a:lnTo>
                    <a:pt x="10487" y="26921"/>
                  </a:lnTo>
                  <a:cubicBezTo>
                    <a:pt x="10518" y="26891"/>
                    <a:pt x="10518" y="26860"/>
                    <a:pt x="10518" y="26860"/>
                  </a:cubicBezTo>
                  <a:close/>
                  <a:moveTo>
                    <a:pt x="10552" y="22897"/>
                  </a:moveTo>
                  <a:cubicBezTo>
                    <a:pt x="11374" y="22897"/>
                    <a:pt x="12202" y="23260"/>
                    <a:pt x="12676" y="23942"/>
                  </a:cubicBezTo>
                  <a:cubicBezTo>
                    <a:pt x="12949" y="24338"/>
                    <a:pt x="13041" y="24763"/>
                    <a:pt x="12919" y="25280"/>
                  </a:cubicBezTo>
                  <a:cubicBezTo>
                    <a:pt x="12797" y="25979"/>
                    <a:pt x="12281" y="26313"/>
                    <a:pt x="11764" y="26648"/>
                  </a:cubicBezTo>
                  <a:cubicBezTo>
                    <a:pt x="11521" y="26800"/>
                    <a:pt x="11247" y="26891"/>
                    <a:pt x="10943" y="26921"/>
                  </a:cubicBezTo>
                  <a:cubicBezTo>
                    <a:pt x="11035" y="26678"/>
                    <a:pt x="11308" y="26648"/>
                    <a:pt x="11490" y="26496"/>
                  </a:cubicBezTo>
                  <a:cubicBezTo>
                    <a:pt x="11946" y="26192"/>
                    <a:pt x="12250" y="25736"/>
                    <a:pt x="12524" y="25249"/>
                  </a:cubicBezTo>
                  <a:cubicBezTo>
                    <a:pt x="12585" y="25097"/>
                    <a:pt x="12646" y="24976"/>
                    <a:pt x="12646" y="24794"/>
                  </a:cubicBezTo>
                  <a:cubicBezTo>
                    <a:pt x="12615" y="24672"/>
                    <a:pt x="12554" y="24550"/>
                    <a:pt x="12402" y="24550"/>
                  </a:cubicBezTo>
                  <a:cubicBezTo>
                    <a:pt x="12382" y="24546"/>
                    <a:pt x="12364" y="24544"/>
                    <a:pt x="12347" y="24544"/>
                  </a:cubicBezTo>
                  <a:cubicBezTo>
                    <a:pt x="12235" y="24544"/>
                    <a:pt x="12190" y="24627"/>
                    <a:pt x="12190" y="24733"/>
                  </a:cubicBezTo>
                  <a:cubicBezTo>
                    <a:pt x="12098" y="25341"/>
                    <a:pt x="11703" y="25736"/>
                    <a:pt x="11247" y="26101"/>
                  </a:cubicBezTo>
                  <a:cubicBezTo>
                    <a:pt x="11062" y="26260"/>
                    <a:pt x="10853" y="26349"/>
                    <a:pt x="10621" y="26349"/>
                  </a:cubicBezTo>
                  <a:cubicBezTo>
                    <a:pt x="10587" y="26349"/>
                    <a:pt x="10553" y="26348"/>
                    <a:pt x="10518" y="26344"/>
                  </a:cubicBezTo>
                  <a:cubicBezTo>
                    <a:pt x="10183" y="26344"/>
                    <a:pt x="10183" y="26374"/>
                    <a:pt x="10244" y="26769"/>
                  </a:cubicBezTo>
                  <a:cubicBezTo>
                    <a:pt x="10244" y="26800"/>
                    <a:pt x="10244" y="26830"/>
                    <a:pt x="10244" y="26921"/>
                  </a:cubicBezTo>
                  <a:cubicBezTo>
                    <a:pt x="9576" y="26769"/>
                    <a:pt x="9120" y="26435"/>
                    <a:pt x="8846" y="25888"/>
                  </a:cubicBezTo>
                  <a:cubicBezTo>
                    <a:pt x="8694" y="25553"/>
                    <a:pt x="8542" y="25219"/>
                    <a:pt x="8481" y="24854"/>
                  </a:cubicBezTo>
                  <a:cubicBezTo>
                    <a:pt x="8360" y="24216"/>
                    <a:pt x="8603" y="23669"/>
                    <a:pt x="9150" y="23304"/>
                  </a:cubicBezTo>
                  <a:cubicBezTo>
                    <a:pt x="9562" y="23029"/>
                    <a:pt x="10056" y="22897"/>
                    <a:pt x="10552" y="22897"/>
                  </a:cubicBezTo>
                  <a:close/>
                  <a:moveTo>
                    <a:pt x="10815" y="0"/>
                  </a:moveTo>
                  <a:cubicBezTo>
                    <a:pt x="10296" y="0"/>
                    <a:pt x="9753" y="139"/>
                    <a:pt x="9211" y="416"/>
                  </a:cubicBezTo>
                  <a:cubicBezTo>
                    <a:pt x="7934" y="1085"/>
                    <a:pt x="7296" y="2422"/>
                    <a:pt x="7965" y="4033"/>
                  </a:cubicBezTo>
                  <a:cubicBezTo>
                    <a:pt x="8269" y="4702"/>
                    <a:pt x="8785" y="5158"/>
                    <a:pt x="9545" y="5310"/>
                  </a:cubicBezTo>
                  <a:cubicBezTo>
                    <a:pt x="9971" y="5401"/>
                    <a:pt x="10427" y="5462"/>
                    <a:pt x="10852" y="5553"/>
                  </a:cubicBezTo>
                  <a:cubicBezTo>
                    <a:pt x="10898" y="5553"/>
                    <a:pt x="10951" y="5561"/>
                    <a:pt x="11004" y="5561"/>
                  </a:cubicBezTo>
                  <a:cubicBezTo>
                    <a:pt x="11057" y="5561"/>
                    <a:pt x="11111" y="5553"/>
                    <a:pt x="11156" y="5523"/>
                  </a:cubicBezTo>
                  <a:cubicBezTo>
                    <a:pt x="11825" y="5280"/>
                    <a:pt x="12494" y="5067"/>
                    <a:pt x="12949" y="4459"/>
                  </a:cubicBezTo>
                  <a:cubicBezTo>
                    <a:pt x="13083" y="4249"/>
                    <a:pt x="13253" y="4158"/>
                    <a:pt x="13452" y="4158"/>
                  </a:cubicBezTo>
                  <a:cubicBezTo>
                    <a:pt x="13569" y="4158"/>
                    <a:pt x="13696" y="4190"/>
                    <a:pt x="13831" y="4246"/>
                  </a:cubicBezTo>
                  <a:cubicBezTo>
                    <a:pt x="14986" y="4672"/>
                    <a:pt x="16080" y="5249"/>
                    <a:pt x="17357" y="5553"/>
                  </a:cubicBezTo>
                  <a:cubicBezTo>
                    <a:pt x="16779" y="6799"/>
                    <a:pt x="16779" y="6860"/>
                    <a:pt x="16992" y="8137"/>
                  </a:cubicBezTo>
                  <a:cubicBezTo>
                    <a:pt x="17022" y="8380"/>
                    <a:pt x="16962" y="8532"/>
                    <a:pt x="16810" y="8684"/>
                  </a:cubicBezTo>
                  <a:cubicBezTo>
                    <a:pt x="15928" y="9626"/>
                    <a:pt x="15047" y="10568"/>
                    <a:pt x="14165" y="11511"/>
                  </a:cubicBezTo>
                  <a:cubicBezTo>
                    <a:pt x="13980" y="11696"/>
                    <a:pt x="13888" y="11806"/>
                    <a:pt x="13761" y="11806"/>
                  </a:cubicBezTo>
                  <a:cubicBezTo>
                    <a:pt x="13658" y="11806"/>
                    <a:pt x="13531" y="11734"/>
                    <a:pt x="13314" y="11571"/>
                  </a:cubicBezTo>
                  <a:cubicBezTo>
                    <a:pt x="13162" y="11450"/>
                    <a:pt x="12949" y="11359"/>
                    <a:pt x="12767" y="11298"/>
                  </a:cubicBezTo>
                  <a:cubicBezTo>
                    <a:pt x="12463" y="11160"/>
                    <a:pt x="12159" y="11091"/>
                    <a:pt x="11858" y="11091"/>
                  </a:cubicBezTo>
                  <a:cubicBezTo>
                    <a:pt x="11497" y="11091"/>
                    <a:pt x="11140" y="11190"/>
                    <a:pt x="10791" y="11389"/>
                  </a:cubicBezTo>
                  <a:cubicBezTo>
                    <a:pt x="9545" y="12119"/>
                    <a:pt x="8724" y="13152"/>
                    <a:pt x="8633" y="14641"/>
                  </a:cubicBezTo>
                  <a:cubicBezTo>
                    <a:pt x="8603" y="15037"/>
                    <a:pt x="8572" y="15097"/>
                    <a:pt x="8117" y="15189"/>
                  </a:cubicBezTo>
                  <a:cubicBezTo>
                    <a:pt x="7053" y="15371"/>
                    <a:pt x="5989" y="15584"/>
                    <a:pt x="4925" y="15736"/>
                  </a:cubicBezTo>
                  <a:cubicBezTo>
                    <a:pt x="4562" y="15787"/>
                    <a:pt x="4382" y="15839"/>
                    <a:pt x="4244" y="15839"/>
                  </a:cubicBezTo>
                  <a:cubicBezTo>
                    <a:pt x="4060" y="15839"/>
                    <a:pt x="3954" y="15746"/>
                    <a:pt x="3588" y="15432"/>
                  </a:cubicBezTo>
                  <a:cubicBezTo>
                    <a:pt x="3466" y="15340"/>
                    <a:pt x="3314" y="15249"/>
                    <a:pt x="3192" y="15189"/>
                  </a:cubicBezTo>
                  <a:cubicBezTo>
                    <a:pt x="2858" y="15021"/>
                    <a:pt x="2529" y="14941"/>
                    <a:pt x="2208" y="14941"/>
                  </a:cubicBezTo>
                  <a:cubicBezTo>
                    <a:pt x="1770" y="14941"/>
                    <a:pt x="1347" y="15090"/>
                    <a:pt x="943" y="15371"/>
                  </a:cubicBezTo>
                  <a:cubicBezTo>
                    <a:pt x="305" y="15796"/>
                    <a:pt x="1" y="16404"/>
                    <a:pt x="122" y="17195"/>
                  </a:cubicBezTo>
                  <a:cubicBezTo>
                    <a:pt x="274" y="18046"/>
                    <a:pt x="761" y="18623"/>
                    <a:pt x="1521" y="18958"/>
                  </a:cubicBezTo>
                  <a:cubicBezTo>
                    <a:pt x="1946" y="19140"/>
                    <a:pt x="2402" y="19201"/>
                    <a:pt x="2828" y="19262"/>
                  </a:cubicBezTo>
                  <a:cubicBezTo>
                    <a:pt x="3010" y="19262"/>
                    <a:pt x="3162" y="19231"/>
                    <a:pt x="3253" y="19079"/>
                  </a:cubicBezTo>
                  <a:cubicBezTo>
                    <a:pt x="3861" y="18380"/>
                    <a:pt x="4378" y="17620"/>
                    <a:pt x="4408" y="16648"/>
                  </a:cubicBezTo>
                  <a:cubicBezTo>
                    <a:pt x="4408" y="16344"/>
                    <a:pt x="4439" y="16313"/>
                    <a:pt x="4773" y="16252"/>
                  </a:cubicBezTo>
                  <a:cubicBezTo>
                    <a:pt x="5928" y="16040"/>
                    <a:pt x="7083" y="15857"/>
                    <a:pt x="8269" y="15644"/>
                  </a:cubicBezTo>
                  <a:cubicBezTo>
                    <a:pt x="8378" y="15626"/>
                    <a:pt x="8454" y="15614"/>
                    <a:pt x="8512" y="15614"/>
                  </a:cubicBezTo>
                  <a:cubicBezTo>
                    <a:pt x="8647" y="15614"/>
                    <a:pt x="8679" y="15684"/>
                    <a:pt x="8785" y="15918"/>
                  </a:cubicBezTo>
                  <a:cubicBezTo>
                    <a:pt x="9363" y="17164"/>
                    <a:pt x="10335" y="17894"/>
                    <a:pt x="11642" y="18198"/>
                  </a:cubicBezTo>
                  <a:cubicBezTo>
                    <a:pt x="12007" y="18319"/>
                    <a:pt x="12038" y="18350"/>
                    <a:pt x="11946" y="18745"/>
                  </a:cubicBezTo>
                  <a:cubicBezTo>
                    <a:pt x="11673" y="19900"/>
                    <a:pt x="11399" y="21055"/>
                    <a:pt x="11126" y="22179"/>
                  </a:cubicBezTo>
                  <a:cubicBezTo>
                    <a:pt x="11065" y="22362"/>
                    <a:pt x="10974" y="22453"/>
                    <a:pt x="10761" y="22453"/>
                  </a:cubicBezTo>
                  <a:cubicBezTo>
                    <a:pt x="10579" y="22423"/>
                    <a:pt x="10396" y="22423"/>
                    <a:pt x="10214" y="22423"/>
                  </a:cubicBezTo>
                  <a:cubicBezTo>
                    <a:pt x="8481" y="22544"/>
                    <a:pt x="7539" y="24125"/>
                    <a:pt x="8208" y="25705"/>
                  </a:cubicBezTo>
                  <a:cubicBezTo>
                    <a:pt x="8299" y="25918"/>
                    <a:pt x="8420" y="26131"/>
                    <a:pt x="8542" y="26313"/>
                  </a:cubicBezTo>
                  <a:cubicBezTo>
                    <a:pt x="9033" y="27050"/>
                    <a:pt x="9770" y="27442"/>
                    <a:pt x="10572" y="27442"/>
                  </a:cubicBezTo>
                  <a:cubicBezTo>
                    <a:pt x="10863" y="27442"/>
                    <a:pt x="11161" y="27391"/>
                    <a:pt x="11460" y="27286"/>
                  </a:cubicBezTo>
                  <a:cubicBezTo>
                    <a:pt x="12038" y="27073"/>
                    <a:pt x="12524" y="26708"/>
                    <a:pt x="12949" y="26313"/>
                  </a:cubicBezTo>
                  <a:cubicBezTo>
                    <a:pt x="13345" y="25979"/>
                    <a:pt x="13588" y="25614"/>
                    <a:pt x="13466" y="25097"/>
                  </a:cubicBezTo>
                  <a:cubicBezTo>
                    <a:pt x="13436" y="24945"/>
                    <a:pt x="13466" y="24824"/>
                    <a:pt x="13466" y="24702"/>
                  </a:cubicBezTo>
                  <a:cubicBezTo>
                    <a:pt x="13436" y="24307"/>
                    <a:pt x="13436" y="24307"/>
                    <a:pt x="13801" y="24216"/>
                  </a:cubicBezTo>
                  <a:cubicBezTo>
                    <a:pt x="14986" y="23912"/>
                    <a:pt x="16171" y="23578"/>
                    <a:pt x="17387" y="23274"/>
                  </a:cubicBezTo>
                  <a:cubicBezTo>
                    <a:pt x="17530" y="23241"/>
                    <a:pt x="17625" y="23216"/>
                    <a:pt x="17695" y="23216"/>
                  </a:cubicBezTo>
                  <a:cubicBezTo>
                    <a:pt x="17820" y="23216"/>
                    <a:pt x="17868" y="23295"/>
                    <a:pt x="17965" y="23547"/>
                  </a:cubicBezTo>
                  <a:cubicBezTo>
                    <a:pt x="18360" y="24581"/>
                    <a:pt x="19181" y="25037"/>
                    <a:pt x="20184" y="25189"/>
                  </a:cubicBezTo>
                  <a:cubicBezTo>
                    <a:pt x="20407" y="25222"/>
                    <a:pt x="20631" y="25235"/>
                    <a:pt x="20854" y="25235"/>
                  </a:cubicBezTo>
                  <a:cubicBezTo>
                    <a:pt x="21238" y="25235"/>
                    <a:pt x="21623" y="25197"/>
                    <a:pt x="22007" y="25158"/>
                  </a:cubicBezTo>
                  <a:cubicBezTo>
                    <a:pt x="22159" y="25128"/>
                    <a:pt x="22311" y="25097"/>
                    <a:pt x="22403" y="24945"/>
                  </a:cubicBezTo>
                  <a:cubicBezTo>
                    <a:pt x="22555" y="24702"/>
                    <a:pt x="22828" y="24550"/>
                    <a:pt x="23041" y="24368"/>
                  </a:cubicBezTo>
                  <a:cubicBezTo>
                    <a:pt x="23649" y="23790"/>
                    <a:pt x="23953" y="23091"/>
                    <a:pt x="23892" y="22271"/>
                  </a:cubicBezTo>
                  <a:cubicBezTo>
                    <a:pt x="23862" y="21359"/>
                    <a:pt x="23406" y="20660"/>
                    <a:pt x="22706" y="20143"/>
                  </a:cubicBezTo>
                  <a:cubicBezTo>
                    <a:pt x="22111" y="19699"/>
                    <a:pt x="21425" y="19483"/>
                    <a:pt x="20753" y="19483"/>
                  </a:cubicBezTo>
                  <a:cubicBezTo>
                    <a:pt x="19814" y="19483"/>
                    <a:pt x="18902" y="19905"/>
                    <a:pt x="18299" y="20721"/>
                  </a:cubicBezTo>
                  <a:cubicBezTo>
                    <a:pt x="17965" y="21146"/>
                    <a:pt x="17782" y="21632"/>
                    <a:pt x="17752" y="22179"/>
                  </a:cubicBezTo>
                  <a:cubicBezTo>
                    <a:pt x="17752" y="22635"/>
                    <a:pt x="17691" y="22696"/>
                    <a:pt x="17174" y="22848"/>
                  </a:cubicBezTo>
                  <a:cubicBezTo>
                    <a:pt x="16810" y="22939"/>
                    <a:pt x="16445" y="23031"/>
                    <a:pt x="16111" y="23122"/>
                  </a:cubicBezTo>
                  <a:cubicBezTo>
                    <a:pt x="15260" y="23335"/>
                    <a:pt x="14408" y="23547"/>
                    <a:pt x="13588" y="23790"/>
                  </a:cubicBezTo>
                  <a:cubicBezTo>
                    <a:pt x="13517" y="23808"/>
                    <a:pt x="13454" y="23818"/>
                    <a:pt x="13396" y="23818"/>
                  </a:cubicBezTo>
                  <a:cubicBezTo>
                    <a:pt x="13256" y="23818"/>
                    <a:pt x="13148" y="23759"/>
                    <a:pt x="13041" y="23608"/>
                  </a:cubicBezTo>
                  <a:cubicBezTo>
                    <a:pt x="12767" y="23274"/>
                    <a:pt x="12402" y="23031"/>
                    <a:pt x="12038" y="22848"/>
                  </a:cubicBezTo>
                  <a:cubicBezTo>
                    <a:pt x="11521" y="22575"/>
                    <a:pt x="11490" y="22575"/>
                    <a:pt x="11642" y="21906"/>
                  </a:cubicBezTo>
                  <a:cubicBezTo>
                    <a:pt x="11916" y="20872"/>
                    <a:pt x="12159" y="19839"/>
                    <a:pt x="12433" y="18775"/>
                  </a:cubicBezTo>
                  <a:cubicBezTo>
                    <a:pt x="12524" y="18410"/>
                    <a:pt x="12615" y="18076"/>
                    <a:pt x="13071" y="18015"/>
                  </a:cubicBezTo>
                  <a:cubicBezTo>
                    <a:pt x="13162" y="18015"/>
                    <a:pt x="13253" y="17924"/>
                    <a:pt x="13345" y="17833"/>
                  </a:cubicBezTo>
                  <a:cubicBezTo>
                    <a:pt x="13770" y="17438"/>
                    <a:pt x="14196" y="16982"/>
                    <a:pt x="14469" y="16435"/>
                  </a:cubicBezTo>
                  <a:cubicBezTo>
                    <a:pt x="15077" y="15189"/>
                    <a:pt x="15229" y="13942"/>
                    <a:pt x="14408" y="12696"/>
                  </a:cubicBezTo>
                  <a:cubicBezTo>
                    <a:pt x="14348" y="12635"/>
                    <a:pt x="14317" y="12574"/>
                    <a:pt x="14256" y="12514"/>
                  </a:cubicBezTo>
                  <a:cubicBezTo>
                    <a:pt x="14135" y="12331"/>
                    <a:pt x="14165" y="12179"/>
                    <a:pt x="14317" y="12027"/>
                  </a:cubicBezTo>
                  <a:cubicBezTo>
                    <a:pt x="15199" y="11085"/>
                    <a:pt x="16080" y="10143"/>
                    <a:pt x="16962" y="9231"/>
                  </a:cubicBezTo>
                  <a:cubicBezTo>
                    <a:pt x="17106" y="9087"/>
                    <a:pt x="17183" y="9010"/>
                    <a:pt x="17263" y="9010"/>
                  </a:cubicBezTo>
                  <a:cubicBezTo>
                    <a:pt x="17335" y="9010"/>
                    <a:pt x="17410" y="9071"/>
                    <a:pt x="17539" y="9201"/>
                  </a:cubicBezTo>
                  <a:cubicBezTo>
                    <a:pt x="18086" y="9687"/>
                    <a:pt x="18755" y="9900"/>
                    <a:pt x="19454" y="9960"/>
                  </a:cubicBezTo>
                  <a:cubicBezTo>
                    <a:pt x="19518" y="9967"/>
                    <a:pt x="19581" y="9969"/>
                    <a:pt x="19643" y="9969"/>
                  </a:cubicBezTo>
                  <a:cubicBezTo>
                    <a:pt x="20202" y="9969"/>
                    <a:pt x="20700" y="9748"/>
                    <a:pt x="21247" y="9748"/>
                  </a:cubicBezTo>
                  <a:cubicBezTo>
                    <a:pt x="21369" y="9748"/>
                    <a:pt x="21491" y="9657"/>
                    <a:pt x="21582" y="9565"/>
                  </a:cubicBezTo>
                  <a:cubicBezTo>
                    <a:pt x="22494" y="8745"/>
                    <a:pt x="22828" y="7681"/>
                    <a:pt x="22737" y="6495"/>
                  </a:cubicBezTo>
                  <a:cubicBezTo>
                    <a:pt x="22676" y="5675"/>
                    <a:pt x="22251" y="5128"/>
                    <a:pt x="21491" y="4824"/>
                  </a:cubicBezTo>
                  <a:cubicBezTo>
                    <a:pt x="20944" y="4596"/>
                    <a:pt x="20396" y="4466"/>
                    <a:pt x="19853" y="4466"/>
                  </a:cubicBezTo>
                  <a:cubicBezTo>
                    <a:pt x="19310" y="4466"/>
                    <a:pt x="18770" y="4596"/>
                    <a:pt x="18238" y="4884"/>
                  </a:cubicBezTo>
                  <a:cubicBezTo>
                    <a:pt x="18026" y="5012"/>
                    <a:pt x="17829" y="5065"/>
                    <a:pt x="17616" y="5065"/>
                  </a:cubicBezTo>
                  <a:cubicBezTo>
                    <a:pt x="17523" y="5065"/>
                    <a:pt x="17428" y="5055"/>
                    <a:pt x="17326" y="5036"/>
                  </a:cubicBezTo>
                  <a:cubicBezTo>
                    <a:pt x="17083" y="4976"/>
                    <a:pt x="16810" y="4915"/>
                    <a:pt x="16567" y="4824"/>
                  </a:cubicBezTo>
                  <a:cubicBezTo>
                    <a:pt x="15655" y="4489"/>
                    <a:pt x="14773" y="4125"/>
                    <a:pt x="13861" y="3760"/>
                  </a:cubicBezTo>
                  <a:cubicBezTo>
                    <a:pt x="13588" y="3638"/>
                    <a:pt x="13557" y="3608"/>
                    <a:pt x="13649" y="3273"/>
                  </a:cubicBezTo>
                  <a:cubicBezTo>
                    <a:pt x="13861" y="2362"/>
                    <a:pt x="13588" y="1632"/>
                    <a:pt x="12949" y="963"/>
                  </a:cubicBezTo>
                  <a:cubicBezTo>
                    <a:pt x="12344" y="321"/>
                    <a:pt x="11606" y="0"/>
                    <a:pt x="10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877;p79"/>
            <p:cNvSpPr/>
            <p:nvPr/>
          </p:nvSpPr>
          <p:spPr>
            <a:xfrm>
              <a:off x="6309837" y="4127017"/>
              <a:ext cx="53734" cy="95681"/>
            </a:xfrm>
            <a:custGeom>
              <a:avLst/>
              <a:gdLst/>
              <a:ahLst/>
              <a:cxnLst/>
              <a:rect l="l" t="t" r="r" b="b"/>
              <a:pathLst>
                <a:path w="2676" h="4765" extrusionOk="0">
                  <a:moveTo>
                    <a:pt x="867" y="0"/>
                  </a:moveTo>
                  <a:cubicBezTo>
                    <a:pt x="790" y="0"/>
                    <a:pt x="712" y="30"/>
                    <a:pt x="639" y="114"/>
                  </a:cubicBezTo>
                  <a:cubicBezTo>
                    <a:pt x="517" y="205"/>
                    <a:pt x="669" y="357"/>
                    <a:pt x="1064" y="539"/>
                  </a:cubicBezTo>
                  <a:cubicBezTo>
                    <a:pt x="1095" y="539"/>
                    <a:pt x="1125" y="570"/>
                    <a:pt x="1155" y="570"/>
                  </a:cubicBezTo>
                  <a:cubicBezTo>
                    <a:pt x="2067" y="995"/>
                    <a:pt x="2432" y="1998"/>
                    <a:pt x="1976" y="2941"/>
                  </a:cubicBezTo>
                  <a:cubicBezTo>
                    <a:pt x="1854" y="3153"/>
                    <a:pt x="1733" y="3336"/>
                    <a:pt x="1611" y="3518"/>
                  </a:cubicBezTo>
                  <a:cubicBezTo>
                    <a:pt x="1272" y="3943"/>
                    <a:pt x="932" y="4315"/>
                    <a:pt x="371" y="4315"/>
                  </a:cubicBezTo>
                  <a:cubicBezTo>
                    <a:pt x="330" y="4315"/>
                    <a:pt x="287" y="4313"/>
                    <a:pt x="243" y="4309"/>
                  </a:cubicBezTo>
                  <a:cubicBezTo>
                    <a:pt x="122" y="4309"/>
                    <a:pt x="31" y="4369"/>
                    <a:pt x="0" y="4491"/>
                  </a:cubicBezTo>
                  <a:cubicBezTo>
                    <a:pt x="0" y="4612"/>
                    <a:pt x="122" y="4704"/>
                    <a:pt x="243" y="4734"/>
                  </a:cubicBezTo>
                  <a:cubicBezTo>
                    <a:pt x="332" y="4755"/>
                    <a:pt x="418" y="4764"/>
                    <a:pt x="501" y="4764"/>
                  </a:cubicBezTo>
                  <a:cubicBezTo>
                    <a:pt x="788" y="4764"/>
                    <a:pt x="1041" y="4649"/>
                    <a:pt x="1277" y="4460"/>
                  </a:cubicBezTo>
                  <a:cubicBezTo>
                    <a:pt x="1824" y="4096"/>
                    <a:pt x="2158" y="3579"/>
                    <a:pt x="2432" y="3001"/>
                  </a:cubicBezTo>
                  <a:cubicBezTo>
                    <a:pt x="2675" y="2454"/>
                    <a:pt x="2675" y="1877"/>
                    <a:pt x="2462" y="1330"/>
                  </a:cubicBezTo>
                  <a:cubicBezTo>
                    <a:pt x="2219" y="691"/>
                    <a:pt x="1946" y="418"/>
                    <a:pt x="1277" y="144"/>
                  </a:cubicBezTo>
                  <a:cubicBezTo>
                    <a:pt x="1158" y="105"/>
                    <a:pt x="1013" y="0"/>
                    <a:pt x="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878;p79"/>
            <p:cNvSpPr/>
            <p:nvPr/>
          </p:nvSpPr>
          <p:spPr>
            <a:xfrm>
              <a:off x="6488048" y="4298722"/>
              <a:ext cx="54357" cy="77167"/>
            </a:xfrm>
            <a:custGeom>
              <a:avLst/>
              <a:gdLst/>
              <a:ahLst/>
              <a:cxnLst/>
              <a:rect l="l" t="t" r="r" b="b"/>
              <a:pathLst>
                <a:path w="2707" h="3843" extrusionOk="0">
                  <a:moveTo>
                    <a:pt x="2133" y="0"/>
                  </a:moveTo>
                  <a:cubicBezTo>
                    <a:pt x="2109" y="0"/>
                    <a:pt x="2086" y="4"/>
                    <a:pt x="2068" y="13"/>
                  </a:cubicBezTo>
                  <a:cubicBezTo>
                    <a:pt x="2037" y="43"/>
                    <a:pt x="1946" y="134"/>
                    <a:pt x="1977" y="195"/>
                  </a:cubicBezTo>
                  <a:cubicBezTo>
                    <a:pt x="1977" y="317"/>
                    <a:pt x="2037" y="438"/>
                    <a:pt x="2068" y="560"/>
                  </a:cubicBezTo>
                  <a:cubicBezTo>
                    <a:pt x="2159" y="1077"/>
                    <a:pt x="2220" y="1593"/>
                    <a:pt x="2068" y="2110"/>
                  </a:cubicBezTo>
                  <a:cubicBezTo>
                    <a:pt x="1916" y="2657"/>
                    <a:pt x="1581" y="3022"/>
                    <a:pt x="1004" y="3144"/>
                  </a:cubicBezTo>
                  <a:cubicBezTo>
                    <a:pt x="791" y="3204"/>
                    <a:pt x="548" y="3235"/>
                    <a:pt x="305" y="3296"/>
                  </a:cubicBezTo>
                  <a:cubicBezTo>
                    <a:pt x="31" y="3326"/>
                    <a:pt x="1" y="3387"/>
                    <a:pt x="122" y="3812"/>
                  </a:cubicBezTo>
                  <a:cubicBezTo>
                    <a:pt x="192" y="3795"/>
                    <a:pt x="262" y="3757"/>
                    <a:pt x="332" y="3757"/>
                  </a:cubicBezTo>
                  <a:cubicBezTo>
                    <a:pt x="384" y="3757"/>
                    <a:pt x="435" y="3778"/>
                    <a:pt x="487" y="3843"/>
                  </a:cubicBezTo>
                  <a:cubicBezTo>
                    <a:pt x="822" y="3691"/>
                    <a:pt x="1156" y="3569"/>
                    <a:pt x="1490" y="3448"/>
                  </a:cubicBezTo>
                  <a:cubicBezTo>
                    <a:pt x="1916" y="3296"/>
                    <a:pt x="2189" y="2992"/>
                    <a:pt x="2372" y="2597"/>
                  </a:cubicBezTo>
                  <a:cubicBezTo>
                    <a:pt x="2706" y="1837"/>
                    <a:pt x="2676" y="1077"/>
                    <a:pt x="2463" y="317"/>
                  </a:cubicBezTo>
                  <a:cubicBezTo>
                    <a:pt x="2433" y="195"/>
                    <a:pt x="2372" y="104"/>
                    <a:pt x="2281" y="43"/>
                  </a:cubicBezTo>
                  <a:cubicBezTo>
                    <a:pt x="2259" y="22"/>
                    <a:pt x="2192" y="0"/>
                    <a:pt x="2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879;p79"/>
            <p:cNvSpPr/>
            <p:nvPr/>
          </p:nvSpPr>
          <p:spPr>
            <a:xfrm>
              <a:off x="6282468" y="3922300"/>
              <a:ext cx="60340" cy="52590"/>
            </a:xfrm>
            <a:custGeom>
              <a:avLst/>
              <a:gdLst/>
              <a:ahLst/>
              <a:cxnLst/>
              <a:rect l="l" t="t" r="r" b="b"/>
              <a:pathLst>
                <a:path w="3005" h="2619" extrusionOk="0">
                  <a:moveTo>
                    <a:pt x="2745" y="0"/>
                  </a:moveTo>
                  <a:cubicBezTo>
                    <a:pt x="2731" y="0"/>
                    <a:pt x="2717" y="2"/>
                    <a:pt x="2701" y="5"/>
                  </a:cubicBezTo>
                  <a:cubicBezTo>
                    <a:pt x="2518" y="5"/>
                    <a:pt x="2488" y="126"/>
                    <a:pt x="2518" y="278"/>
                  </a:cubicBezTo>
                  <a:cubicBezTo>
                    <a:pt x="2518" y="339"/>
                    <a:pt x="2518" y="370"/>
                    <a:pt x="2518" y="430"/>
                  </a:cubicBezTo>
                  <a:cubicBezTo>
                    <a:pt x="2488" y="1038"/>
                    <a:pt x="2214" y="1525"/>
                    <a:pt x="1758" y="1920"/>
                  </a:cubicBezTo>
                  <a:cubicBezTo>
                    <a:pt x="1554" y="2090"/>
                    <a:pt x="1321" y="2146"/>
                    <a:pt x="1075" y="2146"/>
                  </a:cubicBezTo>
                  <a:cubicBezTo>
                    <a:pt x="882" y="2146"/>
                    <a:pt x="682" y="2112"/>
                    <a:pt x="482" y="2072"/>
                  </a:cubicBezTo>
                  <a:cubicBezTo>
                    <a:pt x="391" y="2041"/>
                    <a:pt x="299" y="2041"/>
                    <a:pt x="178" y="2041"/>
                  </a:cubicBezTo>
                  <a:cubicBezTo>
                    <a:pt x="173" y="2039"/>
                    <a:pt x="168" y="2038"/>
                    <a:pt x="163" y="2038"/>
                  </a:cubicBezTo>
                  <a:cubicBezTo>
                    <a:pt x="100" y="2038"/>
                    <a:pt x="0" y="2200"/>
                    <a:pt x="56" y="2284"/>
                  </a:cubicBezTo>
                  <a:cubicBezTo>
                    <a:pt x="147" y="2406"/>
                    <a:pt x="239" y="2497"/>
                    <a:pt x="330" y="2619"/>
                  </a:cubicBezTo>
                  <a:cubicBezTo>
                    <a:pt x="385" y="2564"/>
                    <a:pt x="452" y="2546"/>
                    <a:pt x="524" y="2546"/>
                  </a:cubicBezTo>
                  <a:cubicBezTo>
                    <a:pt x="610" y="2546"/>
                    <a:pt x="703" y="2572"/>
                    <a:pt x="786" y="2588"/>
                  </a:cubicBezTo>
                  <a:cubicBezTo>
                    <a:pt x="867" y="2597"/>
                    <a:pt x="945" y="2601"/>
                    <a:pt x="1021" y="2601"/>
                  </a:cubicBezTo>
                  <a:cubicBezTo>
                    <a:pt x="1745" y="2601"/>
                    <a:pt x="2255" y="2215"/>
                    <a:pt x="2640" y="1555"/>
                  </a:cubicBezTo>
                  <a:cubicBezTo>
                    <a:pt x="2792" y="1281"/>
                    <a:pt x="2913" y="947"/>
                    <a:pt x="2974" y="613"/>
                  </a:cubicBezTo>
                  <a:cubicBezTo>
                    <a:pt x="3005" y="491"/>
                    <a:pt x="2974" y="370"/>
                    <a:pt x="2944" y="248"/>
                  </a:cubicBezTo>
                  <a:cubicBezTo>
                    <a:pt x="2917" y="112"/>
                    <a:pt x="2865" y="0"/>
                    <a:pt x="2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880;p79"/>
            <p:cNvSpPr/>
            <p:nvPr/>
          </p:nvSpPr>
          <p:spPr>
            <a:xfrm>
              <a:off x="6452647" y="3985251"/>
              <a:ext cx="75702" cy="74597"/>
            </a:xfrm>
            <a:custGeom>
              <a:avLst/>
              <a:gdLst/>
              <a:ahLst/>
              <a:cxnLst/>
              <a:rect l="l" t="t" r="r" b="b"/>
              <a:pathLst>
                <a:path w="3770" h="3715" extrusionOk="0">
                  <a:moveTo>
                    <a:pt x="2554" y="1"/>
                  </a:moveTo>
                  <a:cubicBezTo>
                    <a:pt x="2250" y="244"/>
                    <a:pt x="2250" y="244"/>
                    <a:pt x="2372" y="487"/>
                  </a:cubicBezTo>
                  <a:cubicBezTo>
                    <a:pt x="2493" y="760"/>
                    <a:pt x="2615" y="1004"/>
                    <a:pt x="2767" y="1247"/>
                  </a:cubicBezTo>
                  <a:cubicBezTo>
                    <a:pt x="2858" y="1399"/>
                    <a:pt x="2888" y="1520"/>
                    <a:pt x="2919" y="1703"/>
                  </a:cubicBezTo>
                  <a:cubicBezTo>
                    <a:pt x="2980" y="2463"/>
                    <a:pt x="2402" y="3131"/>
                    <a:pt x="1581" y="3222"/>
                  </a:cubicBezTo>
                  <a:cubicBezTo>
                    <a:pt x="1463" y="3244"/>
                    <a:pt x="1345" y="3254"/>
                    <a:pt x="1226" y="3254"/>
                  </a:cubicBezTo>
                  <a:cubicBezTo>
                    <a:pt x="1010" y="3254"/>
                    <a:pt x="794" y="3221"/>
                    <a:pt x="578" y="3162"/>
                  </a:cubicBezTo>
                  <a:cubicBezTo>
                    <a:pt x="457" y="3131"/>
                    <a:pt x="305" y="3131"/>
                    <a:pt x="183" y="3131"/>
                  </a:cubicBezTo>
                  <a:cubicBezTo>
                    <a:pt x="153" y="3131"/>
                    <a:pt x="92" y="3192"/>
                    <a:pt x="62" y="3222"/>
                  </a:cubicBezTo>
                  <a:cubicBezTo>
                    <a:pt x="1" y="3283"/>
                    <a:pt x="62" y="3374"/>
                    <a:pt x="92" y="3435"/>
                  </a:cubicBezTo>
                  <a:cubicBezTo>
                    <a:pt x="183" y="3496"/>
                    <a:pt x="274" y="3557"/>
                    <a:pt x="366" y="3587"/>
                  </a:cubicBezTo>
                  <a:cubicBezTo>
                    <a:pt x="666" y="3662"/>
                    <a:pt x="978" y="3714"/>
                    <a:pt x="1281" y="3714"/>
                  </a:cubicBezTo>
                  <a:cubicBezTo>
                    <a:pt x="1467" y="3714"/>
                    <a:pt x="1650" y="3694"/>
                    <a:pt x="1825" y="3648"/>
                  </a:cubicBezTo>
                  <a:cubicBezTo>
                    <a:pt x="3223" y="3314"/>
                    <a:pt x="3770" y="1885"/>
                    <a:pt x="3101" y="943"/>
                  </a:cubicBezTo>
                  <a:cubicBezTo>
                    <a:pt x="2919" y="639"/>
                    <a:pt x="2737" y="335"/>
                    <a:pt x="2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2881;p79"/>
          <p:cNvGrpSpPr/>
          <p:nvPr/>
        </p:nvGrpSpPr>
        <p:grpSpPr>
          <a:xfrm>
            <a:off x="671439" y="1880468"/>
            <a:ext cx="495955" cy="560376"/>
            <a:chOff x="11564482" y="2006043"/>
            <a:chExt cx="296039" cy="334493"/>
          </a:xfrm>
        </p:grpSpPr>
        <p:sp>
          <p:nvSpPr>
            <p:cNvPr id="83" name="Google Shape;2882;p79"/>
            <p:cNvSpPr/>
            <p:nvPr/>
          </p:nvSpPr>
          <p:spPr>
            <a:xfrm>
              <a:off x="11620023" y="2092428"/>
              <a:ext cx="183732" cy="182246"/>
            </a:xfrm>
            <a:custGeom>
              <a:avLst/>
              <a:gdLst/>
              <a:ahLst/>
              <a:cxnLst/>
              <a:rect l="l" t="t" r="r" b="b"/>
              <a:pathLst>
                <a:path w="9150" h="9076" extrusionOk="0">
                  <a:moveTo>
                    <a:pt x="3258" y="0"/>
                  </a:moveTo>
                  <a:cubicBezTo>
                    <a:pt x="3155" y="0"/>
                    <a:pt x="3052" y="5"/>
                    <a:pt x="2949" y="15"/>
                  </a:cubicBezTo>
                  <a:cubicBezTo>
                    <a:pt x="1946" y="75"/>
                    <a:pt x="913" y="683"/>
                    <a:pt x="639" y="1656"/>
                  </a:cubicBezTo>
                  <a:lnTo>
                    <a:pt x="1" y="1474"/>
                  </a:lnTo>
                  <a:lnTo>
                    <a:pt x="1" y="1474"/>
                  </a:lnTo>
                  <a:cubicBezTo>
                    <a:pt x="1" y="3176"/>
                    <a:pt x="31" y="4908"/>
                    <a:pt x="669" y="6489"/>
                  </a:cubicBezTo>
                  <a:cubicBezTo>
                    <a:pt x="1247" y="7826"/>
                    <a:pt x="2402" y="9042"/>
                    <a:pt x="3861" y="9072"/>
                  </a:cubicBezTo>
                  <a:cubicBezTo>
                    <a:pt x="3902" y="9074"/>
                    <a:pt x="3943" y="9075"/>
                    <a:pt x="3985" y="9075"/>
                  </a:cubicBezTo>
                  <a:cubicBezTo>
                    <a:pt x="4582" y="9075"/>
                    <a:pt x="5177" y="8876"/>
                    <a:pt x="5746" y="8677"/>
                  </a:cubicBezTo>
                  <a:lnTo>
                    <a:pt x="9028" y="7583"/>
                  </a:lnTo>
                  <a:cubicBezTo>
                    <a:pt x="7934" y="6185"/>
                    <a:pt x="9150" y="3966"/>
                    <a:pt x="8299" y="2385"/>
                  </a:cubicBezTo>
                  <a:cubicBezTo>
                    <a:pt x="7843" y="1474"/>
                    <a:pt x="6809" y="1018"/>
                    <a:pt x="5837" y="653"/>
                  </a:cubicBezTo>
                  <a:cubicBezTo>
                    <a:pt x="5021" y="327"/>
                    <a:pt x="4133" y="0"/>
                    <a:pt x="3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883;p79"/>
            <p:cNvSpPr/>
            <p:nvPr/>
          </p:nvSpPr>
          <p:spPr>
            <a:xfrm>
              <a:off x="11564482" y="2006043"/>
              <a:ext cx="296039" cy="334493"/>
            </a:xfrm>
            <a:custGeom>
              <a:avLst/>
              <a:gdLst/>
              <a:ahLst/>
              <a:cxnLst/>
              <a:rect l="l" t="t" r="r" b="b"/>
              <a:pathLst>
                <a:path w="14743" h="16658" extrusionOk="0">
                  <a:moveTo>
                    <a:pt x="6351" y="3706"/>
                  </a:moveTo>
                  <a:cubicBezTo>
                    <a:pt x="6459" y="3706"/>
                    <a:pt x="6569" y="3726"/>
                    <a:pt x="6688" y="3769"/>
                  </a:cubicBezTo>
                  <a:cubicBezTo>
                    <a:pt x="6718" y="3769"/>
                    <a:pt x="6779" y="3769"/>
                    <a:pt x="6840" y="3800"/>
                  </a:cubicBezTo>
                  <a:cubicBezTo>
                    <a:pt x="8390" y="4317"/>
                    <a:pt x="9910" y="4803"/>
                    <a:pt x="11460" y="5320"/>
                  </a:cubicBezTo>
                  <a:cubicBezTo>
                    <a:pt x="11794" y="5441"/>
                    <a:pt x="11825" y="5472"/>
                    <a:pt x="11825" y="5836"/>
                  </a:cubicBezTo>
                  <a:cubicBezTo>
                    <a:pt x="11733" y="7782"/>
                    <a:pt x="11885" y="9727"/>
                    <a:pt x="11977" y="11642"/>
                  </a:cubicBezTo>
                  <a:cubicBezTo>
                    <a:pt x="12001" y="11915"/>
                    <a:pt x="12006" y="11985"/>
                    <a:pt x="11775" y="11985"/>
                  </a:cubicBezTo>
                  <a:cubicBezTo>
                    <a:pt x="11723" y="11985"/>
                    <a:pt x="11659" y="11982"/>
                    <a:pt x="11581" y="11976"/>
                  </a:cubicBezTo>
                  <a:cubicBezTo>
                    <a:pt x="11278" y="11976"/>
                    <a:pt x="11034" y="12098"/>
                    <a:pt x="10761" y="12250"/>
                  </a:cubicBezTo>
                  <a:cubicBezTo>
                    <a:pt x="9879" y="12706"/>
                    <a:pt x="8967" y="13192"/>
                    <a:pt x="8086" y="13678"/>
                  </a:cubicBezTo>
                  <a:cubicBezTo>
                    <a:pt x="7883" y="13797"/>
                    <a:pt x="7689" y="13859"/>
                    <a:pt x="7494" y="13859"/>
                  </a:cubicBezTo>
                  <a:cubicBezTo>
                    <a:pt x="7339" y="13859"/>
                    <a:pt x="7184" y="13820"/>
                    <a:pt x="7022" y="13739"/>
                  </a:cubicBezTo>
                  <a:cubicBezTo>
                    <a:pt x="5746" y="13040"/>
                    <a:pt x="4408" y="12432"/>
                    <a:pt x="3040" y="11915"/>
                  </a:cubicBezTo>
                  <a:cubicBezTo>
                    <a:pt x="2919" y="9940"/>
                    <a:pt x="2797" y="8025"/>
                    <a:pt x="2584" y="6080"/>
                  </a:cubicBezTo>
                  <a:cubicBezTo>
                    <a:pt x="2524" y="5806"/>
                    <a:pt x="2584" y="5593"/>
                    <a:pt x="2888" y="5441"/>
                  </a:cubicBezTo>
                  <a:cubicBezTo>
                    <a:pt x="3861" y="4955"/>
                    <a:pt x="4834" y="4408"/>
                    <a:pt x="5776" y="3891"/>
                  </a:cubicBezTo>
                  <a:cubicBezTo>
                    <a:pt x="5972" y="3773"/>
                    <a:pt x="6156" y="3706"/>
                    <a:pt x="6351" y="3706"/>
                  </a:cubicBezTo>
                  <a:close/>
                  <a:moveTo>
                    <a:pt x="6080" y="0"/>
                  </a:moveTo>
                  <a:cubicBezTo>
                    <a:pt x="6019" y="31"/>
                    <a:pt x="5928" y="92"/>
                    <a:pt x="5928" y="152"/>
                  </a:cubicBezTo>
                  <a:cubicBezTo>
                    <a:pt x="5928" y="304"/>
                    <a:pt x="5928" y="456"/>
                    <a:pt x="5958" y="608"/>
                  </a:cubicBezTo>
                  <a:cubicBezTo>
                    <a:pt x="6049" y="1307"/>
                    <a:pt x="6141" y="1976"/>
                    <a:pt x="6262" y="2645"/>
                  </a:cubicBezTo>
                  <a:cubicBezTo>
                    <a:pt x="6293" y="2949"/>
                    <a:pt x="6171" y="3131"/>
                    <a:pt x="5928" y="3283"/>
                  </a:cubicBezTo>
                  <a:cubicBezTo>
                    <a:pt x="4742" y="3891"/>
                    <a:pt x="3587" y="4529"/>
                    <a:pt x="2463" y="5168"/>
                  </a:cubicBezTo>
                  <a:cubicBezTo>
                    <a:pt x="2370" y="5214"/>
                    <a:pt x="2290" y="5234"/>
                    <a:pt x="2217" y="5234"/>
                  </a:cubicBezTo>
                  <a:cubicBezTo>
                    <a:pt x="2099" y="5234"/>
                    <a:pt x="1998" y="5182"/>
                    <a:pt x="1885" y="5107"/>
                  </a:cubicBezTo>
                  <a:cubicBezTo>
                    <a:pt x="1460" y="4773"/>
                    <a:pt x="1004" y="4438"/>
                    <a:pt x="609" y="4043"/>
                  </a:cubicBezTo>
                  <a:cubicBezTo>
                    <a:pt x="513" y="3947"/>
                    <a:pt x="435" y="3794"/>
                    <a:pt x="287" y="3794"/>
                  </a:cubicBezTo>
                  <a:cubicBezTo>
                    <a:pt x="248" y="3794"/>
                    <a:pt x="204" y="3805"/>
                    <a:pt x="153" y="3830"/>
                  </a:cubicBezTo>
                  <a:cubicBezTo>
                    <a:pt x="1" y="3921"/>
                    <a:pt x="62" y="4134"/>
                    <a:pt x="305" y="4377"/>
                  </a:cubicBezTo>
                  <a:cubicBezTo>
                    <a:pt x="700" y="4803"/>
                    <a:pt x="1186" y="5168"/>
                    <a:pt x="1703" y="5532"/>
                  </a:cubicBezTo>
                  <a:cubicBezTo>
                    <a:pt x="1946" y="5684"/>
                    <a:pt x="2098" y="5897"/>
                    <a:pt x="2128" y="6232"/>
                  </a:cubicBezTo>
                  <a:cubicBezTo>
                    <a:pt x="2128" y="6627"/>
                    <a:pt x="2220" y="7052"/>
                    <a:pt x="2250" y="7478"/>
                  </a:cubicBezTo>
                  <a:cubicBezTo>
                    <a:pt x="2372" y="8906"/>
                    <a:pt x="2463" y="10335"/>
                    <a:pt x="2584" y="11794"/>
                  </a:cubicBezTo>
                  <a:cubicBezTo>
                    <a:pt x="2615" y="12067"/>
                    <a:pt x="2554" y="12250"/>
                    <a:pt x="2311" y="12371"/>
                  </a:cubicBezTo>
                  <a:cubicBezTo>
                    <a:pt x="1916" y="12554"/>
                    <a:pt x="1490" y="12736"/>
                    <a:pt x="1095" y="12919"/>
                  </a:cubicBezTo>
                  <a:cubicBezTo>
                    <a:pt x="882" y="13040"/>
                    <a:pt x="669" y="13131"/>
                    <a:pt x="517" y="13314"/>
                  </a:cubicBezTo>
                  <a:cubicBezTo>
                    <a:pt x="426" y="13405"/>
                    <a:pt x="396" y="13496"/>
                    <a:pt x="457" y="13587"/>
                  </a:cubicBezTo>
                  <a:cubicBezTo>
                    <a:pt x="497" y="13668"/>
                    <a:pt x="565" y="13695"/>
                    <a:pt x="632" y="13695"/>
                  </a:cubicBezTo>
                  <a:cubicBezTo>
                    <a:pt x="666" y="13695"/>
                    <a:pt x="700" y="13689"/>
                    <a:pt x="730" y="13678"/>
                  </a:cubicBezTo>
                  <a:cubicBezTo>
                    <a:pt x="1308" y="13405"/>
                    <a:pt x="1855" y="13101"/>
                    <a:pt x="2432" y="12827"/>
                  </a:cubicBezTo>
                  <a:cubicBezTo>
                    <a:pt x="2524" y="12767"/>
                    <a:pt x="2615" y="12736"/>
                    <a:pt x="2676" y="12645"/>
                  </a:cubicBezTo>
                  <a:cubicBezTo>
                    <a:pt x="2786" y="12503"/>
                    <a:pt x="2905" y="12451"/>
                    <a:pt x="3032" y="12451"/>
                  </a:cubicBezTo>
                  <a:cubicBezTo>
                    <a:pt x="3149" y="12451"/>
                    <a:pt x="3274" y="12495"/>
                    <a:pt x="3405" y="12554"/>
                  </a:cubicBezTo>
                  <a:cubicBezTo>
                    <a:pt x="4165" y="12888"/>
                    <a:pt x="4925" y="13223"/>
                    <a:pt x="5685" y="13557"/>
                  </a:cubicBezTo>
                  <a:cubicBezTo>
                    <a:pt x="6080" y="13739"/>
                    <a:pt x="6445" y="13952"/>
                    <a:pt x="6809" y="14134"/>
                  </a:cubicBezTo>
                  <a:cubicBezTo>
                    <a:pt x="6992" y="14226"/>
                    <a:pt x="7083" y="14347"/>
                    <a:pt x="7083" y="14590"/>
                  </a:cubicBezTo>
                  <a:cubicBezTo>
                    <a:pt x="7083" y="15046"/>
                    <a:pt x="7113" y="15533"/>
                    <a:pt x="7144" y="15988"/>
                  </a:cubicBezTo>
                  <a:cubicBezTo>
                    <a:pt x="7144" y="16201"/>
                    <a:pt x="7174" y="16414"/>
                    <a:pt x="7296" y="16596"/>
                  </a:cubicBezTo>
                  <a:cubicBezTo>
                    <a:pt x="7356" y="16627"/>
                    <a:pt x="7448" y="16657"/>
                    <a:pt x="7508" y="16657"/>
                  </a:cubicBezTo>
                  <a:cubicBezTo>
                    <a:pt x="7569" y="16627"/>
                    <a:pt x="7660" y="16536"/>
                    <a:pt x="7660" y="16505"/>
                  </a:cubicBezTo>
                  <a:cubicBezTo>
                    <a:pt x="7630" y="16140"/>
                    <a:pt x="7600" y="15776"/>
                    <a:pt x="7539" y="15229"/>
                  </a:cubicBezTo>
                  <a:cubicBezTo>
                    <a:pt x="7539" y="15168"/>
                    <a:pt x="7539" y="14925"/>
                    <a:pt x="7539" y="14681"/>
                  </a:cubicBezTo>
                  <a:cubicBezTo>
                    <a:pt x="7539" y="14621"/>
                    <a:pt x="7600" y="14499"/>
                    <a:pt x="7630" y="14499"/>
                  </a:cubicBezTo>
                  <a:cubicBezTo>
                    <a:pt x="7995" y="14469"/>
                    <a:pt x="8147" y="14165"/>
                    <a:pt x="8420" y="14013"/>
                  </a:cubicBezTo>
                  <a:cubicBezTo>
                    <a:pt x="9241" y="13587"/>
                    <a:pt x="10031" y="13162"/>
                    <a:pt x="10852" y="12736"/>
                  </a:cubicBezTo>
                  <a:cubicBezTo>
                    <a:pt x="11034" y="12615"/>
                    <a:pt x="11247" y="12523"/>
                    <a:pt x="11430" y="12493"/>
                  </a:cubicBezTo>
                  <a:cubicBezTo>
                    <a:pt x="11703" y="12493"/>
                    <a:pt x="11916" y="12463"/>
                    <a:pt x="11977" y="12159"/>
                  </a:cubicBezTo>
                  <a:cubicBezTo>
                    <a:pt x="11977" y="12114"/>
                    <a:pt x="12042" y="12086"/>
                    <a:pt x="12101" y="12086"/>
                  </a:cubicBezTo>
                  <a:cubicBezTo>
                    <a:pt x="12122" y="12086"/>
                    <a:pt x="12143" y="12090"/>
                    <a:pt x="12159" y="12098"/>
                  </a:cubicBezTo>
                  <a:cubicBezTo>
                    <a:pt x="12372" y="12189"/>
                    <a:pt x="12554" y="12280"/>
                    <a:pt x="12737" y="12341"/>
                  </a:cubicBezTo>
                  <a:cubicBezTo>
                    <a:pt x="13284" y="12584"/>
                    <a:pt x="13831" y="12827"/>
                    <a:pt x="14408" y="13071"/>
                  </a:cubicBezTo>
                  <a:cubicBezTo>
                    <a:pt x="14451" y="13087"/>
                    <a:pt x="14493" y="13095"/>
                    <a:pt x="14533" y="13095"/>
                  </a:cubicBezTo>
                  <a:cubicBezTo>
                    <a:pt x="14636" y="13095"/>
                    <a:pt x="14721" y="13045"/>
                    <a:pt x="14743" y="12979"/>
                  </a:cubicBezTo>
                  <a:cubicBezTo>
                    <a:pt x="14743" y="12858"/>
                    <a:pt x="14712" y="12767"/>
                    <a:pt x="14621" y="12706"/>
                  </a:cubicBezTo>
                  <a:cubicBezTo>
                    <a:pt x="14439" y="12615"/>
                    <a:pt x="14256" y="12493"/>
                    <a:pt x="14074" y="12432"/>
                  </a:cubicBezTo>
                  <a:cubicBezTo>
                    <a:pt x="13740" y="12280"/>
                    <a:pt x="13436" y="12159"/>
                    <a:pt x="13132" y="12007"/>
                  </a:cubicBezTo>
                  <a:cubicBezTo>
                    <a:pt x="12858" y="11915"/>
                    <a:pt x="12706" y="11733"/>
                    <a:pt x="12585" y="11490"/>
                  </a:cubicBezTo>
                  <a:cubicBezTo>
                    <a:pt x="12433" y="11247"/>
                    <a:pt x="12433" y="11004"/>
                    <a:pt x="12402" y="10730"/>
                  </a:cubicBezTo>
                  <a:cubicBezTo>
                    <a:pt x="12281" y="8937"/>
                    <a:pt x="12281" y="7113"/>
                    <a:pt x="12250" y="5320"/>
                  </a:cubicBezTo>
                  <a:cubicBezTo>
                    <a:pt x="12250" y="5137"/>
                    <a:pt x="12341" y="5016"/>
                    <a:pt x="12493" y="4985"/>
                  </a:cubicBezTo>
                  <a:cubicBezTo>
                    <a:pt x="12858" y="4833"/>
                    <a:pt x="13253" y="4712"/>
                    <a:pt x="13618" y="4560"/>
                  </a:cubicBezTo>
                  <a:cubicBezTo>
                    <a:pt x="13740" y="4529"/>
                    <a:pt x="13861" y="4469"/>
                    <a:pt x="13952" y="4408"/>
                  </a:cubicBezTo>
                  <a:cubicBezTo>
                    <a:pt x="14044" y="4317"/>
                    <a:pt x="14074" y="4195"/>
                    <a:pt x="13983" y="4104"/>
                  </a:cubicBezTo>
                  <a:cubicBezTo>
                    <a:pt x="13952" y="4073"/>
                    <a:pt x="13861" y="4013"/>
                    <a:pt x="13800" y="4013"/>
                  </a:cubicBezTo>
                  <a:cubicBezTo>
                    <a:pt x="13284" y="4195"/>
                    <a:pt x="12767" y="4377"/>
                    <a:pt x="12250" y="4560"/>
                  </a:cubicBezTo>
                  <a:cubicBezTo>
                    <a:pt x="12159" y="4590"/>
                    <a:pt x="12098" y="4651"/>
                    <a:pt x="12068" y="4712"/>
                  </a:cubicBezTo>
                  <a:cubicBezTo>
                    <a:pt x="11981" y="4851"/>
                    <a:pt x="11884" y="4900"/>
                    <a:pt x="11778" y="4900"/>
                  </a:cubicBezTo>
                  <a:cubicBezTo>
                    <a:pt x="11697" y="4900"/>
                    <a:pt x="11612" y="4872"/>
                    <a:pt x="11521" y="4833"/>
                  </a:cubicBezTo>
                  <a:cubicBezTo>
                    <a:pt x="10548" y="4529"/>
                    <a:pt x="9575" y="4225"/>
                    <a:pt x="8603" y="3921"/>
                  </a:cubicBezTo>
                  <a:cubicBezTo>
                    <a:pt x="8086" y="3739"/>
                    <a:pt x="7569" y="3526"/>
                    <a:pt x="7053" y="3374"/>
                  </a:cubicBezTo>
                  <a:cubicBezTo>
                    <a:pt x="6840" y="3283"/>
                    <a:pt x="6749" y="3192"/>
                    <a:pt x="6749" y="2949"/>
                  </a:cubicBezTo>
                  <a:cubicBezTo>
                    <a:pt x="6718" y="2159"/>
                    <a:pt x="6536" y="1368"/>
                    <a:pt x="6414" y="548"/>
                  </a:cubicBezTo>
                  <a:cubicBezTo>
                    <a:pt x="6384" y="396"/>
                    <a:pt x="6353" y="244"/>
                    <a:pt x="6293" y="92"/>
                  </a:cubicBezTo>
                  <a:cubicBezTo>
                    <a:pt x="6262" y="61"/>
                    <a:pt x="6141" y="0"/>
                    <a:pt x="608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884;p79"/>
            <p:cNvSpPr/>
            <p:nvPr/>
          </p:nvSpPr>
          <p:spPr>
            <a:xfrm>
              <a:off x="11700585" y="2095520"/>
              <a:ext cx="78151" cy="43072"/>
            </a:xfrm>
            <a:custGeom>
              <a:avLst/>
              <a:gdLst/>
              <a:ahLst/>
              <a:cxnLst/>
              <a:rect l="l" t="t" r="r" b="b"/>
              <a:pathLst>
                <a:path w="3892" h="2145" extrusionOk="0">
                  <a:moveTo>
                    <a:pt x="190" y="1"/>
                  </a:moveTo>
                  <a:cubicBezTo>
                    <a:pt x="139" y="1"/>
                    <a:pt x="84" y="29"/>
                    <a:pt x="62" y="73"/>
                  </a:cubicBezTo>
                  <a:cubicBezTo>
                    <a:pt x="31" y="134"/>
                    <a:pt x="1" y="256"/>
                    <a:pt x="31" y="317"/>
                  </a:cubicBezTo>
                  <a:cubicBezTo>
                    <a:pt x="123" y="499"/>
                    <a:pt x="275" y="560"/>
                    <a:pt x="457" y="651"/>
                  </a:cubicBezTo>
                  <a:cubicBezTo>
                    <a:pt x="1338" y="1107"/>
                    <a:pt x="2220" y="1563"/>
                    <a:pt x="3132" y="1988"/>
                  </a:cubicBezTo>
                  <a:cubicBezTo>
                    <a:pt x="3253" y="2049"/>
                    <a:pt x="3405" y="2110"/>
                    <a:pt x="3557" y="2140"/>
                  </a:cubicBezTo>
                  <a:cubicBezTo>
                    <a:pt x="3573" y="2143"/>
                    <a:pt x="3589" y="2145"/>
                    <a:pt x="3605" y="2145"/>
                  </a:cubicBezTo>
                  <a:cubicBezTo>
                    <a:pt x="3745" y="2145"/>
                    <a:pt x="3892" y="2030"/>
                    <a:pt x="3892" y="1867"/>
                  </a:cubicBezTo>
                  <a:cubicBezTo>
                    <a:pt x="3861" y="1806"/>
                    <a:pt x="3831" y="1715"/>
                    <a:pt x="3800" y="1684"/>
                  </a:cubicBezTo>
                  <a:cubicBezTo>
                    <a:pt x="2919" y="1472"/>
                    <a:pt x="2189" y="924"/>
                    <a:pt x="1399" y="560"/>
                  </a:cubicBezTo>
                  <a:cubicBezTo>
                    <a:pt x="1004" y="377"/>
                    <a:pt x="639" y="195"/>
                    <a:pt x="244" y="13"/>
                  </a:cubicBezTo>
                  <a:cubicBezTo>
                    <a:pt x="228" y="4"/>
                    <a:pt x="209" y="1"/>
                    <a:pt x="19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885;p79"/>
            <p:cNvSpPr/>
            <p:nvPr/>
          </p:nvSpPr>
          <p:spPr>
            <a:xfrm>
              <a:off x="11634059" y="2220278"/>
              <a:ext cx="75059" cy="36024"/>
            </a:xfrm>
            <a:custGeom>
              <a:avLst/>
              <a:gdLst/>
              <a:ahLst/>
              <a:cxnLst/>
              <a:rect l="l" t="t" r="r" b="b"/>
              <a:pathLst>
                <a:path w="3738" h="1794" extrusionOk="0">
                  <a:moveTo>
                    <a:pt x="396" y="0"/>
                  </a:moveTo>
                  <a:cubicBezTo>
                    <a:pt x="244" y="0"/>
                    <a:pt x="214" y="0"/>
                    <a:pt x="153" y="31"/>
                  </a:cubicBezTo>
                  <a:cubicBezTo>
                    <a:pt x="62" y="31"/>
                    <a:pt x="1" y="91"/>
                    <a:pt x="1" y="183"/>
                  </a:cubicBezTo>
                  <a:cubicBezTo>
                    <a:pt x="1" y="243"/>
                    <a:pt x="31" y="335"/>
                    <a:pt x="92" y="365"/>
                  </a:cubicBezTo>
                  <a:cubicBezTo>
                    <a:pt x="153" y="426"/>
                    <a:pt x="274" y="456"/>
                    <a:pt x="366" y="487"/>
                  </a:cubicBezTo>
                  <a:cubicBezTo>
                    <a:pt x="670" y="608"/>
                    <a:pt x="943" y="699"/>
                    <a:pt x="1247" y="821"/>
                  </a:cubicBezTo>
                  <a:cubicBezTo>
                    <a:pt x="1764" y="1003"/>
                    <a:pt x="2220" y="1277"/>
                    <a:pt x="2706" y="1550"/>
                  </a:cubicBezTo>
                  <a:cubicBezTo>
                    <a:pt x="2919" y="1672"/>
                    <a:pt x="3162" y="1794"/>
                    <a:pt x="3436" y="1794"/>
                  </a:cubicBezTo>
                  <a:cubicBezTo>
                    <a:pt x="3588" y="1763"/>
                    <a:pt x="3679" y="1672"/>
                    <a:pt x="3709" y="1550"/>
                  </a:cubicBezTo>
                  <a:cubicBezTo>
                    <a:pt x="3738" y="1408"/>
                    <a:pt x="3633" y="1213"/>
                    <a:pt x="3495" y="1213"/>
                  </a:cubicBezTo>
                  <a:cubicBezTo>
                    <a:pt x="3486" y="1213"/>
                    <a:pt x="3476" y="1214"/>
                    <a:pt x="3466" y="1216"/>
                  </a:cubicBezTo>
                  <a:cubicBezTo>
                    <a:pt x="3426" y="1223"/>
                    <a:pt x="3386" y="1227"/>
                    <a:pt x="3349" y="1227"/>
                  </a:cubicBezTo>
                  <a:cubicBezTo>
                    <a:pt x="3072" y="1227"/>
                    <a:pt x="2855" y="1049"/>
                    <a:pt x="2615" y="943"/>
                  </a:cubicBezTo>
                  <a:cubicBezTo>
                    <a:pt x="2068" y="669"/>
                    <a:pt x="1521" y="426"/>
                    <a:pt x="974" y="183"/>
                  </a:cubicBezTo>
                  <a:cubicBezTo>
                    <a:pt x="761" y="91"/>
                    <a:pt x="548" y="61"/>
                    <a:pt x="3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2806;p79"/>
          <p:cNvGrpSpPr/>
          <p:nvPr/>
        </p:nvGrpSpPr>
        <p:grpSpPr>
          <a:xfrm>
            <a:off x="3870965" y="2736176"/>
            <a:ext cx="596183" cy="819201"/>
            <a:chOff x="5751388" y="4324445"/>
            <a:chExt cx="344834" cy="473828"/>
          </a:xfrm>
        </p:grpSpPr>
        <p:sp>
          <p:nvSpPr>
            <p:cNvPr id="88" name="Google Shape;2807;p79"/>
            <p:cNvSpPr/>
            <p:nvPr/>
          </p:nvSpPr>
          <p:spPr>
            <a:xfrm>
              <a:off x="5780665" y="4530467"/>
              <a:ext cx="164817" cy="239715"/>
            </a:xfrm>
            <a:custGeom>
              <a:avLst/>
              <a:gdLst/>
              <a:ahLst/>
              <a:cxnLst/>
              <a:rect l="l" t="t" r="r" b="b"/>
              <a:pathLst>
                <a:path w="8208" h="11938" extrusionOk="0">
                  <a:moveTo>
                    <a:pt x="6511" y="1"/>
                  </a:moveTo>
                  <a:cubicBezTo>
                    <a:pt x="6351" y="1"/>
                    <a:pt x="6203" y="27"/>
                    <a:pt x="6079" y="83"/>
                  </a:cubicBezTo>
                  <a:cubicBezTo>
                    <a:pt x="5137" y="539"/>
                    <a:pt x="4286" y="2697"/>
                    <a:pt x="3769" y="3578"/>
                  </a:cubicBezTo>
                  <a:cubicBezTo>
                    <a:pt x="2249" y="6223"/>
                    <a:pt x="973" y="9019"/>
                    <a:pt x="0" y="11937"/>
                  </a:cubicBezTo>
                  <a:cubicBezTo>
                    <a:pt x="2006" y="11481"/>
                    <a:pt x="3435" y="9658"/>
                    <a:pt x="4408" y="7834"/>
                  </a:cubicBezTo>
                  <a:cubicBezTo>
                    <a:pt x="5380" y="6010"/>
                    <a:pt x="6079" y="4004"/>
                    <a:pt x="7478" y="2454"/>
                  </a:cubicBezTo>
                  <a:cubicBezTo>
                    <a:pt x="7812" y="2059"/>
                    <a:pt x="8207" y="1664"/>
                    <a:pt x="8177" y="1147"/>
                  </a:cubicBezTo>
                  <a:cubicBezTo>
                    <a:pt x="8127" y="503"/>
                    <a:pt x="7210" y="1"/>
                    <a:pt x="6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808;p79"/>
            <p:cNvSpPr/>
            <p:nvPr/>
          </p:nvSpPr>
          <p:spPr>
            <a:xfrm>
              <a:off x="5910062" y="4349465"/>
              <a:ext cx="163592" cy="173752"/>
            </a:xfrm>
            <a:custGeom>
              <a:avLst/>
              <a:gdLst/>
              <a:ahLst/>
              <a:cxnLst/>
              <a:rect l="l" t="t" r="r" b="b"/>
              <a:pathLst>
                <a:path w="8147" h="8653" extrusionOk="0">
                  <a:moveTo>
                    <a:pt x="2214" y="0"/>
                  </a:moveTo>
                  <a:cubicBezTo>
                    <a:pt x="2176" y="0"/>
                    <a:pt x="2137" y="3"/>
                    <a:pt x="2097" y="9"/>
                  </a:cubicBezTo>
                  <a:cubicBezTo>
                    <a:pt x="2128" y="161"/>
                    <a:pt x="2158" y="343"/>
                    <a:pt x="2189" y="495"/>
                  </a:cubicBezTo>
                  <a:lnTo>
                    <a:pt x="2409" y="335"/>
                  </a:lnTo>
                  <a:lnTo>
                    <a:pt x="2409" y="335"/>
                  </a:lnTo>
                  <a:cubicBezTo>
                    <a:pt x="1849" y="778"/>
                    <a:pt x="1592" y="1543"/>
                    <a:pt x="1763" y="2228"/>
                  </a:cubicBezTo>
                  <a:cubicBezTo>
                    <a:pt x="1824" y="2501"/>
                    <a:pt x="1945" y="2744"/>
                    <a:pt x="1945" y="3018"/>
                  </a:cubicBezTo>
                  <a:cubicBezTo>
                    <a:pt x="1976" y="3383"/>
                    <a:pt x="1793" y="3747"/>
                    <a:pt x="1581" y="4082"/>
                  </a:cubicBezTo>
                  <a:cubicBezTo>
                    <a:pt x="1155" y="4902"/>
                    <a:pt x="699" y="5693"/>
                    <a:pt x="243" y="6483"/>
                  </a:cubicBezTo>
                  <a:cubicBezTo>
                    <a:pt x="122" y="6696"/>
                    <a:pt x="0" y="6909"/>
                    <a:pt x="31" y="7152"/>
                  </a:cubicBezTo>
                  <a:cubicBezTo>
                    <a:pt x="91" y="7456"/>
                    <a:pt x="334" y="7638"/>
                    <a:pt x="578" y="7790"/>
                  </a:cubicBezTo>
                  <a:cubicBezTo>
                    <a:pt x="1152" y="8221"/>
                    <a:pt x="1821" y="8652"/>
                    <a:pt x="2496" y="8652"/>
                  </a:cubicBezTo>
                  <a:cubicBezTo>
                    <a:pt x="2677" y="8652"/>
                    <a:pt x="2859" y="8621"/>
                    <a:pt x="3040" y="8550"/>
                  </a:cubicBezTo>
                  <a:cubicBezTo>
                    <a:pt x="3860" y="8185"/>
                    <a:pt x="4134" y="7152"/>
                    <a:pt x="4772" y="6544"/>
                  </a:cubicBezTo>
                  <a:cubicBezTo>
                    <a:pt x="5228" y="6088"/>
                    <a:pt x="5897" y="5845"/>
                    <a:pt x="6474" y="5571"/>
                  </a:cubicBezTo>
                  <a:cubicBezTo>
                    <a:pt x="7082" y="5298"/>
                    <a:pt x="7690" y="4902"/>
                    <a:pt x="7903" y="4294"/>
                  </a:cubicBezTo>
                  <a:cubicBezTo>
                    <a:pt x="8146" y="3656"/>
                    <a:pt x="7721" y="2836"/>
                    <a:pt x="7052" y="2836"/>
                  </a:cubicBezTo>
                  <a:cubicBezTo>
                    <a:pt x="6778" y="3504"/>
                    <a:pt x="6505" y="4203"/>
                    <a:pt x="6049" y="4781"/>
                  </a:cubicBezTo>
                  <a:cubicBezTo>
                    <a:pt x="5623" y="5358"/>
                    <a:pt x="4985" y="5814"/>
                    <a:pt x="4256" y="5905"/>
                  </a:cubicBezTo>
                  <a:cubicBezTo>
                    <a:pt x="4181" y="5915"/>
                    <a:pt x="4106" y="5919"/>
                    <a:pt x="4032" y="5919"/>
                  </a:cubicBezTo>
                  <a:cubicBezTo>
                    <a:pt x="3371" y="5919"/>
                    <a:pt x="2708" y="5564"/>
                    <a:pt x="2462" y="4963"/>
                  </a:cubicBezTo>
                  <a:cubicBezTo>
                    <a:pt x="2219" y="4355"/>
                    <a:pt x="2432" y="3656"/>
                    <a:pt x="2705" y="3079"/>
                  </a:cubicBezTo>
                  <a:cubicBezTo>
                    <a:pt x="2979" y="2501"/>
                    <a:pt x="3283" y="1893"/>
                    <a:pt x="3283" y="1255"/>
                  </a:cubicBezTo>
                  <a:cubicBezTo>
                    <a:pt x="3254" y="628"/>
                    <a:pt x="2798" y="0"/>
                    <a:pt x="2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809;p79"/>
            <p:cNvSpPr/>
            <p:nvPr/>
          </p:nvSpPr>
          <p:spPr>
            <a:xfrm>
              <a:off x="5751388" y="4324445"/>
              <a:ext cx="344834" cy="473828"/>
            </a:xfrm>
            <a:custGeom>
              <a:avLst/>
              <a:gdLst/>
              <a:ahLst/>
              <a:cxnLst/>
              <a:rect l="l" t="t" r="r" b="b"/>
              <a:pathLst>
                <a:path w="17173" h="23597" extrusionOk="0">
                  <a:moveTo>
                    <a:pt x="12521" y="546"/>
                  </a:moveTo>
                  <a:cubicBezTo>
                    <a:pt x="12563" y="546"/>
                    <a:pt x="12606" y="561"/>
                    <a:pt x="12644" y="586"/>
                  </a:cubicBezTo>
                  <a:cubicBezTo>
                    <a:pt x="12674" y="616"/>
                    <a:pt x="12765" y="708"/>
                    <a:pt x="12735" y="768"/>
                  </a:cubicBezTo>
                  <a:cubicBezTo>
                    <a:pt x="12644" y="1042"/>
                    <a:pt x="12553" y="1346"/>
                    <a:pt x="12461" y="1589"/>
                  </a:cubicBezTo>
                  <a:cubicBezTo>
                    <a:pt x="12375" y="1632"/>
                    <a:pt x="12320" y="1675"/>
                    <a:pt x="12263" y="1675"/>
                  </a:cubicBezTo>
                  <a:cubicBezTo>
                    <a:pt x="12239" y="1675"/>
                    <a:pt x="12215" y="1668"/>
                    <a:pt x="12188" y="1650"/>
                  </a:cubicBezTo>
                  <a:cubicBezTo>
                    <a:pt x="12158" y="1619"/>
                    <a:pt x="12066" y="1528"/>
                    <a:pt x="12066" y="1498"/>
                  </a:cubicBezTo>
                  <a:cubicBezTo>
                    <a:pt x="12127" y="1194"/>
                    <a:pt x="12218" y="890"/>
                    <a:pt x="12370" y="647"/>
                  </a:cubicBezTo>
                  <a:cubicBezTo>
                    <a:pt x="12406" y="576"/>
                    <a:pt x="12462" y="546"/>
                    <a:pt x="12521" y="546"/>
                  </a:cubicBezTo>
                  <a:close/>
                  <a:moveTo>
                    <a:pt x="13310" y="1005"/>
                  </a:moveTo>
                  <a:cubicBezTo>
                    <a:pt x="13424" y="1005"/>
                    <a:pt x="13572" y="1086"/>
                    <a:pt x="13799" y="1224"/>
                  </a:cubicBezTo>
                  <a:cubicBezTo>
                    <a:pt x="14468" y="1619"/>
                    <a:pt x="15106" y="2045"/>
                    <a:pt x="15775" y="2471"/>
                  </a:cubicBezTo>
                  <a:cubicBezTo>
                    <a:pt x="15987" y="2592"/>
                    <a:pt x="15987" y="2714"/>
                    <a:pt x="15835" y="2896"/>
                  </a:cubicBezTo>
                  <a:cubicBezTo>
                    <a:pt x="15805" y="2957"/>
                    <a:pt x="15744" y="2987"/>
                    <a:pt x="15714" y="3018"/>
                  </a:cubicBezTo>
                  <a:cubicBezTo>
                    <a:pt x="15481" y="3284"/>
                    <a:pt x="15376" y="3404"/>
                    <a:pt x="15243" y="3404"/>
                  </a:cubicBezTo>
                  <a:cubicBezTo>
                    <a:pt x="15134" y="3404"/>
                    <a:pt x="15006" y="3321"/>
                    <a:pt x="14772" y="3170"/>
                  </a:cubicBezTo>
                  <a:cubicBezTo>
                    <a:pt x="14650" y="3109"/>
                    <a:pt x="14498" y="3018"/>
                    <a:pt x="14376" y="2926"/>
                  </a:cubicBezTo>
                  <a:cubicBezTo>
                    <a:pt x="14255" y="2866"/>
                    <a:pt x="14164" y="2805"/>
                    <a:pt x="14042" y="2714"/>
                  </a:cubicBezTo>
                  <a:cubicBezTo>
                    <a:pt x="13708" y="2531"/>
                    <a:pt x="13373" y="2319"/>
                    <a:pt x="13039" y="2106"/>
                  </a:cubicBezTo>
                  <a:cubicBezTo>
                    <a:pt x="12887" y="2015"/>
                    <a:pt x="12826" y="1893"/>
                    <a:pt x="12887" y="1711"/>
                  </a:cubicBezTo>
                  <a:cubicBezTo>
                    <a:pt x="12917" y="1650"/>
                    <a:pt x="12917" y="1619"/>
                    <a:pt x="12917" y="1559"/>
                  </a:cubicBezTo>
                  <a:cubicBezTo>
                    <a:pt x="13060" y="1167"/>
                    <a:pt x="13150" y="1005"/>
                    <a:pt x="13310" y="1005"/>
                  </a:cubicBezTo>
                  <a:close/>
                  <a:moveTo>
                    <a:pt x="10302" y="997"/>
                  </a:moveTo>
                  <a:cubicBezTo>
                    <a:pt x="10374" y="997"/>
                    <a:pt x="10451" y="1031"/>
                    <a:pt x="10547" y="1103"/>
                  </a:cubicBezTo>
                  <a:cubicBezTo>
                    <a:pt x="11793" y="1954"/>
                    <a:pt x="13100" y="2683"/>
                    <a:pt x="14376" y="3474"/>
                  </a:cubicBezTo>
                  <a:cubicBezTo>
                    <a:pt x="15015" y="3838"/>
                    <a:pt x="15653" y="4203"/>
                    <a:pt x="16291" y="4568"/>
                  </a:cubicBezTo>
                  <a:cubicBezTo>
                    <a:pt x="16595" y="4750"/>
                    <a:pt x="16626" y="4872"/>
                    <a:pt x="16474" y="5206"/>
                  </a:cubicBezTo>
                  <a:cubicBezTo>
                    <a:pt x="16200" y="5753"/>
                    <a:pt x="15775" y="6179"/>
                    <a:pt x="15410" y="6696"/>
                  </a:cubicBezTo>
                  <a:cubicBezTo>
                    <a:pt x="15356" y="6767"/>
                    <a:pt x="15272" y="6796"/>
                    <a:pt x="15180" y="6796"/>
                  </a:cubicBezTo>
                  <a:cubicBezTo>
                    <a:pt x="15115" y="6796"/>
                    <a:pt x="15047" y="6781"/>
                    <a:pt x="14984" y="6756"/>
                  </a:cubicBezTo>
                  <a:cubicBezTo>
                    <a:pt x="14741" y="6635"/>
                    <a:pt x="14468" y="6513"/>
                    <a:pt x="14194" y="6392"/>
                  </a:cubicBezTo>
                  <a:cubicBezTo>
                    <a:pt x="14172" y="6380"/>
                    <a:pt x="14148" y="6375"/>
                    <a:pt x="14125" y="6375"/>
                  </a:cubicBezTo>
                  <a:cubicBezTo>
                    <a:pt x="14023" y="6375"/>
                    <a:pt x="13926" y="6475"/>
                    <a:pt x="13951" y="6574"/>
                  </a:cubicBezTo>
                  <a:cubicBezTo>
                    <a:pt x="14012" y="6848"/>
                    <a:pt x="13890" y="7030"/>
                    <a:pt x="13768" y="7212"/>
                  </a:cubicBezTo>
                  <a:cubicBezTo>
                    <a:pt x="12978" y="8246"/>
                    <a:pt x="12249" y="9310"/>
                    <a:pt x="11580" y="10404"/>
                  </a:cubicBezTo>
                  <a:cubicBezTo>
                    <a:pt x="10091" y="12744"/>
                    <a:pt x="8662" y="15145"/>
                    <a:pt x="7173" y="17486"/>
                  </a:cubicBezTo>
                  <a:cubicBezTo>
                    <a:pt x="6534" y="18519"/>
                    <a:pt x="5896" y="19522"/>
                    <a:pt x="5197" y="20526"/>
                  </a:cubicBezTo>
                  <a:cubicBezTo>
                    <a:pt x="4619" y="21346"/>
                    <a:pt x="3981" y="22106"/>
                    <a:pt x="3191" y="22714"/>
                  </a:cubicBezTo>
                  <a:cubicBezTo>
                    <a:pt x="2856" y="22988"/>
                    <a:pt x="2492" y="23140"/>
                    <a:pt x="2036" y="23140"/>
                  </a:cubicBezTo>
                  <a:cubicBezTo>
                    <a:pt x="1154" y="23109"/>
                    <a:pt x="516" y="22471"/>
                    <a:pt x="546" y="21559"/>
                  </a:cubicBezTo>
                  <a:cubicBezTo>
                    <a:pt x="546" y="21316"/>
                    <a:pt x="577" y="21042"/>
                    <a:pt x="638" y="20799"/>
                  </a:cubicBezTo>
                  <a:cubicBezTo>
                    <a:pt x="881" y="19918"/>
                    <a:pt x="1185" y="19036"/>
                    <a:pt x="1641" y="18246"/>
                  </a:cubicBezTo>
                  <a:cubicBezTo>
                    <a:pt x="2887" y="16027"/>
                    <a:pt x="4103" y="13838"/>
                    <a:pt x="5440" y="11711"/>
                  </a:cubicBezTo>
                  <a:cubicBezTo>
                    <a:pt x="6717" y="9553"/>
                    <a:pt x="8024" y="7425"/>
                    <a:pt x="9148" y="5206"/>
                  </a:cubicBezTo>
                  <a:cubicBezTo>
                    <a:pt x="9240" y="4993"/>
                    <a:pt x="9361" y="4781"/>
                    <a:pt x="9452" y="4568"/>
                  </a:cubicBezTo>
                  <a:cubicBezTo>
                    <a:pt x="9513" y="4355"/>
                    <a:pt x="9635" y="4233"/>
                    <a:pt x="9878" y="4142"/>
                  </a:cubicBezTo>
                  <a:cubicBezTo>
                    <a:pt x="10030" y="4112"/>
                    <a:pt x="10060" y="3899"/>
                    <a:pt x="9908" y="3778"/>
                  </a:cubicBezTo>
                  <a:cubicBezTo>
                    <a:pt x="9695" y="3595"/>
                    <a:pt x="9452" y="3443"/>
                    <a:pt x="9240" y="3261"/>
                  </a:cubicBezTo>
                  <a:cubicBezTo>
                    <a:pt x="9088" y="3139"/>
                    <a:pt x="9057" y="2987"/>
                    <a:pt x="9148" y="2835"/>
                  </a:cubicBezTo>
                  <a:cubicBezTo>
                    <a:pt x="9422" y="2319"/>
                    <a:pt x="9604" y="1711"/>
                    <a:pt x="9969" y="1224"/>
                  </a:cubicBezTo>
                  <a:cubicBezTo>
                    <a:pt x="10098" y="1077"/>
                    <a:pt x="10193" y="997"/>
                    <a:pt x="10302" y="997"/>
                  </a:cubicBezTo>
                  <a:close/>
                  <a:moveTo>
                    <a:pt x="12411" y="0"/>
                  </a:moveTo>
                  <a:cubicBezTo>
                    <a:pt x="12235" y="0"/>
                    <a:pt x="12112" y="109"/>
                    <a:pt x="11975" y="343"/>
                  </a:cubicBezTo>
                  <a:cubicBezTo>
                    <a:pt x="11854" y="616"/>
                    <a:pt x="11854" y="1012"/>
                    <a:pt x="11610" y="1103"/>
                  </a:cubicBezTo>
                  <a:cubicBezTo>
                    <a:pt x="11567" y="1119"/>
                    <a:pt x="11525" y="1126"/>
                    <a:pt x="11485" y="1126"/>
                  </a:cubicBezTo>
                  <a:cubicBezTo>
                    <a:pt x="11219" y="1126"/>
                    <a:pt x="11028" y="813"/>
                    <a:pt x="10790" y="708"/>
                  </a:cubicBezTo>
                  <a:cubicBezTo>
                    <a:pt x="10759" y="708"/>
                    <a:pt x="10759" y="677"/>
                    <a:pt x="10729" y="677"/>
                  </a:cubicBezTo>
                  <a:cubicBezTo>
                    <a:pt x="10512" y="555"/>
                    <a:pt x="10350" y="488"/>
                    <a:pt x="10207" y="488"/>
                  </a:cubicBezTo>
                  <a:cubicBezTo>
                    <a:pt x="10029" y="488"/>
                    <a:pt x="9881" y="593"/>
                    <a:pt x="9695" y="829"/>
                  </a:cubicBezTo>
                  <a:cubicBezTo>
                    <a:pt x="9240" y="1407"/>
                    <a:pt x="8966" y="2106"/>
                    <a:pt x="8662" y="2774"/>
                  </a:cubicBezTo>
                  <a:cubicBezTo>
                    <a:pt x="8540" y="3018"/>
                    <a:pt x="8571" y="3322"/>
                    <a:pt x="8814" y="3474"/>
                  </a:cubicBezTo>
                  <a:cubicBezTo>
                    <a:pt x="9270" y="3808"/>
                    <a:pt x="9179" y="4142"/>
                    <a:pt x="8936" y="4568"/>
                  </a:cubicBezTo>
                  <a:cubicBezTo>
                    <a:pt x="8814" y="4750"/>
                    <a:pt x="8723" y="4963"/>
                    <a:pt x="8632" y="5176"/>
                  </a:cubicBezTo>
                  <a:cubicBezTo>
                    <a:pt x="7507" y="7364"/>
                    <a:pt x="6261" y="9431"/>
                    <a:pt x="4984" y="11528"/>
                  </a:cubicBezTo>
                  <a:cubicBezTo>
                    <a:pt x="4072" y="13079"/>
                    <a:pt x="3160" y="14598"/>
                    <a:pt x="2279" y="16149"/>
                  </a:cubicBezTo>
                  <a:cubicBezTo>
                    <a:pt x="1732" y="17121"/>
                    <a:pt x="1124" y="18094"/>
                    <a:pt x="729" y="19158"/>
                  </a:cubicBezTo>
                  <a:cubicBezTo>
                    <a:pt x="455" y="19887"/>
                    <a:pt x="151" y="20617"/>
                    <a:pt x="90" y="21407"/>
                  </a:cubicBezTo>
                  <a:cubicBezTo>
                    <a:pt x="1" y="22664"/>
                    <a:pt x="912" y="23596"/>
                    <a:pt x="2129" y="23596"/>
                  </a:cubicBezTo>
                  <a:cubicBezTo>
                    <a:pt x="2149" y="23596"/>
                    <a:pt x="2168" y="23596"/>
                    <a:pt x="2188" y="23595"/>
                  </a:cubicBezTo>
                  <a:cubicBezTo>
                    <a:pt x="2552" y="23595"/>
                    <a:pt x="2856" y="23504"/>
                    <a:pt x="3160" y="23292"/>
                  </a:cubicBezTo>
                  <a:cubicBezTo>
                    <a:pt x="3464" y="23079"/>
                    <a:pt x="3799" y="22836"/>
                    <a:pt x="4072" y="22562"/>
                  </a:cubicBezTo>
                  <a:cubicBezTo>
                    <a:pt x="4741" y="21893"/>
                    <a:pt x="5349" y="21164"/>
                    <a:pt x="5866" y="20374"/>
                  </a:cubicBezTo>
                  <a:cubicBezTo>
                    <a:pt x="7294" y="18155"/>
                    <a:pt x="8723" y="15936"/>
                    <a:pt x="10091" y="13656"/>
                  </a:cubicBezTo>
                  <a:cubicBezTo>
                    <a:pt x="11215" y="11802"/>
                    <a:pt x="12340" y="9978"/>
                    <a:pt x="13586" y="8215"/>
                  </a:cubicBezTo>
                  <a:cubicBezTo>
                    <a:pt x="13768" y="7942"/>
                    <a:pt x="13981" y="7668"/>
                    <a:pt x="14194" y="7395"/>
                  </a:cubicBezTo>
                  <a:cubicBezTo>
                    <a:pt x="14295" y="7233"/>
                    <a:pt x="14410" y="7138"/>
                    <a:pt x="14566" y="7138"/>
                  </a:cubicBezTo>
                  <a:cubicBezTo>
                    <a:pt x="14643" y="7138"/>
                    <a:pt x="14731" y="7162"/>
                    <a:pt x="14832" y="7212"/>
                  </a:cubicBezTo>
                  <a:cubicBezTo>
                    <a:pt x="14964" y="7269"/>
                    <a:pt x="15087" y="7296"/>
                    <a:pt x="15202" y="7296"/>
                  </a:cubicBezTo>
                  <a:cubicBezTo>
                    <a:pt x="15459" y="7296"/>
                    <a:pt x="15677" y="7160"/>
                    <a:pt x="15866" y="6908"/>
                  </a:cubicBezTo>
                  <a:cubicBezTo>
                    <a:pt x="16079" y="6604"/>
                    <a:pt x="16322" y="6300"/>
                    <a:pt x="16504" y="5996"/>
                  </a:cubicBezTo>
                  <a:cubicBezTo>
                    <a:pt x="16686" y="5723"/>
                    <a:pt x="16869" y="5419"/>
                    <a:pt x="16990" y="5115"/>
                  </a:cubicBezTo>
                  <a:cubicBezTo>
                    <a:pt x="17173" y="4750"/>
                    <a:pt x="17082" y="4537"/>
                    <a:pt x="16747" y="4325"/>
                  </a:cubicBezTo>
                  <a:cubicBezTo>
                    <a:pt x="16504" y="4173"/>
                    <a:pt x="16231" y="4021"/>
                    <a:pt x="15987" y="3899"/>
                  </a:cubicBezTo>
                  <a:cubicBezTo>
                    <a:pt x="15805" y="3778"/>
                    <a:pt x="15775" y="3686"/>
                    <a:pt x="15927" y="3504"/>
                  </a:cubicBezTo>
                  <a:cubicBezTo>
                    <a:pt x="16048" y="3322"/>
                    <a:pt x="16231" y="3139"/>
                    <a:pt x="16352" y="2957"/>
                  </a:cubicBezTo>
                  <a:cubicBezTo>
                    <a:pt x="16565" y="2653"/>
                    <a:pt x="16534" y="2440"/>
                    <a:pt x="16231" y="2197"/>
                  </a:cubicBezTo>
                  <a:cubicBezTo>
                    <a:pt x="15136" y="1407"/>
                    <a:pt x="13981" y="677"/>
                    <a:pt x="12765" y="100"/>
                  </a:cubicBezTo>
                  <a:cubicBezTo>
                    <a:pt x="12624" y="34"/>
                    <a:pt x="12509" y="0"/>
                    <a:pt x="12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810;p79"/>
            <p:cNvSpPr/>
            <p:nvPr/>
          </p:nvSpPr>
          <p:spPr>
            <a:xfrm>
              <a:off x="5770886" y="4412094"/>
              <a:ext cx="255157" cy="366801"/>
            </a:xfrm>
            <a:custGeom>
              <a:avLst/>
              <a:gdLst/>
              <a:ahLst/>
              <a:cxnLst/>
              <a:rect l="l" t="t" r="r" b="b"/>
              <a:pathLst>
                <a:path w="12707" h="18267" extrusionOk="0">
                  <a:moveTo>
                    <a:pt x="6617" y="5553"/>
                  </a:moveTo>
                  <a:cubicBezTo>
                    <a:pt x="6684" y="5553"/>
                    <a:pt x="6763" y="5584"/>
                    <a:pt x="6870" y="5644"/>
                  </a:cubicBezTo>
                  <a:cubicBezTo>
                    <a:pt x="7509" y="5948"/>
                    <a:pt x="8147" y="6343"/>
                    <a:pt x="8724" y="6768"/>
                  </a:cubicBezTo>
                  <a:cubicBezTo>
                    <a:pt x="8968" y="6951"/>
                    <a:pt x="8998" y="7042"/>
                    <a:pt x="8846" y="7315"/>
                  </a:cubicBezTo>
                  <a:cubicBezTo>
                    <a:pt x="8208" y="8379"/>
                    <a:pt x="7600" y="9443"/>
                    <a:pt x="6901" y="10446"/>
                  </a:cubicBezTo>
                  <a:cubicBezTo>
                    <a:pt x="6232" y="11449"/>
                    <a:pt x="5563" y="12452"/>
                    <a:pt x="4986" y="13516"/>
                  </a:cubicBezTo>
                  <a:cubicBezTo>
                    <a:pt x="4439" y="14489"/>
                    <a:pt x="3770" y="15340"/>
                    <a:pt x="3040" y="16191"/>
                  </a:cubicBezTo>
                  <a:cubicBezTo>
                    <a:pt x="2736" y="16556"/>
                    <a:pt x="2433" y="16920"/>
                    <a:pt x="2098" y="17255"/>
                  </a:cubicBezTo>
                  <a:cubicBezTo>
                    <a:pt x="1946" y="17407"/>
                    <a:pt x="1764" y="17589"/>
                    <a:pt x="1551" y="17680"/>
                  </a:cubicBezTo>
                  <a:cubicBezTo>
                    <a:pt x="1437" y="17744"/>
                    <a:pt x="1320" y="17773"/>
                    <a:pt x="1207" y="17773"/>
                  </a:cubicBezTo>
                  <a:cubicBezTo>
                    <a:pt x="837" y="17773"/>
                    <a:pt x="511" y="17461"/>
                    <a:pt x="487" y="17042"/>
                  </a:cubicBezTo>
                  <a:cubicBezTo>
                    <a:pt x="487" y="16860"/>
                    <a:pt x="548" y="16616"/>
                    <a:pt x="609" y="16434"/>
                  </a:cubicBezTo>
                  <a:cubicBezTo>
                    <a:pt x="974" y="15492"/>
                    <a:pt x="1338" y="14580"/>
                    <a:pt x="1733" y="13668"/>
                  </a:cubicBezTo>
                  <a:cubicBezTo>
                    <a:pt x="2068" y="12847"/>
                    <a:pt x="2645" y="12118"/>
                    <a:pt x="3010" y="11449"/>
                  </a:cubicBezTo>
                  <a:cubicBezTo>
                    <a:pt x="3588" y="10507"/>
                    <a:pt x="4074" y="9625"/>
                    <a:pt x="4560" y="8744"/>
                  </a:cubicBezTo>
                  <a:cubicBezTo>
                    <a:pt x="5107" y="7741"/>
                    <a:pt x="5715" y="6768"/>
                    <a:pt x="6323" y="5796"/>
                  </a:cubicBezTo>
                  <a:cubicBezTo>
                    <a:pt x="6434" y="5629"/>
                    <a:pt x="6511" y="5553"/>
                    <a:pt x="6617" y="5553"/>
                  </a:cubicBezTo>
                  <a:close/>
                  <a:moveTo>
                    <a:pt x="9131" y="0"/>
                  </a:moveTo>
                  <a:cubicBezTo>
                    <a:pt x="9105" y="0"/>
                    <a:pt x="9077" y="15"/>
                    <a:pt x="9059" y="51"/>
                  </a:cubicBezTo>
                  <a:cubicBezTo>
                    <a:pt x="8968" y="172"/>
                    <a:pt x="8846" y="294"/>
                    <a:pt x="8785" y="416"/>
                  </a:cubicBezTo>
                  <a:cubicBezTo>
                    <a:pt x="8299" y="1297"/>
                    <a:pt x="7873" y="2179"/>
                    <a:pt x="7357" y="3060"/>
                  </a:cubicBezTo>
                  <a:cubicBezTo>
                    <a:pt x="6627" y="4337"/>
                    <a:pt x="5867" y="5583"/>
                    <a:pt x="5138" y="6859"/>
                  </a:cubicBezTo>
                  <a:cubicBezTo>
                    <a:pt x="4834" y="7346"/>
                    <a:pt x="4499" y="7832"/>
                    <a:pt x="4256" y="8349"/>
                  </a:cubicBezTo>
                  <a:cubicBezTo>
                    <a:pt x="3709" y="9473"/>
                    <a:pt x="3071" y="10568"/>
                    <a:pt x="2372" y="11601"/>
                  </a:cubicBezTo>
                  <a:cubicBezTo>
                    <a:pt x="1399" y="13060"/>
                    <a:pt x="822" y="14641"/>
                    <a:pt x="214" y="16221"/>
                  </a:cubicBezTo>
                  <a:cubicBezTo>
                    <a:pt x="62" y="16616"/>
                    <a:pt x="1" y="17042"/>
                    <a:pt x="122" y="17468"/>
                  </a:cubicBezTo>
                  <a:cubicBezTo>
                    <a:pt x="248" y="17971"/>
                    <a:pt x="625" y="18266"/>
                    <a:pt x="1096" y="18266"/>
                  </a:cubicBezTo>
                  <a:cubicBezTo>
                    <a:pt x="1193" y="18266"/>
                    <a:pt x="1295" y="18253"/>
                    <a:pt x="1399" y="18227"/>
                  </a:cubicBezTo>
                  <a:cubicBezTo>
                    <a:pt x="1794" y="18136"/>
                    <a:pt x="2098" y="17954"/>
                    <a:pt x="2341" y="17650"/>
                  </a:cubicBezTo>
                  <a:cubicBezTo>
                    <a:pt x="3436" y="16434"/>
                    <a:pt x="4560" y="15218"/>
                    <a:pt x="5351" y="13759"/>
                  </a:cubicBezTo>
                  <a:cubicBezTo>
                    <a:pt x="5685" y="13182"/>
                    <a:pt x="6019" y="12604"/>
                    <a:pt x="6384" y="12088"/>
                  </a:cubicBezTo>
                  <a:cubicBezTo>
                    <a:pt x="7661" y="10264"/>
                    <a:pt x="8755" y="8349"/>
                    <a:pt x="9910" y="6495"/>
                  </a:cubicBezTo>
                  <a:cubicBezTo>
                    <a:pt x="9940" y="6404"/>
                    <a:pt x="10001" y="6343"/>
                    <a:pt x="10031" y="6282"/>
                  </a:cubicBezTo>
                  <a:cubicBezTo>
                    <a:pt x="10335" y="5826"/>
                    <a:pt x="10609" y="5340"/>
                    <a:pt x="10943" y="4914"/>
                  </a:cubicBezTo>
                  <a:cubicBezTo>
                    <a:pt x="11551" y="4124"/>
                    <a:pt x="12038" y="3242"/>
                    <a:pt x="12615" y="2422"/>
                  </a:cubicBezTo>
                  <a:cubicBezTo>
                    <a:pt x="12646" y="2422"/>
                    <a:pt x="12646" y="2391"/>
                    <a:pt x="12646" y="2361"/>
                  </a:cubicBezTo>
                  <a:cubicBezTo>
                    <a:pt x="12706" y="2270"/>
                    <a:pt x="12706" y="2148"/>
                    <a:pt x="12615" y="2087"/>
                  </a:cubicBezTo>
                  <a:cubicBezTo>
                    <a:pt x="12577" y="2075"/>
                    <a:pt x="12545" y="2067"/>
                    <a:pt x="12515" y="2067"/>
                  </a:cubicBezTo>
                  <a:cubicBezTo>
                    <a:pt x="12474" y="2067"/>
                    <a:pt x="12438" y="2082"/>
                    <a:pt x="12402" y="2118"/>
                  </a:cubicBezTo>
                  <a:cubicBezTo>
                    <a:pt x="12159" y="2331"/>
                    <a:pt x="11977" y="2543"/>
                    <a:pt x="11825" y="2786"/>
                  </a:cubicBezTo>
                  <a:cubicBezTo>
                    <a:pt x="11035" y="3972"/>
                    <a:pt x="10244" y="5127"/>
                    <a:pt x="9454" y="6312"/>
                  </a:cubicBezTo>
                  <a:cubicBezTo>
                    <a:pt x="9424" y="6373"/>
                    <a:pt x="9363" y="6434"/>
                    <a:pt x="9302" y="6464"/>
                  </a:cubicBezTo>
                  <a:cubicBezTo>
                    <a:pt x="8512" y="5978"/>
                    <a:pt x="7691" y="5552"/>
                    <a:pt x="6840" y="4945"/>
                  </a:cubicBezTo>
                  <a:cubicBezTo>
                    <a:pt x="7509" y="3698"/>
                    <a:pt x="8177" y="2452"/>
                    <a:pt x="8876" y="1206"/>
                  </a:cubicBezTo>
                  <a:cubicBezTo>
                    <a:pt x="9028" y="932"/>
                    <a:pt x="9180" y="659"/>
                    <a:pt x="9272" y="355"/>
                  </a:cubicBezTo>
                  <a:cubicBezTo>
                    <a:pt x="9272" y="294"/>
                    <a:pt x="9302" y="203"/>
                    <a:pt x="9272" y="142"/>
                  </a:cubicBezTo>
                  <a:cubicBezTo>
                    <a:pt x="9272" y="112"/>
                    <a:pt x="9211" y="51"/>
                    <a:pt x="9180" y="20"/>
                  </a:cubicBezTo>
                  <a:cubicBezTo>
                    <a:pt x="9168" y="8"/>
                    <a:pt x="9150" y="0"/>
                    <a:pt x="9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811;p79"/>
            <p:cNvSpPr/>
            <p:nvPr/>
          </p:nvSpPr>
          <p:spPr>
            <a:xfrm>
              <a:off x="5952772" y="4412436"/>
              <a:ext cx="67770" cy="56806"/>
            </a:xfrm>
            <a:custGeom>
              <a:avLst/>
              <a:gdLst/>
              <a:ahLst/>
              <a:cxnLst/>
              <a:rect l="l" t="t" r="r" b="b"/>
              <a:pathLst>
                <a:path w="3375" h="2829" extrusionOk="0">
                  <a:moveTo>
                    <a:pt x="960" y="732"/>
                  </a:moveTo>
                  <a:cubicBezTo>
                    <a:pt x="996" y="732"/>
                    <a:pt x="1032" y="742"/>
                    <a:pt x="1065" y="763"/>
                  </a:cubicBezTo>
                  <a:cubicBezTo>
                    <a:pt x="1308" y="915"/>
                    <a:pt x="1551" y="1067"/>
                    <a:pt x="1794" y="1189"/>
                  </a:cubicBezTo>
                  <a:cubicBezTo>
                    <a:pt x="1946" y="1280"/>
                    <a:pt x="2098" y="1371"/>
                    <a:pt x="2250" y="1493"/>
                  </a:cubicBezTo>
                  <a:cubicBezTo>
                    <a:pt x="2615" y="1706"/>
                    <a:pt x="2615" y="2010"/>
                    <a:pt x="2280" y="2253"/>
                  </a:cubicBezTo>
                  <a:cubicBezTo>
                    <a:pt x="2238" y="2274"/>
                    <a:pt x="2179" y="2296"/>
                    <a:pt x="2127" y="2296"/>
                  </a:cubicBezTo>
                  <a:cubicBezTo>
                    <a:pt x="2106" y="2296"/>
                    <a:pt x="2086" y="2292"/>
                    <a:pt x="2068" y="2283"/>
                  </a:cubicBezTo>
                  <a:cubicBezTo>
                    <a:pt x="1581" y="2070"/>
                    <a:pt x="1095" y="1766"/>
                    <a:pt x="670" y="1432"/>
                  </a:cubicBezTo>
                  <a:cubicBezTo>
                    <a:pt x="578" y="1371"/>
                    <a:pt x="548" y="1250"/>
                    <a:pt x="609" y="1158"/>
                  </a:cubicBezTo>
                  <a:cubicBezTo>
                    <a:pt x="670" y="1037"/>
                    <a:pt x="730" y="915"/>
                    <a:pt x="791" y="824"/>
                  </a:cubicBezTo>
                  <a:cubicBezTo>
                    <a:pt x="830" y="765"/>
                    <a:pt x="895" y="732"/>
                    <a:pt x="960" y="732"/>
                  </a:cubicBezTo>
                  <a:close/>
                  <a:moveTo>
                    <a:pt x="710" y="0"/>
                  </a:moveTo>
                  <a:cubicBezTo>
                    <a:pt x="697" y="0"/>
                    <a:pt x="683" y="1"/>
                    <a:pt x="670" y="3"/>
                  </a:cubicBezTo>
                  <a:cubicBezTo>
                    <a:pt x="426" y="64"/>
                    <a:pt x="518" y="307"/>
                    <a:pt x="426" y="459"/>
                  </a:cubicBezTo>
                  <a:cubicBezTo>
                    <a:pt x="335" y="642"/>
                    <a:pt x="244" y="824"/>
                    <a:pt x="153" y="1007"/>
                  </a:cubicBezTo>
                  <a:cubicBezTo>
                    <a:pt x="1" y="1371"/>
                    <a:pt x="31" y="1554"/>
                    <a:pt x="335" y="1766"/>
                  </a:cubicBezTo>
                  <a:cubicBezTo>
                    <a:pt x="821" y="2162"/>
                    <a:pt x="1369" y="2466"/>
                    <a:pt x="1916" y="2739"/>
                  </a:cubicBezTo>
                  <a:cubicBezTo>
                    <a:pt x="2043" y="2797"/>
                    <a:pt x="2148" y="2828"/>
                    <a:pt x="2243" y="2828"/>
                  </a:cubicBezTo>
                  <a:cubicBezTo>
                    <a:pt x="2398" y="2828"/>
                    <a:pt x="2525" y="2745"/>
                    <a:pt x="2676" y="2557"/>
                  </a:cubicBezTo>
                  <a:cubicBezTo>
                    <a:pt x="2858" y="2314"/>
                    <a:pt x="2980" y="2010"/>
                    <a:pt x="3253" y="1827"/>
                  </a:cubicBezTo>
                  <a:cubicBezTo>
                    <a:pt x="3375" y="1736"/>
                    <a:pt x="3375" y="1584"/>
                    <a:pt x="3223" y="1493"/>
                  </a:cubicBezTo>
                  <a:cubicBezTo>
                    <a:pt x="2828" y="1250"/>
                    <a:pt x="2432" y="1007"/>
                    <a:pt x="2007" y="763"/>
                  </a:cubicBezTo>
                  <a:cubicBezTo>
                    <a:pt x="1733" y="581"/>
                    <a:pt x="1429" y="399"/>
                    <a:pt x="1156" y="247"/>
                  </a:cubicBezTo>
                  <a:cubicBezTo>
                    <a:pt x="1015" y="162"/>
                    <a:pt x="875" y="0"/>
                    <a:pt x="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812;p79"/>
            <p:cNvSpPr/>
            <p:nvPr/>
          </p:nvSpPr>
          <p:spPr>
            <a:xfrm>
              <a:off x="5965603" y="4382496"/>
              <a:ext cx="14658" cy="24156"/>
            </a:xfrm>
            <a:custGeom>
              <a:avLst/>
              <a:gdLst/>
              <a:ahLst/>
              <a:cxnLst/>
              <a:rect l="l" t="t" r="r" b="b"/>
              <a:pathLst>
                <a:path w="730" h="1203" extrusionOk="0">
                  <a:moveTo>
                    <a:pt x="527" y="0"/>
                  </a:moveTo>
                  <a:cubicBezTo>
                    <a:pt x="481" y="0"/>
                    <a:pt x="443" y="18"/>
                    <a:pt x="426" y="35"/>
                  </a:cubicBezTo>
                  <a:cubicBezTo>
                    <a:pt x="182" y="339"/>
                    <a:pt x="31" y="643"/>
                    <a:pt x="0" y="1039"/>
                  </a:cubicBezTo>
                  <a:cubicBezTo>
                    <a:pt x="0" y="1099"/>
                    <a:pt x="31" y="1160"/>
                    <a:pt x="122" y="1191"/>
                  </a:cubicBezTo>
                  <a:cubicBezTo>
                    <a:pt x="138" y="1199"/>
                    <a:pt x="156" y="1202"/>
                    <a:pt x="175" y="1202"/>
                  </a:cubicBezTo>
                  <a:cubicBezTo>
                    <a:pt x="227" y="1202"/>
                    <a:pt x="282" y="1174"/>
                    <a:pt x="304" y="1130"/>
                  </a:cubicBezTo>
                  <a:cubicBezTo>
                    <a:pt x="365" y="1069"/>
                    <a:pt x="395" y="1008"/>
                    <a:pt x="456" y="947"/>
                  </a:cubicBezTo>
                  <a:cubicBezTo>
                    <a:pt x="547" y="704"/>
                    <a:pt x="699" y="491"/>
                    <a:pt x="730" y="218"/>
                  </a:cubicBezTo>
                  <a:cubicBezTo>
                    <a:pt x="730" y="127"/>
                    <a:pt x="699" y="66"/>
                    <a:pt x="638" y="35"/>
                  </a:cubicBezTo>
                  <a:cubicBezTo>
                    <a:pt x="600" y="10"/>
                    <a:pt x="561" y="0"/>
                    <a:pt x="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813;p79"/>
            <p:cNvSpPr/>
            <p:nvPr/>
          </p:nvSpPr>
          <p:spPr>
            <a:xfrm>
              <a:off x="6022972" y="4419765"/>
              <a:ext cx="19538" cy="21807"/>
            </a:xfrm>
            <a:custGeom>
              <a:avLst/>
              <a:gdLst/>
              <a:ahLst/>
              <a:cxnLst/>
              <a:rect l="l" t="t" r="r" b="b"/>
              <a:pathLst>
                <a:path w="973" h="1086" extrusionOk="0">
                  <a:moveTo>
                    <a:pt x="769" y="0"/>
                  </a:moveTo>
                  <a:cubicBezTo>
                    <a:pt x="707" y="0"/>
                    <a:pt x="646" y="26"/>
                    <a:pt x="608" y="64"/>
                  </a:cubicBezTo>
                  <a:cubicBezTo>
                    <a:pt x="335" y="307"/>
                    <a:pt x="122" y="550"/>
                    <a:pt x="0" y="885"/>
                  </a:cubicBezTo>
                  <a:cubicBezTo>
                    <a:pt x="0" y="915"/>
                    <a:pt x="31" y="976"/>
                    <a:pt x="31" y="1006"/>
                  </a:cubicBezTo>
                  <a:cubicBezTo>
                    <a:pt x="69" y="1064"/>
                    <a:pt x="120" y="1085"/>
                    <a:pt x="167" y="1085"/>
                  </a:cubicBezTo>
                  <a:cubicBezTo>
                    <a:pt x="195" y="1085"/>
                    <a:pt x="221" y="1078"/>
                    <a:pt x="243" y="1067"/>
                  </a:cubicBezTo>
                  <a:cubicBezTo>
                    <a:pt x="547" y="976"/>
                    <a:pt x="639" y="672"/>
                    <a:pt x="821" y="490"/>
                  </a:cubicBezTo>
                  <a:cubicBezTo>
                    <a:pt x="851" y="429"/>
                    <a:pt x="882" y="368"/>
                    <a:pt x="912" y="338"/>
                  </a:cubicBezTo>
                  <a:cubicBezTo>
                    <a:pt x="943" y="246"/>
                    <a:pt x="973" y="125"/>
                    <a:pt x="882" y="34"/>
                  </a:cubicBezTo>
                  <a:cubicBezTo>
                    <a:pt x="847" y="10"/>
                    <a:pt x="808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814;p79"/>
            <p:cNvSpPr/>
            <p:nvPr/>
          </p:nvSpPr>
          <p:spPr>
            <a:xfrm>
              <a:off x="5964378" y="4344083"/>
              <a:ext cx="87910" cy="105802"/>
            </a:xfrm>
            <a:custGeom>
              <a:avLst/>
              <a:gdLst/>
              <a:ahLst/>
              <a:cxnLst/>
              <a:rect l="l" t="t" r="r" b="b"/>
              <a:pathLst>
                <a:path w="4378" h="5269" extrusionOk="0">
                  <a:moveTo>
                    <a:pt x="2161" y="1"/>
                  </a:moveTo>
                  <a:cubicBezTo>
                    <a:pt x="2056" y="1"/>
                    <a:pt x="1952" y="19"/>
                    <a:pt x="1854" y="64"/>
                  </a:cubicBezTo>
                  <a:cubicBezTo>
                    <a:pt x="1490" y="216"/>
                    <a:pt x="1338" y="611"/>
                    <a:pt x="1247" y="976"/>
                  </a:cubicBezTo>
                  <a:cubicBezTo>
                    <a:pt x="821" y="2313"/>
                    <a:pt x="426" y="3620"/>
                    <a:pt x="0" y="4927"/>
                  </a:cubicBezTo>
                  <a:lnTo>
                    <a:pt x="517" y="4562"/>
                  </a:lnTo>
                  <a:lnTo>
                    <a:pt x="517" y="4562"/>
                  </a:lnTo>
                  <a:cubicBezTo>
                    <a:pt x="404" y="4928"/>
                    <a:pt x="839" y="5268"/>
                    <a:pt x="1218" y="5268"/>
                  </a:cubicBezTo>
                  <a:cubicBezTo>
                    <a:pt x="1248" y="5268"/>
                    <a:pt x="1278" y="5266"/>
                    <a:pt x="1307" y="5262"/>
                  </a:cubicBezTo>
                  <a:cubicBezTo>
                    <a:pt x="1702" y="5170"/>
                    <a:pt x="2006" y="4836"/>
                    <a:pt x="2280" y="4502"/>
                  </a:cubicBezTo>
                  <a:cubicBezTo>
                    <a:pt x="2797" y="3863"/>
                    <a:pt x="3344" y="3195"/>
                    <a:pt x="3861" y="2556"/>
                  </a:cubicBezTo>
                  <a:cubicBezTo>
                    <a:pt x="4043" y="2344"/>
                    <a:pt x="4225" y="2131"/>
                    <a:pt x="4286" y="1857"/>
                  </a:cubicBezTo>
                  <a:cubicBezTo>
                    <a:pt x="4377" y="1462"/>
                    <a:pt x="4165" y="1067"/>
                    <a:pt x="3891" y="824"/>
                  </a:cubicBezTo>
                  <a:cubicBezTo>
                    <a:pt x="3617" y="550"/>
                    <a:pt x="3253" y="398"/>
                    <a:pt x="2918" y="216"/>
                  </a:cubicBezTo>
                  <a:cubicBezTo>
                    <a:pt x="2682" y="108"/>
                    <a:pt x="2415" y="1"/>
                    <a:pt x="2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2789;p79"/>
          <p:cNvGrpSpPr/>
          <p:nvPr/>
        </p:nvGrpSpPr>
        <p:grpSpPr>
          <a:xfrm>
            <a:off x="2213565" y="728704"/>
            <a:ext cx="1159572" cy="1271055"/>
            <a:chOff x="2360256" y="1197791"/>
            <a:chExt cx="692158" cy="758703"/>
          </a:xfrm>
        </p:grpSpPr>
        <p:sp>
          <p:nvSpPr>
            <p:cNvPr id="97" name="Google Shape;2790;p79"/>
            <p:cNvSpPr/>
            <p:nvPr/>
          </p:nvSpPr>
          <p:spPr>
            <a:xfrm>
              <a:off x="2422524" y="1798990"/>
              <a:ext cx="302124" cy="83593"/>
            </a:xfrm>
            <a:custGeom>
              <a:avLst/>
              <a:gdLst/>
              <a:ahLst/>
              <a:cxnLst/>
              <a:rect l="l" t="t" r="r" b="b"/>
              <a:pathLst>
                <a:path w="15046" h="4163" extrusionOk="0">
                  <a:moveTo>
                    <a:pt x="456" y="1"/>
                  </a:moveTo>
                  <a:lnTo>
                    <a:pt x="0" y="183"/>
                  </a:lnTo>
                  <a:cubicBezTo>
                    <a:pt x="1185" y="973"/>
                    <a:pt x="2614" y="1338"/>
                    <a:pt x="3982" y="1672"/>
                  </a:cubicBezTo>
                  <a:lnTo>
                    <a:pt x="13313" y="4043"/>
                  </a:lnTo>
                  <a:cubicBezTo>
                    <a:pt x="13552" y="4103"/>
                    <a:pt x="13804" y="4163"/>
                    <a:pt x="14052" y="4163"/>
                  </a:cubicBezTo>
                  <a:cubicBezTo>
                    <a:pt x="14182" y="4163"/>
                    <a:pt x="14312" y="4146"/>
                    <a:pt x="14438" y="4104"/>
                  </a:cubicBezTo>
                  <a:cubicBezTo>
                    <a:pt x="14803" y="3982"/>
                    <a:pt x="15046" y="3526"/>
                    <a:pt x="14833" y="3192"/>
                  </a:cubicBezTo>
                  <a:cubicBezTo>
                    <a:pt x="10122" y="1764"/>
                    <a:pt x="5319" y="669"/>
                    <a:pt x="456" y="1"/>
                  </a:cubicBez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791;p79"/>
            <p:cNvSpPr/>
            <p:nvPr/>
          </p:nvSpPr>
          <p:spPr>
            <a:xfrm>
              <a:off x="2800995" y="1405440"/>
              <a:ext cx="224575" cy="515032"/>
            </a:xfrm>
            <a:custGeom>
              <a:avLst/>
              <a:gdLst/>
              <a:ahLst/>
              <a:cxnLst/>
              <a:rect l="l" t="t" r="r" b="b"/>
              <a:pathLst>
                <a:path w="11184" h="25649" extrusionOk="0">
                  <a:moveTo>
                    <a:pt x="9906" y="25"/>
                  </a:moveTo>
                  <a:lnTo>
                    <a:pt x="9660" y="321"/>
                  </a:lnTo>
                  <a:lnTo>
                    <a:pt x="9660" y="321"/>
                  </a:lnTo>
                  <a:cubicBezTo>
                    <a:pt x="9722" y="253"/>
                    <a:pt x="9795" y="196"/>
                    <a:pt x="9874" y="150"/>
                  </a:cubicBezTo>
                  <a:lnTo>
                    <a:pt x="9874" y="150"/>
                  </a:lnTo>
                  <a:cubicBezTo>
                    <a:pt x="9885" y="108"/>
                    <a:pt x="9896" y="66"/>
                    <a:pt x="9906" y="25"/>
                  </a:cubicBezTo>
                  <a:close/>
                  <a:moveTo>
                    <a:pt x="9660" y="321"/>
                  </a:moveTo>
                  <a:cubicBezTo>
                    <a:pt x="9640" y="343"/>
                    <a:pt x="9620" y="366"/>
                    <a:pt x="9602" y="390"/>
                  </a:cubicBezTo>
                  <a:lnTo>
                    <a:pt x="9660" y="321"/>
                  </a:lnTo>
                  <a:close/>
                  <a:moveTo>
                    <a:pt x="10441" y="1"/>
                  </a:moveTo>
                  <a:cubicBezTo>
                    <a:pt x="10243" y="1"/>
                    <a:pt x="10043" y="50"/>
                    <a:pt x="9874" y="150"/>
                  </a:cubicBezTo>
                  <a:lnTo>
                    <a:pt x="9874" y="150"/>
                  </a:lnTo>
                  <a:cubicBezTo>
                    <a:pt x="7727" y="8376"/>
                    <a:pt x="5579" y="16602"/>
                    <a:pt x="3432" y="24828"/>
                  </a:cubicBezTo>
                  <a:cubicBezTo>
                    <a:pt x="3250" y="24220"/>
                    <a:pt x="2611" y="23855"/>
                    <a:pt x="2004" y="23764"/>
                  </a:cubicBezTo>
                  <a:cubicBezTo>
                    <a:pt x="1885" y="23747"/>
                    <a:pt x="1766" y="23739"/>
                    <a:pt x="1648" y="23739"/>
                  </a:cubicBezTo>
                  <a:cubicBezTo>
                    <a:pt x="1129" y="23739"/>
                    <a:pt x="614" y="23883"/>
                    <a:pt x="119" y="24007"/>
                  </a:cubicBezTo>
                  <a:cubicBezTo>
                    <a:pt x="1" y="24803"/>
                    <a:pt x="999" y="25285"/>
                    <a:pt x="1809" y="25285"/>
                  </a:cubicBezTo>
                  <a:cubicBezTo>
                    <a:pt x="1833" y="25285"/>
                    <a:pt x="1858" y="25284"/>
                    <a:pt x="1882" y="25284"/>
                  </a:cubicBezTo>
                  <a:cubicBezTo>
                    <a:pt x="2222" y="25271"/>
                    <a:pt x="2587" y="25232"/>
                    <a:pt x="2942" y="25232"/>
                  </a:cubicBezTo>
                  <a:cubicBezTo>
                    <a:pt x="3445" y="25232"/>
                    <a:pt x="3927" y="25310"/>
                    <a:pt x="4283" y="25648"/>
                  </a:cubicBezTo>
                  <a:cubicBezTo>
                    <a:pt x="7232" y="19995"/>
                    <a:pt x="7718" y="13460"/>
                    <a:pt x="9147" y="7229"/>
                  </a:cubicBezTo>
                  <a:cubicBezTo>
                    <a:pt x="9694" y="4888"/>
                    <a:pt x="10362" y="2578"/>
                    <a:pt x="11183" y="298"/>
                  </a:cubicBezTo>
                  <a:cubicBezTo>
                    <a:pt x="10999" y="100"/>
                    <a:pt x="10722" y="1"/>
                    <a:pt x="10441" y="1"/>
                  </a:cubicBez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792;p79"/>
            <p:cNvSpPr/>
            <p:nvPr/>
          </p:nvSpPr>
          <p:spPr>
            <a:xfrm>
              <a:off x="2421299" y="1214096"/>
              <a:ext cx="555433" cy="630693"/>
            </a:xfrm>
            <a:custGeom>
              <a:avLst/>
              <a:gdLst/>
              <a:ahLst/>
              <a:cxnLst/>
              <a:rect l="l" t="t" r="r" b="b"/>
              <a:pathLst>
                <a:path w="27661" h="31409" extrusionOk="0">
                  <a:moveTo>
                    <a:pt x="7641" y="0"/>
                  </a:moveTo>
                  <a:cubicBezTo>
                    <a:pt x="7164" y="0"/>
                    <a:pt x="6676" y="181"/>
                    <a:pt x="6414" y="587"/>
                  </a:cubicBezTo>
                  <a:lnTo>
                    <a:pt x="6505" y="192"/>
                  </a:lnTo>
                  <a:lnTo>
                    <a:pt x="6505" y="192"/>
                  </a:lnTo>
                  <a:cubicBezTo>
                    <a:pt x="4924" y="5785"/>
                    <a:pt x="3344" y="11408"/>
                    <a:pt x="1794" y="17001"/>
                  </a:cubicBezTo>
                  <a:cubicBezTo>
                    <a:pt x="1095" y="19493"/>
                    <a:pt x="365" y="21986"/>
                    <a:pt x="91" y="24539"/>
                  </a:cubicBezTo>
                  <a:cubicBezTo>
                    <a:pt x="31" y="25147"/>
                    <a:pt x="0" y="25846"/>
                    <a:pt x="365" y="26332"/>
                  </a:cubicBezTo>
                  <a:cubicBezTo>
                    <a:pt x="730" y="26879"/>
                    <a:pt x="1459" y="27062"/>
                    <a:pt x="2098" y="27183"/>
                  </a:cubicBezTo>
                  <a:cubicBezTo>
                    <a:pt x="8572" y="28612"/>
                    <a:pt x="15046" y="30010"/>
                    <a:pt x="21520" y="31408"/>
                  </a:cubicBezTo>
                  <a:cubicBezTo>
                    <a:pt x="23861" y="23475"/>
                    <a:pt x="25867" y="15420"/>
                    <a:pt x="27478" y="7274"/>
                  </a:cubicBezTo>
                  <a:cubicBezTo>
                    <a:pt x="27569" y="6818"/>
                    <a:pt x="27660" y="6332"/>
                    <a:pt x="27478" y="5906"/>
                  </a:cubicBezTo>
                  <a:cubicBezTo>
                    <a:pt x="27265" y="5329"/>
                    <a:pt x="26627" y="4995"/>
                    <a:pt x="26049" y="4782"/>
                  </a:cubicBezTo>
                  <a:cubicBezTo>
                    <a:pt x="20791" y="2715"/>
                    <a:pt x="14621" y="3475"/>
                    <a:pt x="9666" y="770"/>
                  </a:cubicBezTo>
                  <a:cubicBezTo>
                    <a:pt x="9149" y="496"/>
                    <a:pt x="8633" y="162"/>
                    <a:pt x="8025" y="40"/>
                  </a:cubicBezTo>
                  <a:cubicBezTo>
                    <a:pt x="7901" y="14"/>
                    <a:pt x="7771" y="0"/>
                    <a:pt x="7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793;p79"/>
            <p:cNvSpPr/>
            <p:nvPr/>
          </p:nvSpPr>
          <p:spPr>
            <a:xfrm>
              <a:off x="2360256" y="1197791"/>
              <a:ext cx="692158" cy="758703"/>
            </a:xfrm>
            <a:custGeom>
              <a:avLst/>
              <a:gdLst/>
              <a:ahLst/>
              <a:cxnLst/>
              <a:rect l="l" t="t" r="r" b="b"/>
              <a:pathLst>
                <a:path w="34470" h="37784" extrusionOk="0">
                  <a:moveTo>
                    <a:pt x="33006" y="13606"/>
                  </a:moveTo>
                  <a:cubicBezTo>
                    <a:pt x="33022" y="13606"/>
                    <a:pt x="33041" y="13629"/>
                    <a:pt x="33041" y="13679"/>
                  </a:cubicBezTo>
                  <a:cubicBezTo>
                    <a:pt x="33041" y="13740"/>
                    <a:pt x="33010" y="13801"/>
                    <a:pt x="33010" y="13892"/>
                  </a:cubicBezTo>
                  <a:cubicBezTo>
                    <a:pt x="32980" y="13861"/>
                    <a:pt x="32950" y="13861"/>
                    <a:pt x="32950" y="13861"/>
                  </a:cubicBezTo>
                  <a:cubicBezTo>
                    <a:pt x="32950" y="13770"/>
                    <a:pt x="32950" y="13709"/>
                    <a:pt x="32980" y="13649"/>
                  </a:cubicBezTo>
                  <a:cubicBezTo>
                    <a:pt x="32980" y="13621"/>
                    <a:pt x="32992" y="13606"/>
                    <a:pt x="33006" y="13606"/>
                  </a:cubicBezTo>
                  <a:close/>
                  <a:moveTo>
                    <a:pt x="32858" y="14226"/>
                  </a:moveTo>
                  <a:cubicBezTo>
                    <a:pt x="32858" y="14317"/>
                    <a:pt x="32889" y="14378"/>
                    <a:pt x="32889" y="14439"/>
                  </a:cubicBezTo>
                  <a:cubicBezTo>
                    <a:pt x="32889" y="14469"/>
                    <a:pt x="32858" y="14500"/>
                    <a:pt x="32798" y="14591"/>
                  </a:cubicBezTo>
                  <a:cubicBezTo>
                    <a:pt x="32798" y="14439"/>
                    <a:pt x="32767" y="14378"/>
                    <a:pt x="32798" y="14317"/>
                  </a:cubicBezTo>
                  <a:cubicBezTo>
                    <a:pt x="32798" y="14287"/>
                    <a:pt x="32828" y="14256"/>
                    <a:pt x="32858" y="14226"/>
                  </a:cubicBezTo>
                  <a:close/>
                  <a:moveTo>
                    <a:pt x="32676" y="14804"/>
                  </a:moveTo>
                  <a:cubicBezTo>
                    <a:pt x="32767" y="15016"/>
                    <a:pt x="32737" y="15168"/>
                    <a:pt x="32676" y="15320"/>
                  </a:cubicBezTo>
                  <a:cubicBezTo>
                    <a:pt x="32190" y="17053"/>
                    <a:pt x="31916" y="18816"/>
                    <a:pt x="31217" y="20488"/>
                  </a:cubicBezTo>
                  <a:cubicBezTo>
                    <a:pt x="31217" y="20396"/>
                    <a:pt x="31187" y="20305"/>
                    <a:pt x="31217" y="20214"/>
                  </a:cubicBezTo>
                  <a:cubicBezTo>
                    <a:pt x="31703" y="18421"/>
                    <a:pt x="32129" y="16627"/>
                    <a:pt x="32676" y="14804"/>
                  </a:cubicBezTo>
                  <a:close/>
                  <a:moveTo>
                    <a:pt x="31096" y="20852"/>
                  </a:moveTo>
                  <a:lnTo>
                    <a:pt x="31096" y="20852"/>
                  </a:lnTo>
                  <a:cubicBezTo>
                    <a:pt x="31217" y="21126"/>
                    <a:pt x="31035" y="21339"/>
                    <a:pt x="30944" y="21612"/>
                  </a:cubicBezTo>
                  <a:cubicBezTo>
                    <a:pt x="30852" y="21278"/>
                    <a:pt x="31065" y="21095"/>
                    <a:pt x="31096" y="20852"/>
                  </a:cubicBezTo>
                  <a:close/>
                  <a:moveTo>
                    <a:pt x="2073" y="29559"/>
                  </a:moveTo>
                  <a:cubicBezTo>
                    <a:pt x="2139" y="29559"/>
                    <a:pt x="2199" y="29586"/>
                    <a:pt x="2220" y="29667"/>
                  </a:cubicBezTo>
                  <a:cubicBezTo>
                    <a:pt x="2341" y="30123"/>
                    <a:pt x="2676" y="30488"/>
                    <a:pt x="2888" y="30883"/>
                  </a:cubicBezTo>
                  <a:cubicBezTo>
                    <a:pt x="2949" y="31004"/>
                    <a:pt x="3040" y="31096"/>
                    <a:pt x="3010" y="31248"/>
                  </a:cubicBezTo>
                  <a:cubicBezTo>
                    <a:pt x="2986" y="31248"/>
                    <a:pt x="2942" y="31287"/>
                    <a:pt x="2910" y="31287"/>
                  </a:cubicBezTo>
                  <a:cubicBezTo>
                    <a:pt x="2902" y="31287"/>
                    <a:pt x="2894" y="31284"/>
                    <a:pt x="2888" y="31278"/>
                  </a:cubicBezTo>
                  <a:cubicBezTo>
                    <a:pt x="2341" y="31126"/>
                    <a:pt x="1885" y="30822"/>
                    <a:pt x="1551" y="30366"/>
                  </a:cubicBezTo>
                  <a:cubicBezTo>
                    <a:pt x="1308" y="30062"/>
                    <a:pt x="1369" y="29819"/>
                    <a:pt x="1733" y="29637"/>
                  </a:cubicBezTo>
                  <a:cubicBezTo>
                    <a:pt x="1824" y="29606"/>
                    <a:pt x="1885" y="29576"/>
                    <a:pt x="1976" y="29576"/>
                  </a:cubicBezTo>
                  <a:cubicBezTo>
                    <a:pt x="2007" y="29566"/>
                    <a:pt x="2041" y="29559"/>
                    <a:pt x="2073" y="29559"/>
                  </a:cubicBezTo>
                  <a:close/>
                  <a:moveTo>
                    <a:pt x="3223" y="31369"/>
                  </a:moveTo>
                  <a:lnTo>
                    <a:pt x="3223" y="31400"/>
                  </a:lnTo>
                  <a:lnTo>
                    <a:pt x="3162" y="31369"/>
                  </a:lnTo>
                  <a:close/>
                  <a:moveTo>
                    <a:pt x="808" y="29777"/>
                  </a:moveTo>
                  <a:cubicBezTo>
                    <a:pt x="850" y="29777"/>
                    <a:pt x="882" y="29805"/>
                    <a:pt x="882" y="29849"/>
                  </a:cubicBezTo>
                  <a:cubicBezTo>
                    <a:pt x="913" y="30275"/>
                    <a:pt x="1156" y="30549"/>
                    <a:pt x="1338" y="30913"/>
                  </a:cubicBezTo>
                  <a:cubicBezTo>
                    <a:pt x="1429" y="30944"/>
                    <a:pt x="1551" y="31004"/>
                    <a:pt x="1581" y="31156"/>
                  </a:cubicBezTo>
                  <a:cubicBezTo>
                    <a:pt x="1672" y="31156"/>
                    <a:pt x="1733" y="31187"/>
                    <a:pt x="1733" y="31308"/>
                  </a:cubicBezTo>
                  <a:cubicBezTo>
                    <a:pt x="1794" y="31308"/>
                    <a:pt x="1855" y="31339"/>
                    <a:pt x="1916" y="31339"/>
                  </a:cubicBezTo>
                  <a:cubicBezTo>
                    <a:pt x="1916" y="31369"/>
                    <a:pt x="1885" y="31430"/>
                    <a:pt x="1885" y="31430"/>
                  </a:cubicBezTo>
                  <a:cubicBezTo>
                    <a:pt x="1794" y="31430"/>
                    <a:pt x="1733" y="31369"/>
                    <a:pt x="1733" y="31308"/>
                  </a:cubicBezTo>
                  <a:cubicBezTo>
                    <a:pt x="1642" y="31308"/>
                    <a:pt x="1551" y="31278"/>
                    <a:pt x="1581" y="31156"/>
                  </a:cubicBezTo>
                  <a:lnTo>
                    <a:pt x="1581" y="31156"/>
                  </a:lnTo>
                  <a:cubicBezTo>
                    <a:pt x="1548" y="31170"/>
                    <a:pt x="1516" y="31176"/>
                    <a:pt x="1486" y="31176"/>
                  </a:cubicBezTo>
                  <a:cubicBezTo>
                    <a:pt x="1379" y="31176"/>
                    <a:pt x="1294" y="31099"/>
                    <a:pt x="1247" y="31004"/>
                  </a:cubicBezTo>
                  <a:cubicBezTo>
                    <a:pt x="1004" y="30913"/>
                    <a:pt x="882" y="30731"/>
                    <a:pt x="730" y="30549"/>
                  </a:cubicBezTo>
                  <a:cubicBezTo>
                    <a:pt x="578" y="30336"/>
                    <a:pt x="548" y="30123"/>
                    <a:pt x="639" y="29880"/>
                  </a:cubicBezTo>
                  <a:cubicBezTo>
                    <a:pt x="669" y="29849"/>
                    <a:pt x="730" y="29819"/>
                    <a:pt x="761" y="29789"/>
                  </a:cubicBezTo>
                  <a:cubicBezTo>
                    <a:pt x="777" y="29780"/>
                    <a:pt x="793" y="29777"/>
                    <a:pt x="808" y="29777"/>
                  </a:cubicBezTo>
                  <a:close/>
                  <a:moveTo>
                    <a:pt x="8938" y="597"/>
                  </a:moveTo>
                  <a:cubicBezTo>
                    <a:pt x="9014" y="597"/>
                    <a:pt x="9111" y="613"/>
                    <a:pt x="9241" y="639"/>
                  </a:cubicBezTo>
                  <a:cubicBezTo>
                    <a:pt x="9484" y="670"/>
                    <a:pt x="9727" y="730"/>
                    <a:pt x="10001" y="791"/>
                  </a:cubicBezTo>
                  <a:cubicBezTo>
                    <a:pt x="12767" y="1338"/>
                    <a:pt x="15563" y="1885"/>
                    <a:pt x="18329" y="2463"/>
                  </a:cubicBezTo>
                  <a:cubicBezTo>
                    <a:pt x="20183" y="2858"/>
                    <a:pt x="22038" y="3344"/>
                    <a:pt x="23922" y="3770"/>
                  </a:cubicBezTo>
                  <a:cubicBezTo>
                    <a:pt x="26567" y="4378"/>
                    <a:pt x="29181" y="5168"/>
                    <a:pt x="31825" y="5807"/>
                  </a:cubicBezTo>
                  <a:cubicBezTo>
                    <a:pt x="32099" y="5898"/>
                    <a:pt x="32159" y="5989"/>
                    <a:pt x="32129" y="6262"/>
                  </a:cubicBezTo>
                  <a:cubicBezTo>
                    <a:pt x="32068" y="6506"/>
                    <a:pt x="32038" y="6718"/>
                    <a:pt x="31977" y="6962"/>
                  </a:cubicBezTo>
                  <a:cubicBezTo>
                    <a:pt x="31430" y="9180"/>
                    <a:pt x="30974" y="11399"/>
                    <a:pt x="30336" y="13588"/>
                  </a:cubicBezTo>
                  <a:cubicBezTo>
                    <a:pt x="29697" y="15807"/>
                    <a:pt x="29120" y="18056"/>
                    <a:pt x="28573" y="20275"/>
                  </a:cubicBezTo>
                  <a:cubicBezTo>
                    <a:pt x="28086" y="22190"/>
                    <a:pt x="27691" y="24105"/>
                    <a:pt x="27235" y="26020"/>
                  </a:cubicBezTo>
                  <a:cubicBezTo>
                    <a:pt x="26870" y="27539"/>
                    <a:pt x="26445" y="29029"/>
                    <a:pt x="26080" y="30518"/>
                  </a:cubicBezTo>
                  <a:cubicBezTo>
                    <a:pt x="25867" y="31308"/>
                    <a:pt x="25685" y="32099"/>
                    <a:pt x="25503" y="32889"/>
                  </a:cubicBezTo>
                  <a:cubicBezTo>
                    <a:pt x="25453" y="33136"/>
                    <a:pt x="25404" y="33202"/>
                    <a:pt x="25143" y="33202"/>
                  </a:cubicBezTo>
                  <a:cubicBezTo>
                    <a:pt x="25083" y="33202"/>
                    <a:pt x="25011" y="33199"/>
                    <a:pt x="24925" y="33193"/>
                  </a:cubicBezTo>
                  <a:cubicBezTo>
                    <a:pt x="24560" y="33132"/>
                    <a:pt x="24044" y="33041"/>
                    <a:pt x="23527" y="32950"/>
                  </a:cubicBezTo>
                  <a:cubicBezTo>
                    <a:pt x="20457" y="32372"/>
                    <a:pt x="17448" y="31552"/>
                    <a:pt x="14408" y="30852"/>
                  </a:cubicBezTo>
                  <a:cubicBezTo>
                    <a:pt x="10974" y="30062"/>
                    <a:pt x="7539" y="29363"/>
                    <a:pt x="4104" y="28634"/>
                  </a:cubicBezTo>
                  <a:cubicBezTo>
                    <a:pt x="3648" y="28542"/>
                    <a:pt x="3192" y="28421"/>
                    <a:pt x="2736" y="28330"/>
                  </a:cubicBezTo>
                  <a:cubicBezTo>
                    <a:pt x="2543" y="28277"/>
                    <a:pt x="2350" y="28224"/>
                    <a:pt x="2157" y="28224"/>
                  </a:cubicBezTo>
                  <a:cubicBezTo>
                    <a:pt x="2016" y="28224"/>
                    <a:pt x="1875" y="28253"/>
                    <a:pt x="1733" y="28330"/>
                  </a:cubicBezTo>
                  <a:cubicBezTo>
                    <a:pt x="1685" y="28350"/>
                    <a:pt x="1641" y="28360"/>
                    <a:pt x="1601" y="28360"/>
                  </a:cubicBezTo>
                  <a:cubicBezTo>
                    <a:pt x="1464" y="28360"/>
                    <a:pt x="1389" y="28244"/>
                    <a:pt x="1460" y="28056"/>
                  </a:cubicBezTo>
                  <a:cubicBezTo>
                    <a:pt x="1581" y="27539"/>
                    <a:pt x="1764" y="27053"/>
                    <a:pt x="1885" y="26536"/>
                  </a:cubicBezTo>
                  <a:cubicBezTo>
                    <a:pt x="2220" y="25047"/>
                    <a:pt x="2524" y="23558"/>
                    <a:pt x="2919" y="22099"/>
                  </a:cubicBezTo>
                  <a:cubicBezTo>
                    <a:pt x="3435" y="20062"/>
                    <a:pt x="3983" y="18056"/>
                    <a:pt x="4560" y="16019"/>
                  </a:cubicBezTo>
                  <a:cubicBezTo>
                    <a:pt x="5320" y="13314"/>
                    <a:pt x="5897" y="10579"/>
                    <a:pt x="6627" y="7873"/>
                  </a:cubicBezTo>
                  <a:cubicBezTo>
                    <a:pt x="7235" y="5563"/>
                    <a:pt x="7934" y="3284"/>
                    <a:pt x="8603" y="1004"/>
                  </a:cubicBezTo>
                  <a:cubicBezTo>
                    <a:pt x="8690" y="699"/>
                    <a:pt x="8746" y="597"/>
                    <a:pt x="8938" y="597"/>
                  </a:cubicBezTo>
                  <a:close/>
                  <a:moveTo>
                    <a:pt x="2194" y="28665"/>
                  </a:moveTo>
                  <a:cubicBezTo>
                    <a:pt x="2280" y="28665"/>
                    <a:pt x="2369" y="28675"/>
                    <a:pt x="2463" y="28694"/>
                  </a:cubicBezTo>
                  <a:cubicBezTo>
                    <a:pt x="5745" y="29424"/>
                    <a:pt x="9059" y="30123"/>
                    <a:pt x="12372" y="30822"/>
                  </a:cubicBezTo>
                  <a:cubicBezTo>
                    <a:pt x="14651" y="31308"/>
                    <a:pt x="16931" y="31947"/>
                    <a:pt x="19211" y="32494"/>
                  </a:cubicBezTo>
                  <a:cubicBezTo>
                    <a:pt x="20913" y="32889"/>
                    <a:pt x="22645" y="33254"/>
                    <a:pt x="24378" y="33558"/>
                  </a:cubicBezTo>
                  <a:cubicBezTo>
                    <a:pt x="24652" y="33588"/>
                    <a:pt x="24925" y="33649"/>
                    <a:pt x="25199" y="33740"/>
                  </a:cubicBezTo>
                  <a:cubicBezTo>
                    <a:pt x="25229" y="33740"/>
                    <a:pt x="25290" y="33801"/>
                    <a:pt x="25260" y="33862"/>
                  </a:cubicBezTo>
                  <a:cubicBezTo>
                    <a:pt x="25260" y="33892"/>
                    <a:pt x="25199" y="33953"/>
                    <a:pt x="25168" y="33953"/>
                  </a:cubicBezTo>
                  <a:cubicBezTo>
                    <a:pt x="25047" y="33953"/>
                    <a:pt x="24925" y="33922"/>
                    <a:pt x="24804" y="33922"/>
                  </a:cubicBezTo>
                  <a:cubicBezTo>
                    <a:pt x="24196" y="33770"/>
                    <a:pt x="23557" y="33649"/>
                    <a:pt x="22949" y="33497"/>
                  </a:cubicBezTo>
                  <a:cubicBezTo>
                    <a:pt x="21977" y="33284"/>
                    <a:pt x="21035" y="33071"/>
                    <a:pt x="20062" y="32859"/>
                  </a:cubicBezTo>
                  <a:cubicBezTo>
                    <a:pt x="17813" y="32311"/>
                    <a:pt x="15594" y="31734"/>
                    <a:pt x="13344" y="31248"/>
                  </a:cubicBezTo>
                  <a:cubicBezTo>
                    <a:pt x="11338" y="30792"/>
                    <a:pt x="9332" y="30427"/>
                    <a:pt x="7326" y="30032"/>
                  </a:cubicBezTo>
                  <a:cubicBezTo>
                    <a:pt x="5776" y="29728"/>
                    <a:pt x="4195" y="29454"/>
                    <a:pt x="2645" y="29120"/>
                  </a:cubicBezTo>
                  <a:cubicBezTo>
                    <a:pt x="2446" y="29085"/>
                    <a:pt x="2251" y="29054"/>
                    <a:pt x="2065" y="29054"/>
                  </a:cubicBezTo>
                  <a:cubicBezTo>
                    <a:pt x="1767" y="29054"/>
                    <a:pt x="1490" y="29132"/>
                    <a:pt x="1247" y="29393"/>
                  </a:cubicBezTo>
                  <a:cubicBezTo>
                    <a:pt x="1232" y="29409"/>
                    <a:pt x="1209" y="29409"/>
                    <a:pt x="1182" y="29409"/>
                  </a:cubicBezTo>
                  <a:cubicBezTo>
                    <a:pt x="1156" y="29409"/>
                    <a:pt x="1125" y="29409"/>
                    <a:pt x="1095" y="29424"/>
                  </a:cubicBezTo>
                  <a:cubicBezTo>
                    <a:pt x="1065" y="29454"/>
                    <a:pt x="1065" y="29485"/>
                    <a:pt x="1034" y="29515"/>
                  </a:cubicBezTo>
                  <a:cubicBezTo>
                    <a:pt x="973" y="29424"/>
                    <a:pt x="1034" y="29424"/>
                    <a:pt x="1095" y="29424"/>
                  </a:cubicBezTo>
                  <a:cubicBezTo>
                    <a:pt x="1095" y="29363"/>
                    <a:pt x="1065" y="29302"/>
                    <a:pt x="1095" y="29272"/>
                  </a:cubicBezTo>
                  <a:cubicBezTo>
                    <a:pt x="1401" y="28915"/>
                    <a:pt x="1749" y="28665"/>
                    <a:pt x="2194" y="28665"/>
                  </a:cubicBezTo>
                  <a:close/>
                  <a:moveTo>
                    <a:pt x="4530" y="32370"/>
                  </a:moveTo>
                  <a:cubicBezTo>
                    <a:pt x="6068" y="32370"/>
                    <a:pt x="11162" y="33391"/>
                    <a:pt x="12463" y="33953"/>
                  </a:cubicBezTo>
                  <a:cubicBezTo>
                    <a:pt x="12403" y="33989"/>
                    <a:pt x="12339" y="34001"/>
                    <a:pt x="12272" y="34001"/>
                  </a:cubicBezTo>
                  <a:cubicBezTo>
                    <a:pt x="12168" y="34001"/>
                    <a:pt x="12057" y="33971"/>
                    <a:pt x="11946" y="33953"/>
                  </a:cubicBezTo>
                  <a:cubicBezTo>
                    <a:pt x="9484" y="33466"/>
                    <a:pt x="7022" y="33011"/>
                    <a:pt x="4408" y="32372"/>
                  </a:cubicBezTo>
                  <a:cubicBezTo>
                    <a:pt x="4446" y="32371"/>
                    <a:pt x="4487" y="32370"/>
                    <a:pt x="4530" y="32370"/>
                  </a:cubicBezTo>
                  <a:close/>
                  <a:moveTo>
                    <a:pt x="3679" y="29789"/>
                  </a:moveTo>
                  <a:cubicBezTo>
                    <a:pt x="4682" y="29971"/>
                    <a:pt x="5685" y="30153"/>
                    <a:pt x="6688" y="30366"/>
                  </a:cubicBezTo>
                  <a:cubicBezTo>
                    <a:pt x="9028" y="30822"/>
                    <a:pt x="11369" y="31278"/>
                    <a:pt x="13679" y="31764"/>
                  </a:cubicBezTo>
                  <a:cubicBezTo>
                    <a:pt x="15259" y="32099"/>
                    <a:pt x="16840" y="32524"/>
                    <a:pt x="18420" y="32889"/>
                  </a:cubicBezTo>
                  <a:cubicBezTo>
                    <a:pt x="18512" y="32919"/>
                    <a:pt x="18572" y="32919"/>
                    <a:pt x="18664" y="32950"/>
                  </a:cubicBezTo>
                  <a:cubicBezTo>
                    <a:pt x="18876" y="33041"/>
                    <a:pt x="18907" y="33132"/>
                    <a:pt x="18876" y="33527"/>
                  </a:cubicBezTo>
                  <a:cubicBezTo>
                    <a:pt x="18785" y="33953"/>
                    <a:pt x="18664" y="34500"/>
                    <a:pt x="18512" y="35047"/>
                  </a:cubicBezTo>
                  <a:cubicBezTo>
                    <a:pt x="18474" y="35180"/>
                    <a:pt x="18283" y="35253"/>
                    <a:pt x="18100" y="35253"/>
                  </a:cubicBezTo>
                  <a:cubicBezTo>
                    <a:pt x="17989" y="35253"/>
                    <a:pt x="17881" y="35226"/>
                    <a:pt x="17813" y="35169"/>
                  </a:cubicBezTo>
                  <a:cubicBezTo>
                    <a:pt x="17782" y="35138"/>
                    <a:pt x="17782" y="35077"/>
                    <a:pt x="17782" y="35017"/>
                  </a:cubicBezTo>
                  <a:cubicBezTo>
                    <a:pt x="17813" y="34925"/>
                    <a:pt x="17873" y="34804"/>
                    <a:pt x="17843" y="34713"/>
                  </a:cubicBezTo>
                  <a:cubicBezTo>
                    <a:pt x="17813" y="34591"/>
                    <a:pt x="17661" y="34591"/>
                    <a:pt x="17509" y="34561"/>
                  </a:cubicBezTo>
                  <a:cubicBezTo>
                    <a:pt x="15199" y="34196"/>
                    <a:pt x="12949" y="33497"/>
                    <a:pt x="10639" y="32950"/>
                  </a:cubicBezTo>
                  <a:cubicBezTo>
                    <a:pt x="8755" y="32494"/>
                    <a:pt x="6870" y="32099"/>
                    <a:pt x="4925" y="31886"/>
                  </a:cubicBezTo>
                  <a:cubicBezTo>
                    <a:pt x="4773" y="31886"/>
                    <a:pt x="4621" y="31856"/>
                    <a:pt x="4469" y="31825"/>
                  </a:cubicBezTo>
                  <a:cubicBezTo>
                    <a:pt x="4317" y="31795"/>
                    <a:pt x="4226" y="31704"/>
                    <a:pt x="4195" y="31582"/>
                  </a:cubicBezTo>
                  <a:cubicBezTo>
                    <a:pt x="4165" y="30974"/>
                    <a:pt x="3891" y="30457"/>
                    <a:pt x="3527" y="30032"/>
                  </a:cubicBezTo>
                  <a:cubicBezTo>
                    <a:pt x="3466" y="29971"/>
                    <a:pt x="3466" y="29880"/>
                    <a:pt x="3527" y="29819"/>
                  </a:cubicBezTo>
                  <a:cubicBezTo>
                    <a:pt x="3557" y="29789"/>
                    <a:pt x="3618" y="29789"/>
                    <a:pt x="3679" y="29789"/>
                  </a:cubicBezTo>
                  <a:close/>
                  <a:moveTo>
                    <a:pt x="22491" y="33878"/>
                  </a:moveTo>
                  <a:cubicBezTo>
                    <a:pt x="22660" y="33878"/>
                    <a:pt x="22955" y="33987"/>
                    <a:pt x="23557" y="34105"/>
                  </a:cubicBezTo>
                  <a:cubicBezTo>
                    <a:pt x="23983" y="34166"/>
                    <a:pt x="24378" y="34287"/>
                    <a:pt x="24804" y="34378"/>
                  </a:cubicBezTo>
                  <a:cubicBezTo>
                    <a:pt x="24773" y="34682"/>
                    <a:pt x="24621" y="34956"/>
                    <a:pt x="24773" y="35229"/>
                  </a:cubicBezTo>
                  <a:cubicBezTo>
                    <a:pt x="24925" y="35473"/>
                    <a:pt x="25077" y="35716"/>
                    <a:pt x="25260" y="36020"/>
                  </a:cubicBezTo>
                  <a:lnTo>
                    <a:pt x="24864" y="36020"/>
                  </a:lnTo>
                  <a:cubicBezTo>
                    <a:pt x="23983" y="35837"/>
                    <a:pt x="23101" y="35685"/>
                    <a:pt x="22190" y="35503"/>
                  </a:cubicBezTo>
                  <a:cubicBezTo>
                    <a:pt x="21916" y="35473"/>
                    <a:pt x="21825" y="35351"/>
                    <a:pt x="21916" y="35077"/>
                  </a:cubicBezTo>
                  <a:cubicBezTo>
                    <a:pt x="22269" y="34148"/>
                    <a:pt x="22224" y="33878"/>
                    <a:pt x="22491" y="33878"/>
                  </a:cubicBezTo>
                  <a:close/>
                  <a:moveTo>
                    <a:pt x="32038" y="9302"/>
                  </a:moveTo>
                  <a:cubicBezTo>
                    <a:pt x="32342" y="9728"/>
                    <a:pt x="32676" y="10123"/>
                    <a:pt x="33132" y="10366"/>
                  </a:cubicBezTo>
                  <a:cubicBezTo>
                    <a:pt x="33223" y="10427"/>
                    <a:pt x="33254" y="10548"/>
                    <a:pt x="33223" y="10670"/>
                  </a:cubicBezTo>
                  <a:cubicBezTo>
                    <a:pt x="33223" y="10822"/>
                    <a:pt x="33162" y="10974"/>
                    <a:pt x="33132" y="11126"/>
                  </a:cubicBezTo>
                  <a:cubicBezTo>
                    <a:pt x="31460" y="17509"/>
                    <a:pt x="29788" y="23892"/>
                    <a:pt x="28117" y="30305"/>
                  </a:cubicBezTo>
                  <a:cubicBezTo>
                    <a:pt x="27661" y="32008"/>
                    <a:pt x="27205" y="33679"/>
                    <a:pt x="26779" y="35381"/>
                  </a:cubicBezTo>
                  <a:cubicBezTo>
                    <a:pt x="26719" y="35594"/>
                    <a:pt x="26658" y="35807"/>
                    <a:pt x="26597" y="35989"/>
                  </a:cubicBezTo>
                  <a:cubicBezTo>
                    <a:pt x="26560" y="36118"/>
                    <a:pt x="26512" y="36169"/>
                    <a:pt x="26433" y="36169"/>
                  </a:cubicBezTo>
                  <a:cubicBezTo>
                    <a:pt x="26382" y="36169"/>
                    <a:pt x="26316" y="36147"/>
                    <a:pt x="26232" y="36111"/>
                  </a:cubicBezTo>
                  <a:cubicBezTo>
                    <a:pt x="25959" y="35929"/>
                    <a:pt x="25685" y="35716"/>
                    <a:pt x="25472" y="35442"/>
                  </a:cubicBezTo>
                  <a:cubicBezTo>
                    <a:pt x="25260" y="35199"/>
                    <a:pt x="25260" y="35199"/>
                    <a:pt x="25503" y="34834"/>
                  </a:cubicBezTo>
                  <a:cubicBezTo>
                    <a:pt x="25807" y="34409"/>
                    <a:pt x="25867" y="33862"/>
                    <a:pt x="25928" y="33375"/>
                  </a:cubicBezTo>
                  <a:cubicBezTo>
                    <a:pt x="25989" y="32798"/>
                    <a:pt x="26080" y="32281"/>
                    <a:pt x="26202" y="31734"/>
                  </a:cubicBezTo>
                  <a:cubicBezTo>
                    <a:pt x="26779" y="29515"/>
                    <a:pt x="27387" y="27296"/>
                    <a:pt x="27965" y="25047"/>
                  </a:cubicBezTo>
                  <a:cubicBezTo>
                    <a:pt x="28451" y="23010"/>
                    <a:pt x="28877" y="20944"/>
                    <a:pt x="29363" y="18907"/>
                  </a:cubicBezTo>
                  <a:cubicBezTo>
                    <a:pt x="29971" y="16597"/>
                    <a:pt x="30640" y="14256"/>
                    <a:pt x="31247" y="11946"/>
                  </a:cubicBezTo>
                  <a:cubicBezTo>
                    <a:pt x="31460" y="11187"/>
                    <a:pt x="31643" y="10396"/>
                    <a:pt x="31825" y="9636"/>
                  </a:cubicBezTo>
                  <a:cubicBezTo>
                    <a:pt x="31855" y="9515"/>
                    <a:pt x="31855" y="9393"/>
                    <a:pt x="32038" y="9302"/>
                  </a:cubicBezTo>
                  <a:close/>
                  <a:moveTo>
                    <a:pt x="21825" y="35898"/>
                  </a:moveTo>
                  <a:cubicBezTo>
                    <a:pt x="22220" y="35959"/>
                    <a:pt x="22615" y="36020"/>
                    <a:pt x="22980" y="36081"/>
                  </a:cubicBezTo>
                  <a:cubicBezTo>
                    <a:pt x="23983" y="36293"/>
                    <a:pt x="24986" y="36476"/>
                    <a:pt x="25989" y="36688"/>
                  </a:cubicBezTo>
                  <a:cubicBezTo>
                    <a:pt x="26080" y="36719"/>
                    <a:pt x="26141" y="36810"/>
                    <a:pt x="26111" y="36932"/>
                  </a:cubicBezTo>
                  <a:cubicBezTo>
                    <a:pt x="26080" y="37053"/>
                    <a:pt x="25989" y="37053"/>
                    <a:pt x="25867" y="37053"/>
                  </a:cubicBezTo>
                  <a:cubicBezTo>
                    <a:pt x="24500" y="36932"/>
                    <a:pt x="23162" y="36567"/>
                    <a:pt x="21794" y="36293"/>
                  </a:cubicBezTo>
                  <a:cubicBezTo>
                    <a:pt x="21612" y="36263"/>
                    <a:pt x="21521" y="36141"/>
                    <a:pt x="21582" y="36050"/>
                  </a:cubicBezTo>
                  <a:cubicBezTo>
                    <a:pt x="21642" y="35929"/>
                    <a:pt x="21734" y="35898"/>
                    <a:pt x="21825" y="35898"/>
                  </a:cubicBezTo>
                  <a:close/>
                  <a:moveTo>
                    <a:pt x="19617" y="33205"/>
                  </a:moveTo>
                  <a:cubicBezTo>
                    <a:pt x="19658" y="33205"/>
                    <a:pt x="19704" y="33211"/>
                    <a:pt x="19758" y="33223"/>
                  </a:cubicBezTo>
                  <a:cubicBezTo>
                    <a:pt x="20457" y="33406"/>
                    <a:pt x="21126" y="33558"/>
                    <a:pt x="21794" y="33740"/>
                  </a:cubicBezTo>
                  <a:cubicBezTo>
                    <a:pt x="21855" y="34014"/>
                    <a:pt x="21734" y="34226"/>
                    <a:pt x="21673" y="34439"/>
                  </a:cubicBezTo>
                  <a:cubicBezTo>
                    <a:pt x="21521" y="34895"/>
                    <a:pt x="21338" y="35321"/>
                    <a:pt x="21156" y="35746"/>
                  </a:cubicBezTo>
                  <a:cubicBezTo>
                    <a:pt x="21095" y="35959"/>
                    <a:pt x="21004" y="36141"/>
                    <a:pt x="20761" y="36202"/>
                  </a:cubicBezTo>
                  <a:cubicBezTo>
                    <a:pt x="20639" y="36263"/>
                    <a:pt x="20609" y="36415"/>
                    <a:pt x="20700" y="36536"/>
                  </a:cubicBezTo>
                  <a:cubicBezTo>
                    <a:pt x="20822" y="36749"/>
                    <a:pt x="20700" y="36932"/>
                    <a:pt x="20548" y="37084"/>
                  </a:cubicBezTo>
                  <a:cubicBezTo>
                    <a:pt x="20305" y="37023"/>
                    <a:pt x="20244" y="36810"/>
                    <a:pt x="20092" y="36658"/>
                  </a:cubicBezTo>
                  <a:cubicBezTo>
                    <a:pt x="19774" y="36283"/>
                    <a:pt x="19629" y="36128"/>
                    <a:pt x="19386" y="36128"/>
                  </a:cubicBezTo>
                  <a:cubicBezTo>
                    <a:pt x="19235" y="36128"/>
                    <a:pt x="19046" y="36188"/>
                    <a:pt x="18755" y="36293"/>
                  </a:cubicBezTo>
                  <a:cubicBezTo>
                    <a:pt x="18755" y="36141"/>
                    <a:pt x="18755" y="36020"/>
                    <a:pt x="18785" y="35898"/>
                  </a:cubicBezTo>
                  <a:cubicBezTo>
                    <a:pt x="18968" y="35108"/>
                    <a:pt x="19180" y="34318"/>
                    <a:pt x="19332" y="33527"/>
                  </a:cubicBezTo>
                  <a:cubicBezTo>
                    <a:pt x="19381" y="33307"/>
                    <a:pt x="19450" y="33205"/>
                    <a:pt x="19617" y="33205"/>
                  </a:cubicBezTo>
                  <a:close/>
                  <a:moveTo>
                    <a:pt x="8025" y="1"/>
                  </a:moveTo>
                  <a:cubicBezTo>
                    <a:pt x="7904" y="1"/>
                    <a:pt x="7752" y="31"/>
                    <a:pt x="7721" y="183"/>
                  </a:cubicBezTo>
                  <a:cubicBezTo>
                    <a:pt x="7721" y="305"/>
                    <a:pt x="7782" y="396"/>
                    <a:pt x="7904" y="426"/>
                  </a:cubicBezTo>
                  <a:cubicBezTo>
                    <a:pt x="8147" y="487"/>
                    <a:pt x="8238" y="639"/>
                    <a:pt x="8147" y="882"/>
                  </a:cubicBezTo>
                  <a:cubicBezTo>
                    <a:pt x="8086" y="1065"/>
                    <a:pt x="8025" y="1247"/>
                    <a:pt x="7995" y="1430"/>
                  </a:cubicBezTo>
                  <a:cubicBezTo>
                    <a:pt x="7204" y="4135"/>
                    <a:pt x="6353" y="6840"/>
                    <a:pt x="5685" y="9606"/>
                  </a:cubicBezTo>
                  <a:cubicBezTo>
                    <a:pt x="5168" y="11825"/>
                    <a:pt x="4621" y="14044"/>
                    <a:pt x="4013" y="16232"/>
                  </a:cubicBezTo>
                  <a:cubicBezTo>
                    <a:pt x="3375" y="18451"/>
                    <a:pt x="2736" y="20670"/>
                    <a:pt x="2250" y="22950"/>
                  </a:cubicBezTo>
                  <a:cubicBezTo>
                    <a:pt x="1885" y="24561"/>
                    <a:pt x="1520" y="26202"/>
                    <a:pt x="1034" y="27813"/>
                  </a:cubicBezTo>
                  <a:cubicBezTo>
                    <a:pt x="852" y="28360"/>
                    <a:pt x="700" y="28907"/>
                    <a:pt x="335" y="29393"/>
                  </a:cubicBezTo>
                  <a:cubicBezTo>
                    <a:pt x="1" y="29849"/>
                    <a:pt x="31" y="30397"/>
                    <a:pt x="396" y="30852"/>
                  </a:cubicBezTo>
                  <a:cubicBezTo>
                    <a:pt x="578" y="31156"/>
                    <a:pt x="821" y="31369"/>
                    <a:pt x="1125" y="31552"/>
                  </a:cubicBezTo>
                  <a:cubicBezTo>
                    <a:pt x="1916" y="32008"/>
                    <a:pt x="2706" y="32463"/>
                    <a:pt x="3618" y="32676"/>
                  </a:cubicBezTo>
                  <a:cubicBezTo>
                    <a:pt x="6019" y="33223"/>
                    <a:pt x="8451" y="33740"/>
                    <a:pt x="10852" y="34196"/>
                  </a:cubicBezTo>
                  <a:cubicBezTo>
                    <a:pt x="12676" y="34561"/>
                    <a:pt x="14499" y="34956"/>
                    <a:pt x="16323" y="35321"/>
                  </a:cubicBezTo>
                  <a:cubicBezTo>
                    <a:pt x="16810" y="35442"/>
                    <a:pt x="17296" y="35564"/>
                    <a:pt x="17782" y="35655"/>
                  </a:cubicBezTo>
                  <a:cubicBezTo>
                    <a:pt x="18269" y="35746"/>
                    <a:pt x="18329" y="35868"/>
                    <a:pt x="18208" y="36384"/>
                  </a:cubicBezTo>
                  <a:cubicBezTo>
                    <a:pt x="18147" y="36597"/>
                    <a:pt x="18086" y="36840"/>
                    <a:pt x="18086" y="37084"/>
                  </a:cubicBezTo>
                  <a:cubicBezTo>
                    <a:pt x="18109" y="37199"/>
                    <a:pt x="18221" y="37297"/>
                    <a:pt x="18339" y="37297"/>
                  </a:cubicBezTo>
                  <a:cubicBezTo>
                    <a:pt x="18377" y="37297"/>
                    <a:pt x="18415" y="37288"/>
                    <a:pt x="18451" y="37266"/>
                  </a:cubicBezTo>
                  <a:cubicBezTo>
                    <a:pt x="18664" y="37114"/>
                    <a:pt x="18907" y="36901"/>
                    <a:pt x="19120" y="36749"/>
                  </a:cubicBezTo>
                  <a:cubicBezTo>
                    <a:pt x="19207" y="36677"/>
                    <a:pt x="19287" y="36639"/>
                    <a:pt x="19363" y="36639"/>
                  </a:cubicBezTo>
                  <a:cubicBezTo>
                    <a:pt x="19447" y="36639"/>
                    <a:pt x="19526" y="36684"/>
                    <a:pt x="19606" y="36780"/>
                  </a:cubicBezTo>
                  <a:cubicBezTo>
                    <a:pt x="19819" y="37053"/>
                    <a:pt x="20031" y="37357"/>
                    <a:pt x="20275" y="37661"/>
                  </a:cubicBezTo>
                  <a:cubicBezTo>
                    <a:pt x="20344" y="37745"/>
                    <a:pt x="20433" y="37784"/>
                    <a:pt x="20521" y="37784"/>
                  </a:cubicBezTo>
                  <a:cubicBezTo>
                    <a:pt x="20624" y="37784"/>
                    <a:pt x="20726" y="37729"/>
                    <a:pt x="20791" y="37631"/>
                  </a:cubicBezTo>
                  <a:cubicBezTo>
                    <a:pt x="20943" y="37418"/>
                    <a:pt x="21035" y="37205"/>
                    <a:pt x="21156" y="36992"/>
                  </a:cubicBezTo>
                  <a:cubicBezTo>
                    <a:pt x="21229" y="36823"/>
                    <a:pt x="21340" y="36731"/>
                    <a:pt x="21505" y="36731"/>
                  </a:cubicBezTo>
                  <a:cubicBezTo>
                    <a:pt x="21547" y="36731"/>
                    <a:pt x="21593" y="36737"/>
                    <a:pt x="21642" y="36749"/>
                  </a:cubicBezTo>
                  <a:cubicBezTo>
                    <a:pt x="22129" y="36840"/>
                    <a:pt x="22615" y="36932"/>
                    <a:pt x="23101" y="37053"/>
                  </a:cubicBezTo>
                  <a:cubicBezTo>
                    <a:pt x="24196" y="37296"/>
                    <a:pt x="25290" y="37418"/>
                    <a:pt x="26384" y="37600"/>
                  </a:cubicBezTo>
                  <a:cubicBezTo>
                    <a:pt x="26415" y="37603"/>
                    <a:pt x="26444" y="37605"/>
                    <a:pt x="26472" y="37605"/>
                  </a:cubicBezTo>
                  <a:cubicBezTo>
                    <a:pt x="26724" y="37605"/>
                    <a:pt x="26883" y="37482"/>
                    <a:pt x="26992" y="37236"/>
                  </a:cubicBezTo>
                  <a:cubicBezTo>
                    <a:pt x="27174" y="36932"/>
                    <a:pt x="27296" y="36628"/>
                    <a:pt x="27418" y="36293"/>
                  </a:cubicBezTo>
                  <a:cubicBezTo>
                    <a:pt x="28056" y="34074"/>
                    <a:pt x="28785" y="31886"/>
                    <a:pt x="29302" y="29637"/>
                  </a:cubicBezTo>
                  <a:cubicBezTo>
                    <a:pt x="29910" y="26962"/>
                    <a:pt x="30579" y="24317"/>
                    <a:pt x="31430" y="21734"/>
                  </a:cubicBezTo>
                  <a:cubicBezTo>
                    <a:pt x="32342" y="18816"/>
                    <a:pt x="33010" y="15867"/>
                    <a:pt x="33710" y="12889"/>
                  </a:cubicBezTo>
                  <a:cubicBezTo>
                    <a:pt x="33892" y="12098"/>
                    <a:pt x="34013" y="11247"/>
                    <a:pt x="34409" y="10487"/>
                  </a:cubicBezTo>
                  <a:cubicBezTo>
                    <a:pt x="34469" y="10366"/>
                    <a:pt x="34378" y="10244"/>
                    <a:pt x="34287" y="10244"/>
                  </a:cubicBezTo>
                  <a:cubicBezTo>
                    <a:pt x="33983" y="10244"/>
                    <a:pt x="33740" y="10123"/>
                    <a:pt x="33466" y="10001"/>
                  </a:cubicBezTo>
                  <a:cubicBezTo>
                    <a:pt x="32950" y="9758"/>
                    <a:pt x="32615" y="9332"/>
                    <a:pt x="32342" y="8846"/>
                  </a:cubicBezTo>
                  <a:cubicBezTo>
                    <a:pt x="32129" y="8390"/>
                    <a:pt x="32190" y="7965"/>
                    <a:pt x="32311" y="7539"/>
                  </a:cubicBezTo>
                  <a:cubicBezTo>
                    <a:pt x="32463" y="7053"/>
                    <a:pt x="32494" y="6566"/>
                    <a:pt x="32706" y="6110"/>
                  </a:cubicBezTo>
                  <a:cubicBezTo>
                    <a:pt x="32858" y="5807"/>
                    <a:pt x="32706" y="5533"/>
                    <a:pt x="32372" y="5442"/>
                  </a:cubicBezTo>
                  <a:cubicBezTo>
                    <a:pt x="31977" y="5351"/>
                    <a:pt x="31582" y="5290"/>
                    <a:pt x="31217" y="5168"/>
                  </a:cubicBezTo>
                  <a:cubicBezTo>
                    <a:pt x="27144" y="4044"/>
                    <a:pt x="23041" y="3041"/>
                    <a:pt x="18907" y="2129"/>
                  </a:cubicBezTo>
                  <a:cubicBezTo>
                    <a:pt x="15898" y="1460"/>
                    <a:pt x="12858" y="882"/>
                    <a:pt x="9819" y="275"/>
                  </a:cubicBezTo>
                  <a:cubicBezTo>
                    <a:pt x="9332" y="183"/>
                    <a:pt x="8846" y="123"/>
                    <a:pt x="8329" y="31"/>
                  </a:cubicBezTo>
                  <a:cubicBezTo>
                    <a:pt x="8238" y="1"/>
                    <a:pt x="8147" y="1"/>
                    <a:pt x="8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794;p79"/>
            <p:cNvSpPr/>
            <p:nvPr/>
          </p:nvSpPr>
          <p:spPr>
            <a:xfrm>
              <a:off x="2457926" y="1247248"/>
              <a:ext cx="125139" cy="473025"/>
            </a:xfrm>
            <a:custGeom>
              <a:avLst/>
              <a:gdLst/>
              <a:ahLst/>
              <a:cxnLst/>
              <a:rect l="l" t="t" r="r" b="b"/>
              <a:pathLst>
                <a:path w="6232" h="23557" extrusionOk="0">
                  <a:moveTo>
                    <a:pt x="6018" y="0"/>
                  </a:moveTo>
                  <a:cubicBezTo>
                    <a:pt x="5866" y="0"/>
                    <a:pt x="5806" y="122"/>
                    <a:pt x="5775" y="243"/>
                  </a:cubicBezTo>
                  <a:cubicBezTo>
                    <a:pt x="5745" y="365"/>
                    <a:pt x="5714" y="456"/>
                    <a:pt x="5684" y="547"/>
                  </a:cubicBezTo>
                  <a:cubicBezTo>
                    <a:pt x="5441" y="1459"/>
                    <a:pt x="5228" y="2371"/>
                    <a:pt x="4985" y="3283"/>
                  </a:cubicBezTo>
                  <a:cubicBezTo>
                    <a:pt x="4347" y="5532"/>
                    <a:pt x="3678" y="7781"/>
                    <a:pt x="3222" y="10061"/>
                  </a:cubicBezTo>
                  <a:cubicBezTo>
                    <a:pt x="2736" y="12341"/>
                    <a:pt x="2188" y="14620"/>
                    <a:pt x="1581" y="16870"/>
                  </a:cubicBezTo>
                  <a:cubicBezTo>
                    <a:pt x="1185" y="18298"/>
                    <a:pt x="790" y="19757"/>
                    <a:pt x="426" y="21186"/>
                  </a:cubicBezTo>
                  <a:cubicBezTo>
                    <a:pt x="274" y="21854"/>
                    <a:pt x="122" y="22523"/>
                    <a:pt x="0" y="23101"/>
                  </a:cubicBezTo>
                  <a:cubicBezTo>
                    <a:pt x="0" y="23253"/>
                    <a:pt x="0" y="23283"/>
                    <a:pt x="0" y="23344"/>
                  </a:cubicBezTo>
                  <a:cubicBezTo>
                    <a:pt x="30" y="23465"/>
                    <a:pt x="61" y="23557"/>
                    <a:pt x="182" y="23557"/>
                  </a:cubicBezTo>
                  <a:cubicBezTo>
                    <a:pt x="304" y="23557"/>
                    <a:pt x="395" y="23496"/>
                    <a:pt x="426" y="23405"/>
                  </a:cubicBezTo>
                  <a:cubicBezTo>
                    <a:pt x="456" y="23313"/>
                    <a:pt x="456" y="23253"/>
                    <a:pt x="486" y="23161"/>
                  </a:cubicBezTo>
                  <a:cubicBezTo>
                    <a:pt x="608" y="22523"/>
                    <a:pt x="730" y="21885"/>
                    <a:pt x="912" y="21247"/>
                  </a:cubicBezTo>
                  <a:cubicBezTo>
                    <a:pt x="1307" y="19666"/>
                    <a:pt x="1733" y="18085"/>
                    <a:pt x="2128" y="16535"/>
                  </a:cubicBezTo>
                  <a:cubicBezTo>
                    <a:pt x="2705" y="14468"/>
                    <a:pt x="3222" y="12371"/>
                    <a:pt x="3647" y="10274"/>
                  </a:cubicBezTo>
                  <a:cubicBezTo>
                    <a:pt x="4103" y="8085"/>
                    <a:pt x="4711" y="5927"/>
                    <a:pt x="5319" y="3799"/>
                  </a:cubicBezTo>
                  <a:cubicBezTo>
                    <a:pt x="5654" y="2644"/>
                    <a:pt x="5897" y="1520"/>
                    <a:pt x="6201" y="365"/>
                  </a:cubicBezTo>
                  <a:cubicBezTo>
                    <a:pt x="6231" y="182"/>
                    <a:pt x="6140" y="0"/>
                    <a:pt x="601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795;p79"/>
            <p:cNvSpPr/>
            <p:nvPr/>
          </p:nvSpPr>
          <p:spPr>
            <a:xfrm>
              <a:off x="2563507" y="1338091"/>
              <a:ext cx="331440" cy="189917"/>
            </a:xfrm>
            <a:custGeom>
              <a:avLst/>
              <a:gdLst/>
              <a:ahLst/>
              <a:cxnLst/>
              <a:rect l="l" t="t" r="r" b="b"/>
              <a:pathLst>
                <a:path w="16506" h="9458" extrusionOk="0">
                  <a:moveTo>
                    <a:pt x="2483" y="0"/>
                  </a:moveTo>
                  <a:cubicBezTo>
                    <a:pt x="2280" y="0"/>
                    <a:pt x="2149" y="121"/>
                    <a:pt x="2067" y="339"/>
                  </a:cubicBezTo>
                  <a:cubicBezTo>
                    <a:pt x="2037" y="400"/>
                    <a:pt x="2037" y="491"/>
                    <a:pt x="2037" y="582"/>
                  </a:cubicBezTo>
                  <a:cubicBezTo>
                    <a:pt x="1581" y="2497"/>
                    <a:pt x="1186" y="4473"/>
                    <a:pt x="730" y="6388"/>
                  </a:cubicBezTo>
                  <a:cubicBezTo>
                    <a:pt x="548" y="7269"/>
                    <a:pt x="304" y="8121"/>
                    <a:pt x="61" y="9002"/>
                  </a:cubicBezTo>
                  <a:cubicBezTo>
                    <a:pt x="0" y="9245"/>
                    <a:pt x="92" y="9458"/>
                    <a:pt x="213" y="9458"/>
                  </a:cubicBezTo>
                  <a:cubicBezTo>
                    <a:pt x="426" y="9428"/>
                    <a:pt x="456" y="9276"/>
                    <a:pt x="517" y="9124"/>
                  </a:cubicBezTo>
                  <a:cubicBezTo>
                    <a:pt x="548" y="9032"/>
                    <a:pt x="548" y="8972"/>
                    <a:pt x="578" y="8880"/>
                  </a:cubicBezTo>
                  <a:cubicBezTo>
                    <a:pt x="1034" y="7148"/>
                    <a:pt x="1490" y="5385"/>
                    <a:pt x="1855" y="3622"/>
                  </a:cubicBezTo>
                  <a:cubicBezTo>
                    <a:pt x="2037" y="2680"/>
                    <a:pt x="2250" y="1707"/>
                    <a:pt x="2463" y="765"/>
                  </a:cubicBezTo>
                  <a:cubicBezTo>
                    <a:pt x="2509" y="579"/>
                    <a:pt x="2573" y="500"/>
                    <a:pt x="2709" y="500"/>
                  </a:cubicBezTo>
                  <a:cubicBezTo>
                    <a:pt x="2751" y="500"/>
                    <a:pt x="2800" y="507"/>
                    <a:pt x="2858" y="522"/>
                  </a:cubicBezTo>
                  <a:cubicBezTo>
                    <a:pt x="2979" y="552"/>
                    <a:pt x="3101" y="582"/>
                    <a:pt x="3253" y="613"/>
                  </a:cubicBezTo>
                  <a:cubicBezTo>
                    <a:pt x="3952" y="795"/>
                    <a:pt x="4651" y="1008"/>
                    <a:pt x="5381" y="1160"/>
                  </a:cubicBezTo>
                  <a:cubicBezTo>
                    <a:pt x="8268" y="1737"/>
                    <a:pt x="11186" y="2315"/>
                    <a:pt x="14104" y="2862"/>
                  </a:cubicBezTo>
                  <a:cubicBezTo>
                    <a:pt x="14773" y="2984"/>
                    <a:pt x="15441" y="3105"/>
                    <a:pt x="16080" y="3196"/>
                  </a:cubicBezTo>
                  <a:lnTo>
                    <a:pt x="16262" y="3196"/>
                  </a:lnTo>
                  <a:cubicBezTo>
                    <a:pt x="16384" y="3196"/>
                    <a:pt x="16475" y="3136"/>
                    <a:pt x="16475" y="3014"/>
                  </a:cubicBezTo>
                  <a:cubicBezTo>
                    <a:pt x="16505" y="2923"/>
                    <a:pt x="16414" y="2832"/>
                    <a:pt x="16323" y="2801"/>
                  </a:cubicBezTo>
                  <a:cubicBezTo>
                    <a:pt x="16201" y="2771"/>
                    <a:pt x="16080" y="2741"/>
                    <a:pt x="15928" y="2710"/>
                  </a:cubicBezTo>
                  <a:cubicBezTo>
                    <a:pt x="14560" y="2467"/>
                    <a:pt x="13131" y="2254"/>
                    <a:pt x="11764" y="1981"/>
                  </a:cubicBezTo>
                  <a:cubicBezTo>
                    <a:pt x="8846" y="1403"/>
                    <a:pt x="5928" y="917"/>
                    <a:pt x="3070" y="96"/>
                  </a:cubicBezTo>
                  <a:cubicBezTo>
                    <a:pt x="2918" y="35"/>
                    <a:pt x="2706" y="5"/>
                    <a:pt x="2554" y="5"/>
                  </a:cubicBezTo>
                  <a:cubicBezTo>
                    <a:pt x="2529" y="2"/>
                    <a:pt x="2506" y="0"/>
                    <a:pt x="24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796;p79"/>
            <p:cNvSpPr/>
            <p:nvPr/>
          </p:nvSpPr>
          <p:spPr>
            <a:xfrm>
              <a:off x="2594029" y="1545699"/>
              <a:ext cx="243550" cy="65481"/>
            </a:xfrm>
            <a:custGeom>
              <a:avLst/>
              <a:gdLst/>
              <a:ahLst/>
              <a:cxnLst/>
              <a:rect l="l" t="t" r="r" b="b"/>
              <a:pathLst>
                <a:path w="12129" h="3261" extrusionOk="0">
                  <a:moveTo>
                    <a:pt x="152" y="0"/>
                  </a:moveTo>
                  <a:cubicBezTo>
                    <a:pt x="91" y="61"/>
                    <a:pt x="31" y="122"/>
                    <a:pt x="0" y="183"/>
                  </a:cubicBezTo>
                  <a:cubicBezTo>
                    <a:pt x="0" y="244"/>
                    <a:pt x="31" y="335"/>
                    <a:pt x="61" y="396"/>
                  </a:cubicBezTo>
                  <a:cubicBezTo>
                    <a:pt x="213" y="517"/>
                    <a:pt x="395" y="548"/>
                    <a:pt x="578" y="578"/>
                  </a:cubicBezTo>
                  <a:cubicBezTo>
                    <a:pt x="1277" y="730"/>
                    <a:pt x="1976" y="852"/>
                    <a:pt x="2645" y="1003"/>
                  </a:cubicBezTo>
                  <a:cubicBezTo>
                    <a:pt x="5228" y="1642"/>
                    <a:pt x="7812" y="2250"/>
                    <a:pt x="10365" y="2858"/>
                  </a:cubicBezTo>
                  <a:cubicBezTo>
                    <a:pt x="10882" y="2979"/>
                    <a:pt x="11368" y="3131"/>
                    <a:pt x="11885" y="3253"/>
                  </a:cubicBezTo>
                  <a:cubicBezTo>
                    <a:pt x="11901" y="3258"/>
                    <a:pt x="11917" y="3261"/>
                    <a:pt x="11934" y="3261"/>
                  </a:cubicBezTo>
                  <a:cubicBezTo>
                    <a:pt x="12015" y="3261"/>
                    <a:pt x="12103" y="3202"/>
                    <a:pt x="12128" y="3101"/>
                  </a:cubicBezTo>
                  <a:cubicBezTo>
                    <a:pt x="12128" y="3040"/>
                    <a:pt x="12098" y="2949"/>
                    <a:pt x="12037" y="2888"/>
                  </a:cubicBezTo>
                  <a:cubicBezTo>
                    <a:pt x="11855" y="2736"/>
                    <a:pt x="11611" y="2706"/>
                    <a:pt x="11399" y="2645"/>
                  </a:cubicBezTo>
                  <a:cubicBezTo>
                    <a:pt x="9393" y="2159"/>
                    <a:pt x="7417" y="1703"/>
                    <a:pt x="5441" y="1216"/>
                  </a:cubicBezTo>
                  <a:cubicBezTo>
                    <a:pt x="3800" y="821"/>
                    <a:pt x="2128" y="396"/>
                    <a:pt x="456" y="61"/>
                  </a:cubicBezTo>
                  <a:cubicBezTo>
                    <a:pt x="365" y="61"/>
                    <a:pt x="274" y="31"/>
                    <a:pt x="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797;p79"/>
            <p:cNvSpPr/>
            <p:nvPr/>
          </p:nvSpPr>
          <p:spPr>
            <a:xfrm>
              <a:off x="2632482" y="1447427"/>
              <a:ext cx="209354" cy="53252"/>
            </a:xfrm>
            <a:custGeom>
              <a:avLst/>
              <a:gdLst/>
              <a:ahLst/>
              <a:cxnLst/>
              <a:rect l="l" t="t" r="r" b="b"/>
              <a:pathLst>
                <a:path w="10426" h="2652" extrusionOk="0">
                  <a:moveTo>
                    <a:pt x="122" y="1"/>
                  </a:moveTo>
                  <a:cubicBezTo>
                    <a:pt x="91" y="1"/>
                    <a:pt x="31" y="62"/>
                    <a:pt x="0" y="92"/>
                  </a:cubicBezTo>
                  <a:cubicBezTo>
                    <a:pt x="0" y="183"/>
                    <a:pt x="0" y="274"/>
                    <a:pt x="31" y="305"/>
                  </a:cubicBezTo>
                  <a:cubicBezTo>
                    <a:pt x="213" y="517"/>
                    <a:pt x="456" y="517"/>
                    <a:pt x="699" y="548"/>
                  </a:cubicBezTo>
                  <a:cubicBezTo>
                    <a:pt x="3739" y="1247"/>
                    <a:pt x="6778" y="1916"/>
                    <a:pt x="9818" y="2615"/>
                  </a:cubicBezTo>
                  <a:cubicBezTo>
                    <a:pt x="9940" y="2645"/>
                    <a:pt x="10031" y="2645"/>
                    <a:pt x="10061" y="2645"/>
                  </a:cubicBezTo>
                  <a:cubicBezTo>
                    <a:pt x="10094" y="2649"/>
                    <a:pt x="10124" y="2651"/>
                    <a:pt x="10152" y="2651"/>
                  </a:cubicBezTo>
                  <a:cubicBezTo>
                    <a:pt x="10335" y="2651"/>
                    <a:pt x="10426" y="2572"/>
                    <a:pt x="10426" y="2493"/>
                  </a:cubicBezTo>
                  <a:cubicBezTo>
                    <a:pt x="10426" y="2372"/>
                    <a:pt x="10365" y="2280"/>
                    <a:pt x="10244" y="2250"/>
                  </a:cubicBezTo>
                  <a:cubicBezTo>
                    <a:pt x="10122" y="2220"/>
                    <a:pt x="10000" y="2189"/>
                    <a:pt x="9879" y="2159"/>
                  </a:cubicBezTo>
                  <a:cubicBezTo>
                    <a:pt x="9088" y="1976"/>
                    <a:pt x="8268" y="1794"/>
                    <a:pt x="7478" y="1612"/>
                  </a:cubicBezTo>
                  <a:cubicBezTo>
                    <a:pt x="5167" y="1095"/>
                    <a:pt x="2827" y="578"/>
                    <a:pt x="517" y="31"/>
                  </a:cubicBezTo>
                  <a:cubicBezTo>
                    <a:pt x="395" y="1"/>
                    <a:pt x="243" y="1"/>
                    <a:pt x="12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798;p79"/>
            <p:cNvSpPr/>
            <p:nvPr/>
          </p:nvSpPr>
          <p:spPr>
            <a:xfrm>
              <a:off x="2653847" y="1409596"/>
              <a:ext cx="200198" cy="49658"/>
            </a:xfrm>
            <a:custGeom>
              <a:avLst/>
              <a:gdLst/>
              <a:ahLst/>
              <a:cxnLst/>
              <a:rect l="l" t="t" r="r" b="b"/>
              <a:pathLst>
                <a:path w="9970" h="2473" extrusionOk="0">
                  <a:moveTo>
                    <a:pt x="213" y="0"/>
                  </a:moveTo>
                  <a:cubicBezTo>
                    <a:pt x="152" y="61"/>
                    <a:pt x="91" y="91"/>
                    <a:pt x="30" y="152"/>
                  </a:cubicBezTo>
                  <a:cubicBezTo>
                    <a:pt x="0" y="274"/>
                    <a:pt x="61" y="365"/>
                    <a:pt x="152" y="426"/>
                  </a:cubicBezTo>
                  <a:cubicBezTo>
                    <a:pt x="365" y="487"/>
                    <a:pt x="608" y="578"/>
                    <a:pt x="851" y="608"/>
                  </a:cubicBezTo>
                  <a:cubicBezTo>
                    <a:pt x="3100" y="1003"/>
                    <a:pt x="5380" y="1429"/>
                    <a:pt x="7599" y="1976"/>
                  </a:cubicBezTo>
                  <a:cubicBezTo>
                    <a:pt x="8268" y="2158"/>
                    <a:pt x="8936" y="2310"/>
                    <a:pt x="9605" y="2462"/>
                  </a:cubicBezTo>
                  <a:cubicBezTo>
                    <a:pt x="9632" y="2469"/>
                    <a:pt x="9661" y="2473"/>
                    <a:pt x="9690" y="2473"/>
                  </a:cubicBezTo>
                  <a:cubicBezTo>
                    <a:pt x="9789" y="2473"/>
                    <a:pt x="9885" y="2428"/>
                    <a:pt x="9909" y="2310"/>
                  </a:cubicBezTo>
                  <a:cubicBezTo>
                    <a:pt x="9970" y="2158"/>
                    <a:pt x="9879" y="2067"/>
                    <a:pt x="9757" y="2006"/>
                  </a:cubicBezTo>
                  <a:cubicBezTo>
                    <a:pt x="9544" y="1946"/>
                    <a:pt x="9332" y="1915"/>
                    <a:pt x="9149" y="1854"/>
                  </a:cubicBezTo>
                  <a:cubicBezTo>
                    <a:pt x="6262" y="1155"/>
                    <a:pt x="3374" y="547"/>
                    <a:pt x="456" y="61"/>
                  </a:cubicBezTo>
                  <a:cubicBezTo>
                    <a:pt x="365" y="31"/>
                    <a:pt x="304" y="31"/>
                    <a:pt x="21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799;p79"/>
            <p:cNvSpPr/>
            <p:nvPr/>
          </p:nvSpPr>
          <p:spPr>
            <a:xfrm>
              <a:off x="2867460" y="1407528"/>
              <a:ext cx="54336" cy="198611"/>
            </a:xfrm>
            <a:custGeom>
              <a:avLst/>
              <a:gdLst/>
              <a:ahLst/>
              <a:cxnLst/>
              <a:rect l="l" t="t" r="r" b="b"/>
              <a:pathLst>
                <a:path w="2706" h="9891" extrusionOk="0">
                  <a:moveTo>
                    <a:pt x="2482" y="0"/>
                  </a:moveTo>
                  <a:cubicBezTo>
                    <a:pt x="2418" y="0"/>
                    <a:pt x="2363" y="28"/>
                    <a:pt x="2341" y="73"/>
                  </a:cubicBezTo>
                  <a:cubicBezTo>
                    <a:pt x="2280" y="194"/>
                    <a:pt x="2189" y="346"/>
                    <a:pt x="2159" y="498"/>
                  </a:cubicBezTo>
                  <a:cubicBezTo>
                    <a:pt x="2037" y="924"/>
                    <a:pt x="1915" y="1349"/>
                    <a:pt x="1824" y="1775"/>
                  </a:cubicBezTo>
                  <a:cubicBezTo>
                    <a:pt x="1308" y="4115"/>
                    <a:pt x="791" y="6426"/>
                    <a:pt x="244" y="8736"/>
                  </a:cubicBezTo>
                  <a:cubicBezTo>
                    <a:pt x="183" y="9040"/>
                    <a:pt x="92" y="9343"/>
                    <a:pt x="31" y="9647"/>
                  </a:cubicBezTo>
                  <a:cubicBezTo>
                    <a:pt x="1" y="9769"/>
                    <a:pt x="92" y="9860"/>
                    <a:pt x="213" y="9891"/>
                  </a:cubicBezTo>
                  <a:cubicBezTo>
                    <a:pt x="274" y="9891"/>
                    <a:pt x="365" y="9830"/>
                    <a:pt x="396" y="9799"/>
                  </a:cubicBezTo>
                  <a:cubicBezTo>
                    <a:pt x="578" y="9465"/>
                    <a:pt x="639" y="9100"/>
                    <a:pt x="730" y="8736"/>
                  </a:cubicBezTo>
                  <a:cubicBezTo>
                    <a:pt x="1368" y="5970"/>
                    <a:pt x="1915" y="3173"/>
                    <a:pt x="2645" y="438"/>
                  </a:cubicBezTo>
                  <a:cubicBezTo>
                    <a:pt x="2675" y="346"/>
                    <a:pt x="2675" y="286"/>
                    <a:pt x="2706" y="164"/>
                  </a:cubicBezTo>
                  <a:cubicBezTo>
                    <a:pt x="2645" y="134"/>
                    <a:pt x="2615" y="42"/>
                    <a:pt x="2554" y="12"/>
                  </a:cubicBezTo>
                  <a:cubicBezTo>
                    <a:pt x="2529" y="4"/>
                    <a:pt x="2505" y="0"/>
                    <a:pt x="24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800;p79"/>
            <p:cNvSpPr/>
            <p:nvPr/>
          </p:nvSpPr>
          <p:spPr>
            <a:xfrm>
              <a:off x="2638586" y="1507948"/>
              <a:ext cx="192266" cy="53031"/>
            </a:xfrm>
            <a:custGeom>
              <a:avLst/>
              <a:gdLst/>
              <a:ahLst/>
              <a:cxnLst/>
              <a:rect l="l" t="t" r="r" b="b"/>
              <a:pathLst>
                <a:path w="9575" h="2641" extrusionOk="0">
                  <a:moveTo>
                    <a:pt x="296" y="0"/>
                  </a:moveTo>
                  <a:cubicBezTo>
                    <a:pt x="258" y="0"/>
                    <a:pt x="220" y="7"/>
                    <a:pt x="183" y="26"/>
                  </a:cubicBezTo>
                  <a:cubicBezTo>
                    <a:pt x="122" y="57"/>
                    <a:pt x="91" y="87"/>
                    <a:pt x="61" y="117"/>
                  </a:cubicBezTo>
                  <a:cubicBezTo>
                    <a:pt x="0" y="209"/>
                    <a:pt x="31" y="300"/>
                    <a:pt x="91" y="330"/>
                  </a:cubicBezTo>
                  <a:cubicBezTo>
                    <a:pt x="304" y="482"/>
                    <a:pt x="517" y="513"/>
                    <a:pt x="760" y="573"/>
                  </a:cubicBezTo>
                  <a:cubicBezTo>
                    <a:pt x="3435" y="1242"/>
                    <a:pt x="6079" y="1880"/>
                    <a:pt x="8754" y="2549"/>
                  </a:cubicBezTo>
                  <a:cubicBezTo>
                    <a:pt x="8906" y="2580"/>
                    <a:pt x="9088" y="2610"/>
                    <a:pt x="9180" y="2640"/>
                  </a:cubicBezTo>
                  <a:lnTo>
                    <a:pt x="9392" y="2640"/>
                  </a:lnTo>
                  <a:cubicBezTo>
                    <a:pt x="9484" y="2610"/>
                    <a:pt x="9575" y="2549"/>
                    <a:pt x="9575" y="2428"/>
                  </a:cubicBezTo>
                  <a:cubicBezTo>
                    <a:pt x="9575" y="2306"/>
                    <a:pt x="9514" y="2245"/>
                    <a:pt x="9392" y="2215"/>
                  </a:cubicBezTo>
                  <a:cubicBezTo>
                    <a:pt x="9028" y="2124"/>
                    <a:pt x="8633" y="2032"/>
                    <a:pt x="8268" y="1941"/>
                  </a:cubicBezTo>
                  <a:cubicBezTo>
                    <a:pt x="5684" y="1303"/>
                    <a:pt x="3100" y="665"/>
                    <a:pt x="547" y="57"/>
                  </a:cubicBezTo>
                  <a:cubicBezTo>
                    <a:pt x="463" y="36"/>
                    <a:pt x="379" y="0"/>
                    <a:pt x="2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801;p79"/>
            <p:cNvSpPr/>
            <p:nvPr/>
          </p:nvSpPr>
          <p:spPr>
            <a:xfrm>
              <a:off x="2639791" y="1479174"/>
              <a:ext cx="155058" cy="38473"/>
            </a:xfrm>
            <a:custGeom>
              <a:avLst/>
              <a:gdLst/>
              <a:ahLst/>
              <a:cxnLst/>
              <a:rect l="l" t="t" r="r" b="b"/>
              <a:pathLst>
                <a:path w="7722" h="1916" extrusionOk="0">
                  <a:moveTo>
                    <a:pt x="274" y="0"/>
                  </a:moveTo>
                  <a:cubicBezTo>
                    <a:pt x="153" y="31"/>
                    <a:pt x="1" y="152"/>
                    <a:pt x="31" y="274"/>
                  </a:cubicBezTo>
                  <a:cubicBezTo>
                    <a:pt x="31" y="395"/>
                    <a:pt x="123" y="426"/>
                    <a:pt x="244" y="456"/>
                  </a:cubicBezTo>
                  <a:cubicBezTo>
                    <a:pt x="700" y="547"/>
                    <a:pt x="1186" y="578"/>
                    <a:pt x="1642" y="699"/>
                  </a:cubicBezTo>
                  <a:cubicBezTo>
                    <a:pt x="3314" y="1034"/>
                    <a:pt x="5016" y="1399"/>
                    <a:pt x="6688" y="1763"/>
                  </a:cubicBezTo>
                  <a:cubicBezTo>
                    <a:pt x="6962" y="1824"/>
                    <a:pt x="7266" y="1885"/>
                    <a:pt x="7539" y="1915"/>
                  </a:cubicBezTo>
                  <a:cubicBezTo>
                    <a:pt x="7600" y="1915"/>
                    <a:pt x="7691" y="1824"/>
                    <a:pt x="7691" y="1763"/>
                  </a:cubicBezTo>
                  <a:cubicBezTo>
                    <a:pt x="7721" y="1702"/>
                    <a:pt x="7691" y="1581"/>
                    <a:pt x="7630" y="1581"/>
                  </a:cubicBezTo>
                  <a:cubicBezTo>
                    <a:pt x="7509" y="1490"/>
                    <a:pt x="7357" y="1429"/>
                    <a:pt x="7205" y="1399"/>
                  </a:cubicBezTo>
                  <a:cubicBezTo>
                    <a:pt x="5563" y="1034"/>
                    <a:pt x="3922" y="669"/>
                    <a:pt x="2281" y="335"/>
                  </a:cubicBezTo>
                  <a:cubicBezTo>
                    <a:pt x="1642" y="183"/>
                    <a:pt x="1004" y="92"/>
                    <a:pt x="4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802;p79"/>
            <p:cNvSpPr/>
            <p:nvPr/>
          </p:nvSpPr>
          <p:spPr>
            <a:xfrm>
              <a:off x="2755152" y="1449877"/>
              <a:ext cx="81806" cy="21988"/>
            </a:xfrm>
            <a:custGeom>
              <a:avLst/>
              <a:gdLst/>
              <a:ahLst/>
              <a:cxnLst/>
              <a:rect l="l" t="t" r="r" b="b"/>
              <a:pathLst>
                <a:path w="4074" h="1095" extrusionOk="0">
                  <a:moveTo>
                    <a:pt x="396" y="0"/>
                  </a:moveTo>
                  <a:cubicBezTo>
                    <a:pt x="274" y="31"/>
                    <a:pt x="183" y="61"/>
                    <a:pt x="92" y="92"/>
                  </a:cubicBezTo>
                  <a:cubicBezTo>
                    <a:pt x="62" y="122"/>
                    <a:pt x="1" y="183"/>
                    <a:pt x="1" y="213"/>
                  </a:cubicBezTo>
                  <a:cubicBezTo>
                    <a:pt x="1" y="304"/>
                    <a:pt x="1" y="365"/>
                    <a:pt x="92" y="426"/>
                  </a:cubicBezTo>
                  <a:cubicBezTo>
                    <a:pt x="122" y="426"/>
                    <a:pt x="183" y="456"/>
                    <a:pt x="213" y="487"/>
                  </a:cubicBezTo>
                  <a:cubicBezTo>
                    <a:pt x="1308" y="639"/>
                    <a:pt x="2402" y="821"/>
                    <a:pt x="3466" y="1064"/>
                  </a:cubicBezTo>
                  <a:cubicBezTo>
                    <a:pt x="3542" y="1079"/>
                    <a:pt x="3625" y="1095"/>
                    <a:pt x="3705" y="1095"/>
                  </a:cubicBezTo>
                  <a:cubicBezTo>
                    <a:pt x="3785" y="1095"/>
                    <a:pt x="3861" y="1079"/>
                    <a:pt x="3922" y="1034"/>
                  </a:cubicBezTo>
                  <a:cubicBezTo>
                    <a:pt x="3983" y="1003"/>
                    <a:pt x="4074" y="912"/>
                    <a:pt x="4074" y="851"/>
                  </a:cubicBezTo>
                  <a:cubicBezTo>
                    <a:pt x="4074" y="791"/>
                    <a:pt x="3983" y="699"/>
                    <a:pt x="3952" y="669"/>
                  </a:cubicBezTo>
                  <a:cubicBezTo>
                    <a:pt x="3496" y="578"/>
                    <a:pt x="3010" y="487"/>
                    <a:pt x="2554" y="395"/>
                  </a:cubicBezTo>
                  <a:cubicBezTo>
                    <a:pt x="1855" y="274"/>
                    <a:pt x="1125" y="152"/>
                    <a:pt x="3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803;p79"/>
            <p:cNvSpPr/>
            <p:nvPr/>
          </p:nvSpPr>
          <p:spPr>
            <a:xfrm>
              <a:off x="2654450" y="1431102"/>
              <a:ext cx="56786" cy="18273"/>
            </a:xfrm>
            <a:custGeom>
              <a:avLst/>
              <a:gdLst/>
              <a:ahLst/>
              <a:cxnLst/>
              <a:rect l="l" t="t" r="r" b="b"/>
              <a:pathLst>
                <a:path w="2828" h="910" extrusionOk="0">
                  <a:moveTo>
                    <a:pt x="320" y="1"/>
                  </a:moveTo>
                  <a:cubicBezTo>
                    <a:pt x="282" y="1"/>
                    <a:pt x="244" y="8"/>
                    <a:pt x="213" y="23"/>
                  </a:cubicBezTo>
                  <a:cubicBezTo>
                    <a:pt x="92" y="23"/>
                    <a:pt x="0" y="115"/>
                    <a:pt x="31" y="206"/>
                  </a:cubicBezTo>
                  <a:cubicBezTo>
                    <a:pt x="31" y="297"/>
                    <a:pt x="92" y="388"/>
                    <a:pt x="152" y="388"/>
                  </a:cubicBezTo>
                  <a:cubicBezTo>
                    <a:pt x="973" y="571"/>
                    <a:pt x="1824" y="753"/>
                    <a:pt x="2645" y="905"/>
                  </a:cubicBezTo>
                  <a:cubicBezTo>
                    <a:pt x="2658" y="908"/>
                    <a:pt x="2670" y="910"/>
                    <a:pt x="2682" y="910"/>
                  </a:cubicBezTo>
                  <a:cubicBezTo>
                    <a:pt x="2779" y="910"/>
                    <a:pt x="2827" y="804"/>
                    <a:pt x="2827" y="723"/>
                  </a:cubicBezTo>
                  <a:cubicBezTo>
                    <a:pt x="2797" y="571"/>
                    <a:pt x="2706" y="510"/>
                    <a:pt x="2584" y="479"/>
                  </a:cubicBezTo>
                  <a:cubicBezTo>
                    <a:pt x="1855" y="327"/>
                    <a:pt x="1155" y="175"/>
                    <a:pt x="426" y="23"/>
                  </a:cubicBezTo>
                  <a:cubicBezTo>
                    <a:pt x="396" y="8"/>
                    <a:pt x="358" y="1"/>
                    <a:pt x="32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804;p79"/>
            <p:cNvSpPr/>
            <p:nvPr/>
          </p:nvSpPr>
          <p:spPr>
            <a:xfrm>
              <a:off x="2821677" y="1517005"/>
              <a:ext cx="22610" cy="11405"/>
            </a:xfrm>
            <a:custGeom>
              <a:avLst/>
              <a:gdLst/>
              <a:ahLst/>
              <a:cxnLst/>
              <a:rect l="l" t="t" r="r" b="b"/>
              <a:pathLst>
                <a:path w="1126" h="568" extrusionOk="0">
                  <a:moveTo>
                    <a:pt x="366" y="1"/>
                  </a:moveTo>
                  <a:cubicBezTo>
                    <a:pt x="274" y="1"/>
                    <a:pt x="183" y="31"/>
                    <a:pt x="122" y="62"/>
                  </a:cubicBezTo>
                  <a:cubicBezTo>
                    <a:pt x="92" y="62"/>
                    <a:pt x="62" y="122"/>
                    <a:pt x="31" y="153"/>
                  </a:cubicBezTo>
                  <a:cubicBezTo>
                    <a:pt x="1" y="244"/>
                    <a:pt x="1" y="335"/>
                    <a:pt x="62" y="366"/>
                  </a:cubicBezTo>
                  <a:cubicBezTo>
                    <a:pt x="277" y="485"/>
                    <a:pt x="511" y="567"/>
                    <a:pt x="763" y="567"/>
                  </a:cubicBezTo>
                  <a:cubicBezTo>
                    <a:pt x="832" y="567"/>
                    <a:pt x="902" y="561"/>
                    <a:pt x="974" y="548"/>
                  </a:cubicBezTo>
                  <a:cubicBezTo>
                    <a:pt x="1034" y="548"/>
                    <a:pt x="1095" y="457"/>
                    <a:pt x="1095" y="396"/>
                  </a:cubicBezTo>
                  <a:cubicBezTo>
                    <a:pt x="1125" y="335"/>
                    <a:pt x="1065" y="214"/>
                    <a:pt x="1004" y="183"/>
                  </a:cubicBezTo>
                  <a:cubicBezTo>
                    <a:pt x="791" y="122"/>
                    <a:pt x="578" y="62"/>
                    <a:pt x="36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805;p79"/>
            <p:cNvSpPr/>
            <p:nvPr/>
          </p:nvSpPr>
          <p:spPr>
            <a:xfrm>
              <a:off x="2739891" y="1861238"/>
              <a:ext cx="50080" cy="75702"/>
            </a:xfrm>
            <a:custGeom>
              <a:avLst/>
              <a:gdLst/>
              <a:ahLst/>
              <a:cxnLst/>
              <a:rect l="l" t="t" r="r" b="b"/>
              <a:pathLst>
                <a:path w="2494" h="3770" extrusionOk="0">
                  <a:moveTo>
                    <a:pt x="670" y="1"/>
                  </a:moveTo>
                  <a:cubicBezTo>
                    <a:pt x="637" y="193"/>
                    <a:pt x="605" y="385"/>
                    <a:pt x="573" y="576"/>
                  </a:cubicBezTo>
                  <a:lnTo>
                    <a:pt x="573" y="576"/>
                  </a:lnTo>
                  <a:cubicBezTo>
                    <a:pt x="571" y="576"/>
                    <a:pt x="569" y="575"/>
                    <a:pt x="567" y="575"/>
                  </a:cubicBezTo>
                  <a:cubicBezTo>
                    <a:pt x="522" y="575"/>
                    <a:pt x="500" y="708"/>
                    <a:pt x="547" y="730"/>
                  </a:cubicBezTo>
                  <a:lnTo>
                    <a:pt x="547" y="730"/>
                  </a:lnTo>
                  <a:cubicBezTo>
                    <a:pt x="374" y="1754"/>
                    <a:pt x="197" y="2762"/>
                    <a:pt x="1" y="3770"/>
                  </a:cubicBezTo>
                  <a:cubicBezTo>
                    <a:pt x="122" y="3405"/>
                    <a:pt x="487" y="3101"/>
                    <a:pt x="882" y="3071"/>
                  </a:cubicBezTo>
                  <a:cubicBezTo>
                    <a:pt x="1277" y="3071"/>
                    <a:pt x="1673" y="3314"/>
                    <a:pt x="1794" y="3679"/>
                  </a:cubicBezTo>
                  <a:cubicBezTo>
                    <a:pt x="2098" y="3253"/>
                    <a:pt x="2341" y="2797"/>
                    <a:pt x="2432" y="2281"/>
                  </a:cubicBezTo>
                  <a:cubicBezTo>
                    <a:pt x="2493" y="1764"/>
                    <a:pt x="2372" y="1186"/>
                    <a:pt x="2007" y="822"/>
                  </a:cubicBezTo>
                  <a:cubicBezTo>
                    <a:pt x="1771" y="585"/>
                    <a:pt x="1433" y="438"/>
                    <a:pt x="1100" y="438"/>
                  </a:cubicBezTo>
                  <a:cubicBezTo>
                    <a:pt x="926" y="438"/>
                    <a:pt x="754" y="478"/>
                    <a:pt x="599" y="567"/>
                  </a:cubicBezTo>
                  <a:lnTo>
                    <a:pt x="599" y="567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B4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1124;p42"/>
          <p:cNvSpPr/>
          <p:nvPr/>
        </p:nvSpPr>
        <p:spPr>
          <a:xfrm>
            <a:off x="6264166" y="4027010"/>
            <a:ext cx="2406868" cy="4014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42"/>
          <p:cNvSpPr txBox="1">
            <a:spLocks noGrp="1"/>
          </p:cNvSpPr>
          <p:nvPr>
            <p:ph type="ctrTitle"/>
          </p:nvPr>
        </p:nvSpPr>
        <p:spPr>
          <a:xfrm flipH="1">
            <a:off x="3662359" y="1274361"/>
            <a:ext cx="4528800" cy="2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Osmoza- sirovi i kuhani krumpir</a:t>
            </a:r>
            <a:endParaRPr dirty="0"/>
          </a:p>
        </p:txBody>
      </p:sp>
      <p:grpSp>
        <p:nvGrpSpPr>
          <p:cNvPr id="1127" name="Google Shape;1127;p42"/>
          <p:cNvGrpSpPr/>
          <p:nvPr/>
        </p:nvGrpSpPr>
        <p:grpSpPr>
          <a:xfrm rot="1273946">
            <a:off x="1129799" y="1194931"/>
            <a:ext cx="424444" cy="1525882"/>
            <a:chOff x="3070900" y="237500"/>
            <a:chExt cx="1436575" cy="5164500"/>
          </a:xfrm>
        </p:grpSpPr>
        <p:sp>
          <p:nvSpPr>
            <p:cNvPr id="1128" name="Google Shape;1128;p42"/>
            <p:cNvSpPr/>
            <p:nvPr/>
          </p:nvSpPr>
          <p:spPr>
            <a:xfrm>
              <a:off x="3489675" y="1738475"/>
              <a:ext cx="562975" cy="3394525"/>
            </a:xfrm>
            <a:custGeom>
              <a:avLst/>
              <a:gdLst/>
              <a:ahLst/>
              <a:cxnLst/>
              <a:rect l="l" t="t" r="r" b="b"/>
              <a:pathLst>
                <a:path w="22519" h="135781" extrusionOk="0">
                  <a:moveTo>
                    <a:pt x="10427" y="0"/>
                  </a:moveTo>
                  <a:cubicBezTo>
                    <a:pt x="0" y="0"/>
                    <a:pt x="1997" y="12646"/>
                    <a:pt x="2551" y="19524"/>
                  </a:cubicBezTo>
                  <a:cubicBezTo>
                    <a:pt x="4548" y="44151"/>
                    <a:pt x="6545" y="68778"/>
                    <a:pt x="8542" y="93515"/>
                  </a:cubicBezTo>
                  <a:lnTo>
                    <a:pt x="11981" y="135780"/>
                  </a:lnTo>
                  <a:cubicBezTo>
                    <a:pt x="16529" y="130678"/>
                    <a:pt x="17083" y="123245"/>
                    <a:pt x="17416" y="116367"/>
                  </a:cubicBezTo>
                  <a:lnTo>
                    <a:pt x="22075" y="21854"/>
                  </a:lnTo>
                  <a:cubicBezTo>
                    <a:pt x="22519" y="13756"/>
                    <a:pt x="21853" y="0"/>
                    <a:pt x="10427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3162425" y="319650"/>
              <a:ext cx="1281275" cy="1388875"/>
            </a:xfrm>
            <a:custGeom>
              <a:avLst/>
              <a:gdLst/>
              <a:ahLst/>
              <a:cxnLst/>
              <a:rect l="l" t="t" r="r" b="b"/>
              <a:pathLst>
                <a:path w="51251" h="55555" extrusionOk="0">
                  <a:moveTo>
                    <a:pt x="25397" y="1"/>
                  </a:moveTo>
                  <a:cubicBezTo>
                    <a:pt x="20531" y="1"/>
                    <a:pt x="15655" y="1454"/>
                    <a:pt x="11426" y="4393"/>
                  </a:cubicBezTo>
                  <a:cubicBezTo>
                    <a:pt x="3772" y="9940"/>
                    <a:pt x="0" y="20146"/>
                    <a:pt x="1331" y="29575"/>
                  </a:cubicBezTo>
                  <a:cubicBezTo>
                    <a:pt x="2441" y="38117"/>
                    <a:pt x="7100" y="44772"/>
                    <a:pt x="13090" y="50652"/>
                  </a:cubicBezTo>
                  <a:cubicBezTo>
                    <a:pt x="15752" y="53314"/>
                    <a:pt x="16751" y="54423"/>
                    <a:pt x="20522" y="55200"/>
                  </a:cubicBezTo>
                  <a:cubicBezTo>
                    <a:pt x="21208" y="55325"/>
                    <a:pt x="25506" y="55555"/>
                    <a:pt x="29157" y="55555"/>
                  </a:cubicBezTo>
                  <a:cubicBezTo>
                    <a:pt x="32000" y="55555"/>
                    <a:pt x="34451" y="55415"/>
                    <a:pt x="34500" y="54978"/>
                  </a:cubicBezTo>
                  <a:cubicBezTo>
                    <a:pt x="35165" y="47213"/>
                    <a:pt x="42487" y="41777"/>
                    <a:pt x="46258" y="34900"/>
                  </a:cubicBezTo>
                  <a:cubicBezTo>
                    <a:pt x="51250" y="25027"/>
                    <a:pt x="49142" y="13157"/>
                    <a:pt x="41155" y="5724"/>
                  </a:cubicBezTo>
                  <a:cubicBezTo>
                    <a:pt x="36585" y="1926"/>
                    <a:pt x="30998" y="1"/>
                    <a:pt x="25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3070900" y="237500"/>
              <a:ext cx="1436575" cy="5164500"/>
            </a:xfrm>
            <a:custGeom>
              <a:avLst/>
              <a:gdLst/>
              <a:ahLst/>
              <a:cxnLst/>
              <a:rect l="l" t="t" r="r" b="b"/>
              <a:pathLst>
                <a:path w="57463" h="206580" extrusionOk="0">
                  <a:moveTo>
                    <a:pt x="29290" y="1756"/>
                  </a:moveTo>
                  <a:cubicBezTo>
                    <a:pt x="30622" y="1756"/>
                    <a:pt x="31980" y="1859"/>
                    <a:pt x="33280" y="2022"/>
                  </a:cubicBezTo>
                  <a:cubicBezTo>
                    <a:pt x="38715" y="2909"/>
                    <a:pt x="43596" y="5572"/>
                    <a:pt x="47257" y="9565"/>
                  </a:cubicBezTo>
                  <a:cubicBezTo>
                    <a:pt x="55466" y="18440"/>
                    <a:pt x="57130" y="31419"/>
                    <a:pt x="51583" y="42068"/>
                  </a:cubicBezTo>
                  <a:cubicBezTo>
                    <a:pt x="50918" y="43399"/>
                    <a:pt x="49919" y="44730"/>
                    <a:pt x="48921" y="45840"/>
                  </a:cubicBezTo>
                  <a:cubicBezTo>
                    <a:pt x="45149" y="50721"/>
                    <a:pt x="39381" y="53716"/>
                    <a:pt x="33280" y="53827"/>
                  </a:cubicBezTo>
                  <a:cubicBezTo>
                    <a:pt x="31671" y="53938"/>
                    <a:pt x="30063" y="53993"/>
                    <a:pt x="28468" y="53993"/>
                  </a:cubicBezTo>
                  <a:cubicBezTo>
                    <a:pt x="26873" y="53993"/>
                    <a:pt x="25293" y="53938"/>
                    <a:pt x="23740" y="53827"/>
                  </a:cubicBezTo>
                  <a:cubicBezTo>
                    <a:pt x="19413" y="53716"/>
                    <a:pt x="15309" y="52163"/>
                    <a:pt x="12203" y="49279"/>
                  </a:cubicBezTo>
                  <a:cubicBezTo>
                    <a:pt x="11870" y="49168"/>
                    <a:pt x="11648" y="49057"/>
                    <a:pt x="11537" y="48835"/>
                  </a:cubicBezTo>
                  <a:cubicBezTo>
                    <a:pt x="11204" y="48613"/>
                    <a:pt x="10983" y="48280"/>
                    <a:pt x="11204" y="47948"/>
                  </a:cubicBezTo>
                  <a:cubicBezTo>
                    <a:pt x="11305" y="47797"/>
                    <a:pt x="11450" y="47737"/>
                    <a:pt x="11600" y="47737"/>
                  </a:cubicBezTo>
                  <a:cubicBezTo>
                    <a:pt x="11782" y="47737"/>
                    <a:pt x="11970" y="47826"/>
                    <a:pt x="12092" y="47948"/>
                  </a:cubicBezTo>
                  <a:cubicBezTo>
                    <a:pt x="12425" y="48169"/>
                    <a:pt x="12647" y="48502"/>
                    <a:pt x="12868" y="48724"/>
                  </a:cubicBezTo>
                  <a:cubicBezTo>
                    <a:pt x="17422" y="51728"/>
                    <a:pt x="22822" y="53377"/>
                    <a:pt x="28255" y="53377"/>
                  </a:cubicBezTo>
                  <a:cubicBezTo>
                    <a:pt x="29043" y="53377"/>
                    <a:pt x="29831" y="53342"/>
                    <a:pt x="30617" y="53272"/>
                  </a:cubicBezTo>
                  <a:cubicBezTo>
                    <a:pt x="33723" y="53161"/>
                    <a:pt x="36719" y="52496"/>
                    <a:pt x="39603" y="51386"/>
                  </a:cubicBezTo>
                  <a:cubicBezTo>
                    <a:pt x="42043" y="50388"/>
                    <a:pt x="44151" y="48946"/>
                    <a:pt x="46037" y="47171"/>
                  </a:cubicBezTo>
                  <a:cubicBezTo>
                    <a:pt x="46480" y="46616"/>
                    <a:pt x="47035" y="46173"/>
                    <a:pt x="47479" y="45729"/>
                  </a:cubicBezTo>
                  <a:cubicBezTo>
                    <a:pt x="47590" y="45507"/>
                    <a:pt x="47701" y="45174"/>
                    <a:pt x="47701" y="44952"/>
                  </a:cubicBezTo>
                  <a:cubicBezTo>
                    <a:pt x="47701" y="44620"/>
                    <a:pt x="47590" y="44398"/>
                    <a:pt x="47368" y="44176"/>
                  </a:cubicBezTo>
                  <a:cubicBezTo>
                    <a:pt x="47257" y="44120"/>
                    <a:pt x="47118" y="44093"/>
                    <a:pt x="46980" y="44093"/>
                  </a:cubicBezTo>
                  <a:cubicBezTo>
                    <a:pt x="46841" y="44093"/>
                    <a:pt x="46702" y="44120"/>
                    <a:pt x="46591" y="44176"/>
                  </a:cubicBezTo>
                  <a:cubicBezTo>
                    <a:pt x="46148" y="44509"/>
                    <a:pt x="45704" y="44841"/>
                    <a:pt x="45371" y="45285"/>
                  </a:cubicBezTo>
                  <a:cubicBezTo>
                    <a:pt x="43263" y="47615"/>
                    <a:pt x="40601" y="49390"/>
                    <a:pt x="37606" y="50277"/>
                  </a:cubicBezTo>
                  <a:cubicBezTo>
                    <a:pt x="34792" y="51180"/>
                    <a:pt x="31851" y="51625"/>
                    <a:pt x="28905" y="51625"/>
                  </a:cubicBezTo>
                  <a:cubicBezTo>
                    <a:pt x="25695" y="51625"/>
                    <a:pt x="22479" y="51096"/>
                    <a:pt x="19413" y="50055"/>
                  </a:cubicBezTo>
                  <a:cubicBezTo>
                    <a:pt x="16751" y="49279"/>
                    <a:pt x="14311" y="47726"/>
                    <a:pt x="12425" y="45729"/>
                  </a:cubicBezTo>
                  <a:cubicBezTo>
                    <a:pt x="11870" y="45063"/>
                    <a:pt x="11315" y="44287"/>
                    <a:pt x="10428" y="44065"/>
                  </a:cubicBezTo>
                  <a:cubicBezTo>
                    <a:pt x="10339" y="44035"/>
                    <a:pt x="10258" y="44021"/>
                    <a:pt x="10182" y="44021"/>
                  </a:cubicBezTo>
                  <a:cubicBezTo>
                    <a:pt x="9976" y="44021"/>
                    <a:pt x="9814" y="44124"/>
                    <a:pt x="9651" y="44287"/>
                  </a:cubicBezTo>
                  <a:cubicBezTo>
                    <a:pt x="9541" y="44509"/>
                    <a:pt x="9541" y="44730"/>
                    <a:pt x="9541" y="44841"/>
                  </a:cubicBezTo>
                  <a:cubicBezTo>
                    <a:pt x="9984" y="45507"/>
                    <a:pt x="10428" y="46062"/>
                    <a:pt x="10872" y="46727"/>
                  </a:cubicBezTo>
                  <a:cubicBezTo>
                    <a:pt x="10983" y="47060"/>
                    <a:pt x="10872" y="47393"/>
                    <a:pt x="10650" y="47504"/>
                  </a:cubicBezTo>
                  <a:cubicBezTo>
                    <a:pt x="10539" y="47559"/>
                    <a:pt x="10428" y="47587"/>
                    <a:pt x="10331" y="47587"/>
                  </a:cubicBezTo>
                  <a:cubicBezTo>
                    <a:pt x="10234" y="47587"/>
                    <a:pt x="10151" y="47559"/>
                    <a:pt x="10095" y="47504"/>
                  </a:cubicBezTo>
                  <a:cubicBezTo>
                    <a:pt x="9651" y="47171"/>
                    <a:pt x="9208" y="46727"/>
                    <a:pt x="8764" y="46394"/>
                  </a:cubicBezTo>
                  <a:cubicBezTo>
                    <a:pt x="5880" y="43067"/>
                    <a:pt x="3883" y="39073"/>
                    <a:pt x="3107" y="34858"/>
                  </a:cubicBezTo>
                  <a:cubicBezTo>
                    <a:pt x="1221" y="26205"/>
                    <a:pt x="3550" y="17108"/>
                    <a:pt x="9319" y="10453"/>
                  </a:cubicBezTo>
                  <a:cubicBezTo>
                    <a:pt x="13679" y="4893"/>
                    <a:pt x="20397" y="1797"/>
                    <a:pt x="27471" y="1797"/>
                  </a:cubicBezTo>
                  <a:cubicBezTo>
                    <a:pt x="27595" y="1797"/>
                    <a:pt x="27720" y="1798"/>
                    <a:pt x="27844" y="1800"/>
                  </a:cubicBezTo>
                  <a:cubicBezTo>
                    <a:pt x="28320" y="1770"/>
                    <a:pt x="28803" y="1756"/>
                    <a:pt x="29290" y="1756"/>
                  </a:cubicBezTo>
                  <a:close/>
                  <a:moveTo>
                    <a:pt x="39294" y="54545"/>
                  </a:moveTo>
                  <a:cubicBezTo>
                    <a:pt x="39670" y="54545"/>
                    <a:pt x="40026" y="54925"/>
                    <a:pt x="39936" y="55380"/>
                  </a:cubicBezTo>
                  <a:cubicBezTo>
                    <a:pt x="39825" y="55935"/>
                    <a:pt x="39603" y="56489"/>
                    <a:pt x="39492" y="57044"/>
                  </a:cubicBezTo>
                  <a:cubicBezTo>
                    <a:pt x="39159" y="57931"/>
                    <a:pt x="38382" y="58486"/>
                    <a:pt x="37495" y="58486"/>
                  </a:cubicBezTo>
                  <a:lnTo>
                    <a:pt x="33391" y="58486"/>
                  </a:lnTo>
                  <a:cubicBezTo>
                    <a:pt x="32247" y="58282"/>
                    <a:pt x="31014" y="58213"/>
                    <a:pt x="29729" y="58213"/>
                  </a:cubicBezTo>
                  <a:cubicBezTo>
                    <a:pt x="27523" y="58213"/>
                    <a:pt x="25165" y="58416"/>
                    <a:pt x="22852" y="58486"/>
                  </a:cubicBezTo>
                  <a:lnTo>
                    <a:pt x="20523" y="58486"/>
                  </a:lnTo>
                  <a:cubicBezTo>
                    <a:pt x="18637" y="58375"/>
                    <a:pt x="17971" y="57931"/>
                    <a:pt x="17638" y="55935"/>
                  </a:cubicBezTo>
                  <a:cubicBezTo>
                    <a:pt x="17470" y="55008"/>
                    <a:pt x="17685" y="54593"/>
                    <a:pt x="18236" y="54593"/>
                  </a:cubicBezTo>
                  <a:cubicBezTo>
                    <a:pt x="18411" y="54593"/>
                    <a:pt x="18619" y="54634"/>
                    <a:pt x="18859" y="54714"/>
                  </a:cubicBezTo>
                  <a:cubicBezTo>
                    <a:pt x="20902" y="55343"/>
                    <a:pt x="23057" y="55638"/>
                    <a:pt x="25205" y="55638"/>
                  </a:cubicBezTo>
                  <a:cubicBezTo>
                    <a:pt x="26088" y="55638"/>
                    <a:pt x="26971" y="55588"/>
                    <a:pt x="27844" y="55491"/>
                  </a:cubicBezTo>
                  <a:lnTo>
                    <a:pt x="28732" y="55491"/>
                  </a:lnTo>
                  <a:cubicBezTo>
                    <a:pt x="29735" y="55620"/>
                    <a:pt x="30748" y="55684"/>
                    <a:pt x="31762" y="55684"/>
                  </a:cubicBezTo>
                  <a:cubicBezTo>
                    <a:pt x="34223" y="55684"/>
                    <a:pt x="36691" y="55310"/>
                    <a:pt x="39048" y="54603"/>
                  </a:cubicBezTo>
                  <a:cubicBezTo>
                    <a:pt x="39128" y="54563"/>
                    <a:pt x="39212" y="54545"/>
                    <a:pt x="39294" y="54545"/>
                  </a:cubicBezTo>
                  <a:close/>
                  <a:moveTo>
                    <a:pt x="28747" y="59813"/>
                  </a:moveTo>
                  <a:cubicBezTo>
                    <a:pt x="29748" y="59813"/>
                    <a:pt x="30744" y="59850"/>
                    <a:pt x="31727" y="59928"/>
                  </a:cubicBezTo>
                  <a:cubicBezTo>
                    <a:pt x="33612" y="59928"/>
                    <a:pt x="35387" y="60039"/>
                    <a:pt x="37273" y="60150"/>
                  </a:cubicBezTo>
                  <a:cubicBezTo>
                    <a:pt x="37717" y="60150"/>
                    <a:pt x="38161" y="60594"/>
                    <a:pt x="38050" y="61148"/>
                  </a:cubicBezTo>
                  <a:cubicBezTo>
                    <a:pt x="37939" y="63589"/>
                    <a:pt x="37828" y="65918"/>
                    <a:pt x="37606" y="68359"/>
                  </a:cubicBezTo>
                  <a:cubicBezTo>
                    <a:pt x="37273" y="75569"/>
                    <a:pt x="36719" y="82780"/>
                    <a:pt x="36275" y="89991"/>
                  </a:cubicBezTo>
                  <a:cubicBezTo>
                    <a:pt x="36053" y="93319"/>
                    <a:pt x="35831" y="96536"/>
                    <a:pt x="35609" y="99864"/>
                  </a:cubicBezTo>
                  <a:cubicBezTo>
                    <a:pt x="35387" y="104301"/>
                    <a:pt x="35166" y="108849"/>
                    <a:pt x="34833" y="113397"/>
                  </a:cubicBezTo>
                  <a:cubicBezTo>
                    <a:pt x="34389" y="120941"/>
                    <a:pt x="33834" y="128595"/>
                    <a:pt x="33391" y="136249"/>
                  </a:cubicBezTo>
                  <a:cubicBezTo>
                    <a:pt x="33169" y="139355"/>
                    <a:pt x="32947" y="142572"/>
                    <a:pt x="32725" y="145678"/>
                  </a:cubicBezTo>
                  <a:cubicBezTo>
                    <a:pt x="32503" y="150448"/>
                    <a:pt x="32281" y="155218"/>
                    <a:pt x="31949" y="159878"/>
                  </a:cubicBezTo>
                  <a:cubicBezTo>
                    <a:pt x="31505" y="167310"/>
                    <a:pt x="30950" y="174632"/>
                    <a:pt x="30506" y="182064"/>
                  </a:cubicBezTo>
                  <a:cubicBezTo>
                    <a:pt x="30174" y="186501"/>
                    <a:pt x="29952" y="190938"/>
                    <a:pt x="29619" y="195376"/>
                  </a:cubicBezTo>
                  <a:cubicBezTo>
                    <a:pt x="29508" y="197927"/>
                    <a:pt x="29286" y="200590"/>
                    <a:pt x="29064" y="203141"/>
                  </a:cubicBezTo>
                  <a:cubicBezTo>
                    <a:pt x="29064" y="203363"/>
                    <a:pt x="28953" y="203474"/>
                    <a:pt x="28842" y="203696"/>
                  </a:cubicBezTo>
                  <a:cubicBezTo>
                    <a:pt x="28510" y="203696"/>
                    <a:pt x="28177" y="203363"/>
                    <a:pt x="28177" y="203030"/>
                  </a:cubicBezTo>
                  <a:cubicBezTo>
                    <a:pt x="28066" y="202475"/>
                    <a:pt x="27955" y="201921"/>
                    <a:pt x="27955" y="201366"/>
                  </a:cubicBezTo>
                  <a:cubicBezTo>
                    <a:pt x="27622" y="196929"/>
                    <a:pt x="27400" y="192492"/>
                    <a:pt x="27178" y="188054"/>
                  </a:cubicBezTo>
                  <a:cubicBezTo>
                    <a:pt x="26624" y="180511"/>
                    <a:pt x="26180" y="172968"/>
                    <a:pt x="25625" y="165535"/>
                  </a:cubicBezTo>
                  <a:cubicBezTo>
                    <a:pt x="25404" y="162207"/>
                    <a:pt x="25182" y="158768"/>
                    <a:pt x="25071" y="155440"/>
                  </a:cubicBezTo>
                  <a:cubicBezTo>
                    <a:pt x="24738" y="150781"/>
                    <a:pt x="24516" y="146122"/>
                    <a:pt x="24294" y="141574"/>
                  </a:cubicBezTo>
                  <a:cubicBezTo>
                    <a:pt x="23740" y="134252"/>
                    <a:pt x="23296" y="126931"/>
                    <a:pt x="22741" y="119609"/>
                  </a:cubicBezTo>
                  <a:cubicBezTo>
                    <a:pt x="22519" y="116281"/>
                    <a:pt x="22298" y="112843"/>
                    <a:pt x="22076" y="109515"/>
                  </a:cubicBezTo>
                  <a:cubicBezTo>
                    <a:pt x="21854" y="104855"/>
                    <a:pt x="21632" y="100196"/>
                    <a:pt x="21299" y="95648"/>
                  </a:cubicBezTo>
                  <a:cubicBezTo>
                    <a:pt x="20855" y="88216"/>
                    <a:pt x="20301" y="80894"/>
                    <a:pt x="19857" y="73462"/>
                  </a:cubicBezTo>
                  <a:cubicBezTo>
                    <a:pt x="19635" y="69690"/>
                    <a:pt x="19413" y="65918"/>
                    <a:pt x="19191" y="62147"/>
                  </a:cubicBezTo>
                  <a:cubicBezTo>
                    <a:pt x="19081" y="61592"/>
                    <a:pt x="19081" y="61037"/>
                    <a:pt x="19413" y="60483"/>
                  </a:cubicBezTo>
                  <a:cubicBezTo>
                    <a:pt x="19413" y="60372"/>
                    <a:pt x="19524" y="60372"/>
                    <a:pt x="19524" y="60372"/>
                  </a:cubicBezTo>
                  <a:cubicBezTo>
                    <a:pt x="19746" y="60372"/>
                    <a:pt x="19968" y="60372"/>
                    <a:pt x="20079" y="60483"/>
                  </a:cubicBezTo>
                  <a:cubicBezTo>
                    <a:pt x="20190" y="60816"/>
                    <a:pt x="20301" y="61037"/>
                    <a:pt x="20301" y="61370"/>
                  </a:cubicBezTo>
                  <a:cubicBezTo>
                    <a:pt x="20523" y="62812"/>
                    <a:pt x="20634" y="64365"/>
                    <a:pt x="20745" y="65918"/>
                  </a:cubicBezTo>
                  <a:cubicBezTo>
                    <a:pt x="20966" y="70134"/>
                    <a:pt x="21188" y="74238"/>
                    <a:pt x="21521" y="78454"/>
                  </a:cubicBezTo>
                  <a:cubicBezTo>
                    <a:pt x="21632" y="81227"/>
                    <a:pt x="21854" y="84000"/>
                    <a:pt x="22076" y="86774"/>
                  </a:cubicBezTo>
                  <a:cubicBezTo>
                    <a:pt x="22187" y="87106"/>
                    <a:pt x="22298" y="87439"/>
                    <a:pt x="22519" y="87772"/>
                  </a:cubicBezTo>
                  <a:cubicBezTo>
                    <a:pt x="22630" y="87883"/>
                    <a:pt x="22741" y="87994"/>
                    <a:pt x="22963" y="87994"/>
                  </a:cubicBezTo>
                  <a:cubicBezTo>
                    <a:pt x="23185" y="87994"/>
                    <a:pt x="23296" y="87883"/>
                    <a:pt x="23407" y="87661"/>
                  </a:cubicBezTo>
                  <a:cubicBezTo>
                    <a:pt x="23629" y="87328"/>
                    <a:pt x="23740" y="86995"/>
                    <a:pt x="23740" y="86663"/>
                  </a:cubicBezTo>
                  <a:cubicBezTo>
                    <a:pt x="23629" y="84777"/>
                    <a:pt x="23407" y="83002"/>
                    <a:pt x="23296" y="81116"/>
                  </a:cubicBezTo>
                  <a:cubicBezTo>
                    <a:pt x="23074" y="76790"/>
                    <a:pt x="22741" y="72463"/>
                    <a:pt x="22519" y="68137"/>
                  </a:cubicBezTo>
                  <a:cubicBezTo>
                    <a:pt x="22408" y="65918"/>
                    <a:pt x="22187" y="63700"/>
                    <a:pt x="22076" y="61481"/>
                  </a:cubicBezTo>
                  <a:cubicBezTo>
                    <a:pt x="21965" y="60372"/>
                    <a:pt x="22187" y="60261"/>
                    <a:pt x="23296" y="60150"/>
                  </a:cubicBezTo>
                  <a:cubicBezTo>
                    <a:pt x="25087" y="59935"/>
                    <a:pt x="26924" y="59813"/>
                    <a:pt x="28747" y="59813"/>
                  </a:cubicBezTo>
                  <a:close/>
                  <a:moveTo>
                    <a:pt x="29929" y="1"/>
                  </a:moveTo>
                  <a:cubicBezTo>
                    <a:pt x="29568" y="1"/>
                    <a:pt x="29206" y="9"/>
                    <a:pt x="28842" y="25"/>
                  </a:cubicBezTo>
                  <a:cubicBezTo>
                    <a:pt x="28493" y="11"/>
                    <a:pt x="28145" y="4"/>
                    <a:pt x="27797" y="4"/>
                  </a:cubicBezTo>
                  <a:cubicBezTo>
                    <a:pt x="20080" y="4"/>
                    <a:pt x="12759" y="3515"/>
                    <a:pt x="7877" y="9565"/>
                  </a:cubicBezTo>
                  <a:cubicBezTo>
                    <a:pt x="2552" y="15777"/>
                    <a:pt x="0" y="23875"/>
                    <a:pt x="888" y="31973"/>
                  </a:cubicBezTo>
                  <a:cubicBezTo>
                    <a:pt x="1443" y="38518"/>
                    <a:pt x="4438" y="44730"/>
                    <a:pt x="9208" y="49279"/>
                  </a:cubicBezTo>
                  <a:cubicBezTo>
                    <a:pt x="10761" y="50721"/>
                    <a:pt x="12425" y="51941"/>
                    <a:pt x="14311" y="52939"/>
                  </a:cubicBezTo>
                  <a:cubicBezTo>
                    <a:pt x="15087" y="53272"/>
                    <a:pt x="15531" y="53938"/>
                    <a:pt x="15642" y="54714"/>
                  </a:cubicBezTo>
                  <a:cubicBezTo>
                    <a:pt x="15753" y="56267"/>
                    <a:pt x="16196" y="57709"/>
                    <a:pt x="17084" y="59041"/>
                  </a:cubicBezTo>
                  <a:cubicBezTo>
                    <a:pt x="17417" y="59484"/>
                    <a:pt x="17528" y="60039"/>
                    <a:pt x="17528" y="60705"/>
                  </a:cubicBezTo>
                  <a:cubicBezTo>
                    <a:pt x="17971" y="67028"/>
                    <a:pt x="18304" y="73351"/>
                    <a:pt x="18748" y="79785"/>
                  </a:cubicBezTo>
                  <a:cubicBezTo>
                    <a:pt x="19191" y="87550"/>
                    <a:pt x="19746" y="95315"/>
                    <a:pt x="20190" y="103081"/>
                  </a:cubicBezTo>
                  <a:lnTo>
                    <a:pt x="21632" y="124823"/>
                  </a:lnTo>
                  <a:lnTo>
                    <a:pt x="23185" y="150448"/>
                  </a:lnTo>
                  <a:cubicBezTo>
                    <a:pt x="23629" y="157104"/>
                    <a:pt x="24072" y="163760"/>
                    <a:pt x="24516" y="170416"/>
                  </a:cubicBezTo>
                  <a:cubicBezTo>
                    <a:pt x="24960" y="178625"/>
                    <a:pt x="25515" y="186945"/>
                    <a:pt x="25958" y="195265"/>
                  </a:cubicBezTo>
                  <a:lnTo>
                    <a:pt x="26513" y="203363"/>
                  </a:lnTo>
                  <a:cubicBezTo>
                    <a:pt x="26513" y="204139"/>
                    <a:pt x="26735" y="205027"/>
                    <a:pt x="26957" y="205803"/>
                  </a:cubicBezTo>
                  <a:cubicBezTo>
                    <a:pt x="27178" y="206247"/>
                    <a:pt x="27511" y="206469"/>
                    <a:pt x="27844" y="206580"/>
                  </a:cubicBezTo>
                  <a:lnTo>
                    <a:pt x="29286" y="206580"/>
                  </a:lnTo>
                  <a:cubicBezTo>
                    <a:pt x="29841" y="206580"/>
                    <a:pt x="30395" y="206136"/>
                    <a:pt x="30506" y="205581"/>
                  </a:cubicBezTo>
                  <a:cubicBezTo>
                    <a:pt x="30617" y="205027"/>
                    <a:pt x="30728" y="204361"/>
                    <a:pt x="30839" y="203807"/>
                  </a:cubicBezTo>
                  <a:cubicBezTo>
                    <a:pt x="30950" y="201144"/>
                    <a:pt x="31172" y="198482"/>
                    <a:pt x="31283" y="195709"/>
                  </a:cubicBezTo>
                  <a:cubicBezTo>
                    <a:pt x="31838" y="188498"/>
                    <a:pt x="32281" y="181287"/>
                    <a:pt x="32725" y="174077"/>
                  </a:cubicBezTo>
                  <a:cubicBezTo>
                    <a:pt x="33391" y="163095"/>
                    <a:pt x="34167" y="152112"/>
                    <a:pt x="34833" y="141130"/>
                  </a:cubicBezTo>
                  <a:cubicBezTo>
                    <a:pt x="35498" y="130813"/>
                    <a:pt x="36053" y="120386"/>
                    <a:pt x="36719" y="109958"/>
                  </a:cubicBezTo>
                  <a:cubicBezTo>
                    <a:pt x="37495" y="98089"/>
                    <a:pt x="38272" y="86330"/>
                    <a:pt x="38937" y="74460"/>
                  </a:cubicBezTo>
                  <a:cubicBezTo>
                    <a:pt x="39270" y="70023"/>
                    <a:pt x="39603" y="65586"/>
                    <a:pt x="39936" y="61148"/>
                  </a:cubicBezTo>
                  <a:cubicBezTo>
                    <a:pt x="39825" y="60372"/>
                    <a:pt x="39936" y="59595"/>
                    <a:pt x="40379" y="58930"/>
                  </a:cubicBezTo>
                  <a:cubicBezTo>
                    <a:pt x="41156" y="57820"/>
                    <a:pt x="41710" y="56378"/>
                    <a:pt x="41710" y="54936"/>
                  </a:cubicBezTo>
                  <a:cubicBezTo>
                    <a:pt x="41821" y="53938"/>
                    <a:pt x="42376" y="53161"/>
                    <a:pt x="43263" y="52718"/>
                  </a:cubicBezTo>
                  <a:cubicBezTo>
                    <a:pt x="47923" y="50166"/>
                    <a:pt x="51694" y="46173"/>
                    <a:pt x="53913" y="41292"/>
                  </a:cubicBezTo>
                  <a:cubicBezTo>
                    <a:pt x="56797" y="35079"/>
                    <a:pt x="57463" y="28091"/>
                    <a:pt x="55688" y="21546"/>
                  </a:cubicBezTo>
                  <a:cubicBezTo>
                    <a:pt x="52564" y="8943"/>
                    <a:pt x="42014" y="1"/>
                    <a:pt x="2992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4291125" y="689125"/>
              <a:ext cx="97100" cy="519675"/>
            </a:xfrm>
            <a:custGeom>
              <a:avLst/>
              <a:gdLst/>
              <a:ahLst/>
              <a:cxnLst/>
              <a:rect l="l" t="t" r="r" b="b"/>
              <a:pathLst>
                <a:path w="3884" h="20787" extrusionOk="0">
                  <a:moveTo>
                    <a:pt x="930" y="0"/>
                  </a:moveTo>
                  <a:cubicBezTo>
                    <a:pt x="840" y="0"/>
                    <a:pt x="750" y="14"/>
                    <a:pt x="667" y="42"/>
                  </a:cubicBezTo>
                  <a:cubicBezTo>
                    <a:pt x="223" y="264"/>
                    <a:pt x="1" y="707"/>
                    <a:pt x="223" y="1040"/>
                  </a:cubicBezTo>
                  <a:cubicBezTo>
                    <a:pt x="334" y="1928"/>
                    <a:pt x="556" y="2704"/>
                    <a:pt x="777" y="3481"/>
                  </a:cubicBezTo>
                  <a:cubicBezTo>
                    <a:pt x="1665" y="6254"/>
                    <a:pt x="1998" y="9027"/>
                    <a:pt x="1887" y="11912"/>
                  </a:cubicBezTo>
                  <a:cubicBezTo>
                    <a:pt x="1998" y="14241"/>
                    <a:pt x="1443" y="16571"/>
                    <a:pt x="556" y="18789"/>
                  </a:cubicBezTo>
                  <a:cubicBezTo>
                    <a:pt x="334" y="19233"/>
                    <a:pt x="223" y="19677"/>
                    <a:pt x="112" y="20121"/>
                  </a:cubicBezTo>
                  <a:cubicBezTo>
                    <a:pt x="1" y="20453"/>
                    <a:pt x="223" y="20675"/>
                    <a:pt x="556" y="20786"/>
                  </a:cubicBezTo>
                  <a:cubicBezTo>
                    <a:pt x="777" y="20786"/>
                    <a:pt x="999" y="20786"/>
                    <a:pt x="1221" y="20675"/>
                  </a:cubicBezTo>
                  <a:cubicBezTo>
                    <a:pt x="1332" y="20564"/>
                    <a:pt x="1443" y="20453"/>
                    <a:pt x="1554" y="20231"/>
                  </a:cubicBezTo>
                  <a:cubicBezTo>
                    <a:pt x="2441" y="18457"/>
                    <a:pt x="3107" y="16571"/>
                    <a:pt x="3440" y="14574"/>
                  </a:cubicBezTo>
                  <a:cubicBezTo>
                    <a:pt x="3884" y="10137"/>
                    <a:pt x="3440" y="5699"/>
                    <a:pt x="1998" y="1484"/>
                  </a:cubicBezTo>
                  <a:cubicBezTo>
                    <a:pt x="1998" y="1151"/>
                    <a:pt x="1776" y="707"/>
                    <a:pt x="1554" y="375"/>
                  </a:cubicBezTo>
                  <a:cubicBezTo>
                    <a:pt x="1471" y="125"/>
                    <a:pt x="1200" y="0"/>
                    <a:pt x="93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3190150" y="690150"/>
              <a:ext cx="97100" cy="519675"/>
            </a:xfrm>
            <a:custGeom>
              <a:avLst/>
              <a:gdLst/>
              <a:ahLst/>
              <a:cxnLst/>
              <a:rect l="l" t="t" r="r" b="b"/>
              <a:pathLst>
                <a:path w="3884" h="20787" extrusionOk="0">
                  <a:moveTo>
                    <a:pt x="3107" y="1"/>
                  </a:moveTo>
                  <a:cubicBezTo>
                    <a:pt x="2885" y="1"/>
                    <a:pt x="2552" y="1"/>
                    <a:pt x="2330" y="112"/>
                  </a:cubicBezTo>
                  <a:cubicBezTo>
                    <a:pt x="2108" y="334"/>
                    <a:pt x="1886" y="556"/>
                    <a:pt x="1886" y="888"/>
                  </a:cubicBezTo>
                  <a:cubicBezTo>
                    <a:pt x="777" y="3994"/>
                    <a:pt x="222" y="7322"/>
                    <a:pt x="1" y="10761"/>
                  </a:cubicBezTo>
                  <a:cubicBezTo>
                    <a:pt x="1" y="12425"/>
                    <a:pt x="111" y="14200"/>
                    <a:pt x="555" y="15864"/>
                  </a:cubicBezTo>
                  <a:cubicBezTo>
                    <a:pt x="888" y="17417"/>
                    <a:pt x="1554" y="18970"/>
                    <a:pt x="2330" y="20412"/>
                  </a:cubicBezTo>
                  <a:cubicBezTo>
                    <a:pt x="2496" y="20662"/>
                    <a:pt x="2788" y="20787"/>
                    <a:pt x="3063" y="20787"/>
                  </a:cubicBezTo>
                  <a:cubicBezTo>
                    <a:pt x="3155" y="20787"/>
                    <a:pt x="3245" y="20773"/>
                    <a:pt x="3328" y="20745"/>
                  </a:cubicBezTo>
                  <a:cubicBezTo>
                    <a:pt x="3772" y="20634"/>
                    <a:pt x="3883" y="20190"/>
                    <a:pt x="3772" y="19747"/>
                  </a:cubicBezTo>
                  <a:cubicBezTo>
                    <a:pt x="3661" y="19414"/>
                    <a:pt x="3550" y="19081"/>
                    <a:pt x="3328" y="18748"/>
                  </a:cubicBezTo>
                  <a:cubicBezTo>
                    <a:pt x="1664" y="14866"/>
                    <a:pt x="1221" y="10650"/>
                    <a:pt x="2219" y="6657"/>
                  </a:cubicBezTo>
                  <a:cubicBezTo>
                    <a:pt x="2552" y="5104"/>
                    <a:pt x="2885" y="3662"/>
                    <a:pt x="3217" y="2109"/>
                  </a:cubicBezTo>
                  <a:cubicBezTo>
                    <a:pt x="3328" y="1554"/>
                    <a:pt x="3439" y="999"/>
                    <a:pt x="3439" y="445"/>
                  </a:cubicBezTo>
                  <a:cubicBezTo>
                    <a:pt x="3439" y="223"/>
                    <a:pt x="3328" y="112"/>
                    <a:pt x="310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2"/>
            <p:cNvSpPr/>
            <p:nvPr/>
          </p:nvSpPr>
          <p:spPr>
            <a:xfrm>
              <a:off x="3368000" y="1272275"/>
              <a:ext cx="124450" cy="139225"/>
            </a:xfrm>
            <a:custGeom>
              <a:avLst/>
              <a:gdLst/>
              <a:ahLst/>
              <a:cxnLst/>
              <a:rect l="l" t="t" r="r" b="b"/>
              <a:pathLst>
                <a:path w="4978" h="5569" extrusionOk="0">
                  <a:moveTo>
                    <a:pt x="806" y="1"/>
                  </a:moveTo>
                  <a:cubicBezTo>
                    <a:pt x="471" y="1"/>
                    <a:pt x="1" y="706"/>
                    <a:pt x="208" y="1121"/>
                  </a:cubicBezTo>
                  <a:cubicBezTo>
                    <a:pt x="984" y="2896"/>
                    <a:pt x="2427" y="4338"/>
                    <a:pt x="4091" y="5447"/>
                  </a:cubicBezTo>
                  <a:cubicBezTo>
                    <a:pt x="4175" y="5532"/>
                    <a:pt x="4276" y="5568"/>
                    <a:pt x="4381" y="5568"/>
                  </a:cubicBezTo>
                  <a:cubicBezTo>
                    <a:pt x="4550" y="5568"/>
                    <a:pt x="4730" y="5473"/>
                    <a:pt x="4867" y="5336"/>
                  </a:cubicBezTo>
                  <a:cubicBezTo>
                    <a:pt x="4978" y="5003"/>
                    <a:pt x="4978" y="4782"/>
                    <a:pt x="4978" y="4560"/>
                  </a:cubicBezTo>
                  <a:cubicBezTo>
                    <a:pt x="4978" y="4338"/>
                    <a:pt x="4867" y="4116"/>
                    <a:pt x="4756" y="4005"/>
                  </a:cubicBezTo>
                  <a:cubicBezTo>
                    <a:pt x="3647" y="2785"/>
                    <a:pt x="2537" y="1454"/>
                    <a:pt x="1317" y="233"/>
                  </a:cubicBezTo>
                  <a:cubicBezTo>
                    <a:pt x="1206" y="122"/>
                    <a:pt x="984" y="122"/>
                    <a:pt x="874" y="12"/>
                  </a:cubicBezTo>
                  <a:cubicBezTo>
                    <a:pt x="852" y="4"/>
                    <a:pt x="829" y="1"/>
                    <a:pt x="80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2"/>
            <p:cNvSpPr/>
            <p:nvPr/>
          </p:nvSpPr>
          <p:spPr>
            <a:xfrm>
              <a:off x="3653275" y="2892150"/>
              <a:ext cx="86000" cy="721075"/>
            </a:xfrm>
            <a:custGeom>
              <a:avLst/>
              <a:gdLst/>
              <a:ahLst/>
              <a:cxnLst/>
              <a:rect l="l" t="t" r="r" b="b"/>
              <a:pathLst>
                <a:path w="3440" h="28843" extrusionOk="0">
                  <a:moveTo>
                    <a:pt x="888" y="1"/>
                  </a:moveTo>
                  <a:cubicBezTo>
                    <a:pt x="667" y="112"/>
                    <a:pt x="445" y="223"/>
                    <a:pt x="223" y="444"/>
                  </a:cubicBezTo>
                  <a:cubicBezTo>
                    <a:pt x="1" y="1443"/>
                    <a:pt x="1" y="2330"/>
                    <a:pt x="223" y="3218"/>
                  </a:cubicBezTo>
                  <a:cubicBezTo>
                    <a:pt x="556" y="7433"/>
                    <a:pt x="888" y="11759"/>
                    <a:pt x="1110" y="15864"/>
                  </a:cubicBezTo>
                  <a:cubicBezTo>
                    <a:pt x="1443" y="19636"/>
                    <a:pt x="1554" y="23407"/>
                    <a:pt x="1887" y="27179"/>
                  </a:cubicBezTo>
                  <a:cubicBezTo>
                    <a:pt x="1887" y="27512"/>
                    <a:pt x="1887" y="27845"/>
                    <a:pt x="1998" y="28288"/>
                  </a:cubicBezTo>
                  <a:cubicBezTo>
                    <a:pt x="2109" y="28621"/>
                    <a:pt x="2663" y="28843"/>
                    <a:pt x="2885" y="28843"/>
                  </a:cubicBezTo>
                  <a:cubicBezTo>
                    <a:pt x="3107" y="28732"/>
                    <a:pt x="3440" y="28399"/>
                    <a:pt x="3440" y="28288"/>
                  </a:cubicBezTo>
                  <a:lnTo>
                    <a:pt x="3440" y="25626"/>
                  </a:lnTo>
                  <a:lnTo>
                    <a:pt x="3329" y="25737"/>
                  </a:lnTo>
                  <a:cubicBezTo>
                    <a:pt x="2996" y="18970"/>
                    <a:pt x="2552" y="12314"/>
                    <a:pt x="2109" y="5547"/>
                  </a:cubicBezTo>
                  <a:cubicBezTo>
                    <a:pt x="1998" y="4105"/>
                    <a:pt x="1887" y="2663"/>
                    <a:pt x="1776" y="1221"/>
                  </a:cubicBezTo>
                  <a:cubicBezTo>
                    <a:pt x="1776" y="999"/>
                    <a:pt x="1665" y="666"/>
                    <a:pt x="1554" y="444"/>
                  </a:cubicBezTo>
                  <a:cubicBezTo>
                    <a:pt x="1443" y="223"/>
                    <a:pt x="1221" y="112"/>
                    <a:pt x="8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2"/>
            <p:cNvSpPr/>
            <p:nvPr/>
          </p:nvSpPr>
          <p:spPr>
            <a:xfrm>
              <a:off x="3636650" y="2592100"/>
              <a:ext cx="44400" cy="92625"/>
            </a:xfrm>
            <a:custGeom>
              <a:avLst/>
              <a:gdLst/>
              <a:ahLst/>
              <a:cxnLst/>
              <a:rect l="l" t="t" r="r" b="b"/>
              <a:pathLst>
                <a:path w="1776" h="3705" extrusionOk="0">
                  <a:moveTo>
                    <a:pt x="910" y="0"/>
                  </a:moveTo>
                  <a:cubicBezTo>
                    <a:pt x="866" y="0"/>
                    <a:pt x="821" y="7"/>
                    <a:pt x="777" y="22"/>
                  </a:cubicBezTo>
                  <a:cubicBezTo>
                    <a:pt x="444" y="22"/>
                    <a:pt x="222" y="244"/>
                    <a:pt x="222" y="577"/>
                  </a:cubicBezTo>
                  <a:cubicBezTo>
                    <a:pt x="0" y="1353"/>
                    <a:pt x="0" y="2241"/>
                    <a:pt x="222" y="3128"/>
                  </a:cubicBezTo>
                  <a:cubicBezTo>
                    <a:pt x="222" y="3416"/>
                    <a:pt x="555" y="3705"/>
                    <a:pt x="860" y="3705"/>
                  </a:cubicBezTo>
                  <a:cubicBezTo>
                    <a:pt x="908" y="3705"/>
                    <a:pt x="954" y="3698"/>
                    <a:pt x="999" y="3683"/>
                  </a:cubicBezTo>
                  <a:cubicBezTo>
                    <a:pt x="1332" y="3572"/>
                    <a:pt x="1553" y="3350"/>
                    <a:pt x="1664" y="3128"/>
                  </a:cubicBezTo>
                  <a:cubicBezTo>
                    <a:pt x="1664" y="2795"/>
                    <a:pt x="1775" y="2463"/>
                    <a:pt x="1775" y="2130"/>
                  </a:cubicBezTo>
                  <a:cubicBezTo>
                    <a:pt x="1664" y="1686"/>
                    <a:pt x="1664" y="1131"/>
                    <a:pt x="1553" y="577"/>
                  </a:cubicBezTo>
                  <a:cubicBezTo>
                    <a:pt x="1457" y="288"/>
                    <a:pt x="1195" y="0"/>
                    <a:pt x="91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" name="Google Shape;1136;p42"/>
          <p:cNvGrpSpPr/>
          <p:nvPr/>
        </p:nvGrpSpPr>
        <p:grpSpPr>
          <a:xfrm rot="-1317813">
            <a:off x="635710" y="335985"/>
            <a:ext cx="1569443" cy="450088"/>
            <a:chOff x="230550" y="1790725"/>
            <a:chExt cx="6833500" cy="1959725"/>
          </a:xfrm>
        </p:grpSpPr>
        <p:sp>
          <p:nvSpPr>
            <p:cNvPr id="1137" name="Google Shape;1137;p42"/>
            <p:cNvSpPr/>
            <p:nvPr/>
          </p:nvSpPr>
          <p:spPr>
            <a:xfrm>
              <a:off x="434875" y="1958400"/>
              <a:ext cx="477350" cy="1542325"/>
            </a:xfrm>
            <a:custGeom>
              <a:avLst/>
              <a:gdLst/>
              <a:ahLst/>
              <a:cxnLst/>
              <a:rect l="l" t="t" r="r" b="b"/>
              <a:pathLst>
                <a:path w="19094" h="61693" extrusionOk="0">
                  <a:moveTo>
                    <a:pt x="15893" y="1"/>
                  </a:moveTo>
                  <a:cubicBezTo>
                    <a:pt x="14522" y="1"/>
                    <a:pt x="13156" y="850"/>
                    <a:pt x="13016" y="2667"/>
                  </a:cubicBezTo>
                  <a:cubicBezTo>
                    <a:pt x="10897" y="21434"/>
                    <a:pt x="6962" y="40201"/>
                    <a:pt x="606" y="58061"/>
                  </a:cubicBezTo>
                  <a:cubicBezTo>
                    <a:pt x="0" y="59574"/>
                    <a:pt x="908" y="61087"/>
                    <a:pt x="2422" y="61693"/>
                  </a:cubicBezTo>
                  <a:lnTo>
                    <a:pt x="3633" y="61693"/>
                  </a:lnTo>
                  <a:cubicBezTo>
                    <a:pt x="4843" y="61693"/>
                    <a:pt x="5752" y="61087"/>
                    <a:pt x="6357" y="59877"/>
                  </a:cubicBezTo>
                  <a:cubicBezTo>
                    <a:pt x="12714" y="41412"/>
                    <a:pt x="16952" y="22645"/>
                    <a:pt x="18768" y="3272"/>
                  </a:cubicBezTo>
                  <a:cubicBezTo>
                    <a:pt x="19094" y="1154"/>
                    <a:pt x="17490" y="1"/>
                    <a:pt x="1589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2"/>
            <p:cNvSpPr/>
            <p:nvPr/>
          </p:nvSpPr>
          <p:spPr>
            <a:xfrm>
              <a:off x="919200" y="2053900"/>
              <a:ext cx="529750" cy="1280350"/>
            </a:xfrm>
            <a:custGeom>
              <a:avLst/>
              <a:gdLst/>
              <a:ahLst/>
              <a:cxnLst/>
              <a:rect l="l" t="t" r="r" b="b"/>
              <a:pathLst>
                <a:path w="21190" h="51214" extrusionOk="0">
                  <a:moveTo>
                    <a:pt x="10626" y="0"/>
                  </a:moveTo>
                  <a:cubicBezTo>
                    <a:pt x="9322" y="0"/>
                    <a:pt x="8135" y="894"/>
                    <a:pt x="7870" y="2479"/>
                  </a:cubicBezTo>
                  <a:lnTo>
                    <a:pt x="303" y="47581"/>
                  </a:lnTo>
                  <a:cubicBezTo>
                    <a:pt x="0" y="48489"/>
                    <a:pt x="303" y="49397"/>
                    <a:pt x="1211" y="50305"/>
                  </a:cubicBezTo>
                  <a:cubicBezTo>
                    <a:pt x="1816" y="50911"/>
                    <a:pt x="2422" y="51214"/>
                    <a:pt x="3330" y="51214"/>
                  </a:cubicBezTo>
                  <a:lnTo>
                    <a:pt x="3633" y="50911"/>
                  </a:lnTo>
                  <a:cubicBezTo>
                    <a:pt x="11200" y="49397"/>
                    <a:pt x="17557" y="44251"/>
                    <a:pt x="20584" y="36987"/>
                  </a:cubicBezTo>
                  <a:cubicBezTo>
                    <a:pt x="21189" y="35473"/>
                    <a:pt x="20281" y="33960"/>
                    <a:pt x="19070" y="33354"/>
                  </a:cubicBezTo>
                  <a:cubicBezTo>
                    <a:pt x="18679" y="33198"/>
                    <a:pt x="18268" y="33122"/>
                    <a:pt x="17863" y="33122"/>
                  </a:cubicBezTo>
                  <a:cubicBezTo>
                    <a:pt x="16699" y="33122"/>
                    <a:pt x="15584" y="33745"/>
                    <a:pt x="15135" y="34868"/>
                  </a:cubicBezTo>
                  <a:cubicBezTo>
                    <a:pt x="13622" y="38500"/>
                    <a:pt x="10595" y="41527"/>
                    <a:pt x="6962" y="43646"/>
                  </a:cubicBezTo>
                  <a:lnTo>
                    <a:pt x="13924" y="3387"/>
                  </a:lnTo>
                  <a:cubicBezTo>
                    <a:pt x="13924" y="1874"/>
                    <a:pt x="13016" y="57"/>
                    <a:pt x="11200" y="57"/>
                  </a:cubicBezTo>
                  <a:cubicBezTo>
                    <a:pt x="11008" y="19"/>
                    <a:pt x="10816" y="0"/>
                    <a:pt x="1062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2"/>
            <p:cNvSpPr/>
            <p:nvPr/>
          </p:nvSpPr>
          <p:spPr>
            <a:xfrm>
              <a:off x="230550" y="1790725"/>
              <a:ext cx="1763250" cy="612725"/>
            </a:xfrm>
            <a:custGeom>
              <a:avLst/>
              <a:gdLst/>
              <a:ahLst/>
              <a:cxnLst/>
              <a:rect l="l" t="t" r="r" b="b"/>
              <a:pathLst>
                <a:path w="70530" h="24509" extrusionOk="0">
                  <a:moveTo>
                    <a:pt x="51955" y="0"/>
                  </a:moveTo>
                  <a:cubicBezTo>
                    <a:pt x="41220" y="0"/>
                    <a:pt x="30528" y="469"/>
                    <a:pt x="19979" y="1503"/>
                  </a:cubicBezTo>
                  <a:cubicBezTo>
                    <a:pt x="14530" y="1503"/>
                    <a:pt x="9384" y="3017"/>
                    <a:pt x="5146" y="6347"/>
                  </a:cubicBezTo>
                  <a:cubicBezTo>
                    <a:pt x="2119" y="8768"/>
                    <a:pt x="606" y="12098"/>
                    <a:pt x="303" y="16033"/>
                  </a:cubicBezTo>
                  <a:cubicBezTo>
                    <a:pt x="0" y="18757"/>
                    <a:pt x="1211" y="21482"/>
                    <a:pt x="3027" y="23600"/>
                  </a:cubicBezTo>
                  <a:cubicBezTo>
                    <a:pt x="3633" y="24206"/>
                    <a:pt x="4238" y="24509"/>
                    <a:pt x="5146" y="24509"/>
                  </a:cubicBezTo>
                  <a:cubicBezTo>
                    <a:pt x="6054" y="24509"/>
                    <a:pt x="6660" y="24206"/>
                    <a:pt x="7265" y="23903"/>
                  </a:cubicBezTo>
                  <a:cubicBezTo>
                    <a:pt x="8476" y="22692"/>
                    <a:pt x="8476" y="20574"/>
                    <a:pt x="7265" y="19363"/>
                  </a:cubicBezTo>
                  <a:cubicBezTo>
                    <a:pt x="6660" y="18757"/>
                    <a:pt x="6357" y="17547"/>
                    <a:pt x="6357" y="16336"/>
                  </a:cubicBezTo>
                  <a:cubicBezTo>
                    <a:pt x="6660" y="14217"/>
                    <a:pt x="7568" y="12401"/>
                    <a:pt x="9081" y="10887"/>
                  </a:cubicBezTo>
                  <a:cubicBezTo>
                    <a:pt x="12411" y="8768"/>
                    <a:pt x="16346" y="7557"/>
                    <a:pt x="20281" y="7557"/>
                  </a:cubicBezTo>
                  <a:cubicBezTo>
                    <a:pt x="30831" y="6523"/>
                    <a:pt x="41381" y="6054"/>
                    <a:pt x="51931" y="6054"/>
                  </a:cubicBezTo>
                  <a:cubicBezTo>
                    <a:pt x="56819" y="6054"/>
                    <a:pt x="61707" y="6155"/>
                    <a:pt x="66595" y="6347"/>
                  </a:cubicBezTo>
                  <a:cubicBezTo>
                    <a:pt x="70227" y="6044"/>
                    <a:pt x="70530" y="898"/>
                    <a:pt x="66897" y="293"/>
                  </a:cubicBezTo>
                  <a:cubicBezTo>
                    <a:pt x="61913" y="101"/>
                    <a:pt x="56930" y="0"/>
                    <a:pt x="5195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2"/>
            <p:cNvSpPr/>
            <p:nvPr/>
          </p:nvSpPr>
          <p:spPr>
            <a:xfrm>
              <a:off x="1610225" y="2432250"/>
              <a:ext cx="807350" cy="266600"/>
            </a:xfrm>
            <a:custGeom>
              <a:avLst/>
              <a:gdLst/>
              <a:ahLst/>
              <a:cxnLst/>
              <a:rect l="l" t="t" r="r" b="b"/>
              <a:pathLst>
                <a:path w="32294" h="10664" extrusionOk="0">
                  <a:moveTo>
                    <a:pt x="28957" y="0"/>
                  </a:moveTo>
                  <a:cubicBezTo>
                    <a:pt x="28755" y="0"/>
                    <a:pt x="28554" y="19"/>
                    <a:pt x="28359" y="58"/>
                  </a:cubicBezTo>
                  <a:lnTo>
                    <a:pt x="3840" y="4599"/>
                  </a:lnTo>
                  <a:cubicBezTo>
                    <a:pt x="1" y="4894"/>
                    <a:pt x="484" y="10664"/>
                    <a:pt x="4164" y="10664"/>
                  </a:cubicBezTo>
                  <a:cubicBezTo>
                    <a:pt x="4256" y="10664"/>
                    <a:pt x="4350" y="10660"/>
                    <a:pt x="4445" y="10653"/>
                  </a:cubicBezTo>
                  <a:lnTo>
                    <a:pt x="5051" y="10653"/>
                  </a:lnTo>
                  <a:lnTo>
                    <a:pt x="29570" y="5810"/>
                  </a:lnTo>
                  <a:cubicBezTo>
                    <a:pt x="31083" y="5507"/>
                    <a:pt x="32294" y="3993"/>
                    <a:pt x="31991" y="2177"/>
                  </a:cubicBezTo>
                  <a:cubicBezTo>
                    <a:pt x="31728" y="859"/>
                    <a:pt x="30316" y="0"/>
                    <a:pt x="289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2"/>
            <p:cNvSpPr/>
            <p:nvPr/>
          </p:nvSpPr>
          <p:spPr>
            <a:xfrm>
              <a:off x="1698650" y="2645300"/>
              <a:ext cx="822475" cy="181925"/>
            </a:xfrm>
            <a:custGeom>
              <a:avLst/>
              <a:gdLst/>
              <a:ahLst/>
              <a:cxnLst/>
              <a:rect l="l" t="t" r="r" b="b"/>
              <a:pathLst>
                <a:path w="32899" h="7277" extrusionOk="0">
                  <a:moveTo>
                    <a:pt x="29038" y="1"/>
                  </a:moveTo>
                  <a:cubicBezTo>
                    <a:pt x="28947" y="1"/>
                    <a:pt x="28853" y="5"/>
                    <a:pt x="28757" y="12"/>
                  </a:cubicBezTo>
                  <a:lnTo>
                    <a:pt x="3027" y="1223"/>
                  </a:lnTo>
                  <a:cubicBezTo>
                    <a:pt x="1211" y="1223"/>
                    <a:pt x="0" y="2736"/>
                    <a:pt x="0" y="4250"/>
                  </a:cubicBezTo>
                  <a:cubicBezTo>
                    <a:pt x="303" y="5763"/>
                    <a:pt x="1514" y="7277"/>
                    <a:pt x="3027" y="7277"/>
                  </a:cubicBezTo>
                  <a:lnTo>
                    <a:pt x="3330" y="7277"/>
                  </a:lnTo>
                  <a:lnTo>
                    <a:pt x="29060" y="5763"/>
                  </a:lnTo>
                  <a:cubicBezTo>
                    <a:pt x="32899" y="5763"/>
                    <a:pt x="32704" y="1"/>
                    <a:pt x="2903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2"/>
            <p:cNvSpPr/>
            <p:nvPr/>
          </p:nvSpPr>
          <p:spPr>
            <a:xfrm>
              <a:off x="2630325" y="2097375"/>
              <a:ext cx="596975" cy="1221750"/>
            </a:xfrm>
            <a:custGeom>
              <a:avLst/>
              <a:gdLst/>
              <a:ahLst/>
              <a:cxnLst/>
              <a:rect l="l" t="t" r="r" b="b"/>
              <a:pathLst>
                <a:path w="23879" h="48870" extrusionOk="0">
                  <a:moveTo>
                    <a:pt x="18154" y="0"/>
                  </a:moveTo>
                  <a:cubicBezTo>
                    <a:pt x="17853" y="0"/>
                    <a:pt x="17540" y="43"/>
                    <a:pt x="17220" y="135"/>
                  </a:cubicBezTo>
                  <a:cubicBezTo>
                    <a:pt x="11166" y="1648"/>
                    <a:pt x="5414" y="4978"/>
                    <a:pt x="1176" y="9821"/>
                  </a:cubicBezTo>
                  <a:cubicBezTo>
                    <a:pt x="1" y="12172"/>
                    <a:pt x="1747" y="14341"/>
                    <a:pt x="3862" y="14341"/>
                  </a:cubicBezTo>
                  <a:cubicBezTo>
                    <a:pt x="4470" y="14341"/>
                    <a:pt x="5109" y="14162"/>
                    <a:pt x="5717" y="13756"/>
                  </a:cubicBezTo>
                  <a:cubicBezTo>
                    <a:pt x="8139" y="11032"/>
                    <a:pt x="10863" y="8610"/>
                    <a:pt x="14193" y="7097"/>
                  </a:cubicBezTo>
                  <a:lnTo>
                    <a:pt x="14193" y="7097"/>
                  </a:lnTo>
                  <a:cubicBezTo>
                    <a:pt x="13284" y="11637"/>
                    <a:pt x="11166" y="15572"/>
                    <a:pt x="8139" y="18902"/>
                  </a:cubicBezTo>
                  <a:cubicBezTo>
                    <a:pt x="6322" y="19810"/>
                    <a:pt x="4809" y="21324"/>
                    <a:pt x="4203" y="23140"/>
                  </a:cubicBezTo>
                  <a:cubicBezTo>
                    <a:pt x="3282" y="25444"/>
                    <a:pt x="4991" y="27398"/>
                    <a:pt x="6929" y="27398"/>
                  </a:cubicBezTo>
                  <a:cubicBezTo>
                    <a:pt x="7536" y="27398"/>
                    <a:pt x="8166" y="27206"/>
                    <a:pt x="8744" y="26772"/>
                  </a:cubicBezTo>
                  <a:cubicBezTo>
                    <a:pt x="9652" y="25864"/>
                    <a:pt x="10560" y="24956"/>
                    <a:pt x="11771" y="24048"/>
                  </a:cubicBezTo>
                  <a:cubicBezTo>
                    <a:pt x="11970" y="24008"/>
                    <a:pt x="12169" y="23989"/>
                    <a:pt x="12367" y="23989"/>
                  </a:cubicBezTo>
                  <a:cubicBezTo>
                    <a:pt x="13672" y="23989"/>
                    <a:pt x="14917" y="24812"/>
                    <a:pt x="15706" y="25864"/>
                  </a:cubicBezTo>
                  <a:cubicBezTo>
                    <a:pt x="17220" y="29194"/>
                    <a:pt x="16614" y="33129"/>
                    <a:pt x="14193" y="35853"/>
                  </a:cubicBezTo>
                  <a:cubicBezTo>
                    <a:pt x="11166" y="39183"/>
                    <a:pt x="7533" y="41604"/>
                    <a:pt x="3598" y="43118"/>
                  </a:cubicBezTo>
                  <a:cubicBezTo>
                    <a:pt x="874" y="44631"/>
                    <a:pt x="1782" y="48869"/>
                    <a:pt x="5112" y="48869"/>
                  </a:cubicBezTo>
                  <a:cubicBezTo>
                    <a:pt x="5414" y="48869"/>
                    <a:pt x="6020" y="48869"/>
                    <a:pt x="6625" y="48566"/>
                  </a:cubicBezTo>
                  <a:cubicBezTo>
                    <a:pt x="11166" y="46448"/>
                    <a:pt x="15403" y="43421"/>
                    <a:pt x="18733" y="39485"/>
                  </a:cubicBezTo>
                  <a:cubicBezTo>
                    <a:pt x="22971" y="34945"/>
                    <a:pt x="23879" y="27983"/>
                    <a:pt x="20852" y="22534"/>
                  </a:cubicBezTo>
                  <a:cubicBezTo>
                    <a:pt x="19641" y="20718"/>
                    <a:pt x="18128" y="19507"/>
                    <a:pt x="16009" y="18599"/>
                  </a:cubicBezTo>
                  <a:cubicBezTo>
                    <a:pt x="19036" y="14059"/>
                    <a:pt x="20852" y="8610"/>
                    <a:pt x="21155" y="3162"/>
                  </a:cubicBezTo>
                  <a:cubicBezTo>
                    <a:pt x="21155" y="1363"/>
                    <a:pt x="19846" y="0"/>
                    <a:pt x="1815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2"/>
            <p:cNvSpPr/>
            <p:nvPr/>
          </p:nvSpPr>
          <p:spPr>
            <a:xfrm>
              <a:off x="2909450" y="3169675"/>
              <a:ext cx="491925" cy="580775"/>
            </a:xfrm>
            <a:custGeom>
              <a:avLst/>
              <a:gdLst/>
              <a:ahLst/>
              <a:cxnLst/>
              <a:rect l="l" t="t" r="r" b="b"/>
              <a:pathLst>
                <a:path w="19677" h="23231" extrusionOk="0">
                  <a:moveTo>
                    <a:pt x="16305" y="1"/>
                  </a:moveTo>
                  <a:cubicBezTo>
                    <a:pt x="15358" y="1"/>
                    <a:pt x="14475" y="401"/>
                    <a:pt x="13925" y="1134"/>
                  </a:cubicBezTo>
                  <a:lnTo>
                    <a:pt x="909" y="18388"/>
                  </a:lnTo>
                  <a:cubicBezTo>
                    <a:pt x="1" y="19901"/>
                    <a:pt x="303" y="21717"/>
                    <a:pt x="1514" y="22626"/>
                  </a:cubicBezTo>
                  <a:cubicBezTo>
                    <a:pt x="2119" y="23231"/>
                    <a:pt x="2725" y="23231"/>
                    <a:pt x="3330" y="23231"/>
                  </a:cubicBezTo>
                  <a:cubicBezTo>
                    <a:pt x="4238" y="23231"/>
                    <a:pt x="5146" y="22928"/>
                    <a:pt x="5752" y="22020"/>
                  </a:cubicBezTo>
                  <a:lnTo>
                    <a:pt x="18465" y="4766"/>
                  </a:lnTo>
                  <a:cubicBezTo>
                    <a:pt x="19676" y="3556"/>
                    <a:pt x="19373" y="1437"/>
                    <a:pt x="18163" y="529"/>
                  </a:cubicBezTo>
                  <a:cubicBezTo>
                    <a:pt x="17566" y="170"/>
                    <a:pt x="16922" y="1"/>
                    <a:pt x="1630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2"/>
            <p:cNvSpPr/>
            <p:nvPr/>
          </p:nvSpPr>
          <p:spPr>
            <a:xfrm>
              <a:off x="3575400" y="1956950"/>
              <a:ext cx="552450" cy="1089725"/>
            </a:xfrm>
            <a:custGeom>
              <a:avLst/>
              <a:gdLst/>
              <a:ahLst/>
              <a:cxnLst/>
              <a:rect l="l" t="t" r="r" b="b"/>
              <a:pathLst>
                <a:path w="22098" h="43589" extrusionOk="0">
                  <a:moveTo>
                    <a:pt x="18700" y="0"/>
                  </a:moveTo>
                  <a:cubicBezTo>
                    <a:pt x="17826" y="0"/>
                    <a:pt x="16952" y="404"/>
                    <a:pt x="16346" y="1211"/>
                  </a:cubicBezTo>
                  <a:cubicBezTo>
                    <a:pt x="13016" y="6054"/>
                    <a:pt x="9989" y="11200"/>
                    <a:pt x="7568" y="16346"/>
                  </a:cubicBezTo>
                  <a:cubicBezTo>
                    <a:pt x="5752" y="19070"/>
                    <a:pt x="3633" y="21492"/>
                    <a:pt x="1211" y="23914"/>
                  </a:cubicBezTo>
                  <a:cubicBezTo>
                    <a:pt x="0" y="25124"/>
                    <a:pt x="0" y="26941"/>
                    <a:pt x="1211" y="28151"/>
                  </a:cubicBezTo>
                  <a:cubicBezTo>
                    <a:pt x="1816" y="28757"/>
                    <a:pt x="2422" y="29059"/>
                    <a:pt x="3330" y="29059"/>
                  </a:cubicBezTo>
                  <a:cubicBezTo>
                    <a:pt x="2119" y="32692"/>
                    <a:pt x="1514" y="36324"/>
                    <a:pt x="908" y="40259"/>
                  </a:cubicBezTo>
                  <a:cubicBezTo>
                    <a:pt x="606" y="41773"/>
                    <a:pt x="1816" y="43286"/>
                    <a:pt x="3633" y="43589"/>
                  </a:cubicBezTo>
                  <a:lnTo>
                    <a:pt x="3935" y="43589"/>
                  </a:lnTo>
                  <a:cubicBezTo>
                    <a:pt x="5449" y="43589"/>
                    <a:pt x="6660" y="42378"/>
                    <a:pt x="6660" y="40865"/>
                  </a:cubicBezTo>
                  <a:cubicBezTo>
                    <a:pt x="7871" y="33297"/>
                    <a:pt x="9687" y="26032"/>
                    <a:pt x="12714" y="19373"/>
                  </a:cubicBezTo>
                  <a:cubicBezTo>
                    <a:pt x="16346" y="14530"/>
                    <a:pt x="19070" y="9384"/>
                    <a:pt x="21492" y="4238"/>
                  </a:cubicBezTo>
                  <a:cubicBezTo>
                    <a:pt x="22097" y="2725"/>
                    <a:pt x="21492" y="1211"/>
                    <a:pt x="19979" y="303"/>
                  </a:cubicBezTo>
                  <a:cubicBezTo>
                    <a:pt x="19575" y="101"/>
                    <a:pt x="19138" y="0"/>
                    <a:pt x="1870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2"/>
            <p:cNvSpPr/>
            <p:nvPr/>
          </p:nvSpPr>
          <p:spPr>
            <a:xfrm>
              <a:off x="4127825" y="1964525"/>
              <a:ext cx="590300" cy="1059450"/>
            </a:xfrm>
            <a:custGeom>
              <a:avLst/>
              <a:gdLst/>
              <a:ahLst/>
              <a:cxnLst/>
              <a:rect l="l" t="t" r="r" b="b"/>
              <a:pathLst>
                <a:path w="23612" h="42378" extrusionOk="0">
                  <a:moveTo>
                    <a:pt x="11806" y="0"/>
                  </a:moveTo>
                  <a:cubicBezTo>
                    <a:pt x="11049" y="0"/>
                    <a:pt x="10292" y="303"/>
                    <a:pt x="9687" y="908"/>
                  </a:cubicBezTo>
                  <a:cubicBezTo>
                    <a:pt x="3330" y="7265"/>
                    <a:pt x="0" y="15740"/>
                    <a:pt x="606" y="24821"/>
                  </a:cubicBezTo>
                  <a:cubicBezTo>
                    <a:pt x="606" y="26335"/>
                    <a:pt x="1817" y="27546"/>
                    <a:pt x="3633" y="27546"/>
                  </a:cubicBezTo>
                  <a:cubicBezTo>
                    <a:pt x="5146" y="27546"/>
                    <a:pt x="6963" y="27243"/>
                    <a:pt x="8779" y="26638"/>
                  </a:cubicBezTo>
                  <a:lnTo>
                    <a:pt x="8779" y="26638"/>
                  </a:lnTo>
                  <a:lnTo>
                    <a:pt x="3330" y="38140"/>
                  </a:lnTo>
                  <a:cubicBezTo>
                    <a:pt x="2725" y="39351"/>
                    <a:pt x="3330" y="41167"/>
                    <a:pt x="4844" y="42075"/>
                  </a:cubicBezTo>
                  <a:cubicBezTo>
                    <a:pt x="5146" y="42075"/>
                    <a:pt x="5752" y="42075"/>
                    <a:pt x="6054" y="42378"/>
                  </a:cubicBezTo>
                  <a:cubicBezTo>
                    <a:pt x="7265" y="42378"/>
                    <a:pt x="8476" y="41470"/>
                    <a:pt x="9081" y="40259"/>
                  </a:cubicBezTo>
                  <a:lnTo>
                    <a:pt x="19373" y="19070"/>
                  </a:lnTo>
                  <a:cubicBezTo>
                    <a:pt x="21190" y="16648"/>
                    <a:pt x="22400" y="13924"/>
                    <a:pt x="23308" y="11200"/>
                  </a:cubicBezTo>
                  <a:cubicBezTo>
                    <a:pt x="23611" y="9686"/>
                    <a:pt x="22703" y="8173"/>
                    <a:pt x="21190" y="7568"/>
                  </a:cubicBezTo>
                  <a:cubicBezTo>
                    <a:pt x="20937" y="7517"/>
                    <a:pt x="20685" y="7492"/>
                    <a:pt x="20437" y="7492"/>
                  </a:cubicBezTo>
                  <a:cubicBezTo>
                    <a:pt x="19197" y="7492"/>
                    <a:pt x="18062" y="8122"/>
                    <a:pt x="17557" y="9384"/>
                  </a:cubicBezTo>
                  <a:lnTo>
                    <a:pt x="14227" y="15740"/>
                  </a:lnTo>
                  <a:cubicBezTo>
                    <a:pt x="12411" y="18162"/>
                    <a:pt x="9687" y="19978"/>
                    <a:pt x="6660" y="20886"/>
                  </a:cubicBezTo>
                  <a:cubicBezTo>
                    <a:pt x="7265" y="15135"/>
                    <a:pt x="9687" y="9384"/>
                    <a:pt x="13925" y="5146"/>
                  </a:cubicBezTo>
                  <a:cubicBezTo>
                    <a:pt x="15136" y="4238"/>
                    <a:pt x="15136" y="2119"/>
                    <a:pt x="13925" y="908"/>
                  </a:cubicBezTo>
                  <a:cubicBezTo>
                    <a:pt x="13319" y="303"/>
                    <a:pt x="12563" y="0"/>
                    <a:pt x="1180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2"/>
            <p:cNvSpPr/>
            <p:nvPr/>
          </p:nvSpPr>
          <p:spPr>
            <a:xfrm>
              <a:off x="4793775" y="2039150"/>
              <a:ext cx="560025" cy="1052950"/>
            </a:xfrm>
            <a:custGeom>
              <a:avLst/>
              <a:gdLst/>
              <a:ahLst/>
              <a:cxnLst/>
              <a:rect l="l" t="t" r="r" b="b"/>
              <a:pathLst>
                <a:path w="22401" h="42118" extrusionOk="0">
                  <a:moveTo>
                    <a:pt x="19128" y="0"/>
                  </a:moveTo>
                  <a:cubicBezTo>
                    <a:pt x="18272" y="0"/>
                    <a:pt x="17438" y="301"/>
                    <a:pt x="16951" y="950"/>
                  </a:cubicBezTo>
                  <a:lnTo>
                    <a:pt x="1816" y="18204"/>
                  </a:lnTo>
                  <a:cubicBezTo>
                    <a:pt x="606" y="19415"/>
                    <a:pt x="908" y="21231"/>
                    <a:pt x="2119" y="22442"/>
                  </a:cubicBezTo>
                  <a:cubicBezTo>
                    <a:pt x="2724" y="22744"/>
                    <a:pt x="3330" y="23047"/>
                    <a:pt x="3935" y="23047"/>
                  </a:cubicBezTo>
                  <a:cubicBezTo>
                    <a:pt x="2119" y="28193"/>
                    <a:pt x="908" y="33339"/>
                    <a:pt x="303" y="38485"/>
                  </a:cubicBezTo>
                  <a:cubicBezTo>
                    <a:pt x="0" y="40301"/>
                    <a:pt x="1211" y="41814"/>
                    <a:pt x="2724" y="42117"/>
                  </a:cubicBezTo>
                  <a:lnTo>
                    <a:pt x="3330" y="42117"/>
                  </a:lnTo>
                  <a:cubicBezTo>
                    <a:pt x="4541" y="42117"/>
                    <a:pt x="5751" y="40906"/>
                    <a:pt x="6054" y="39696"/>
                  </a:cubicBezTo>
                  <a:cubicBezTo>
                    <a:pt x="7568" y="26982"/>
                    <a:pt x="13016" y="14874"/>
                    <a:pt x="21189" y="5188"/>
                  </a:cubicBezTo>
                  <a:cubicBezTo>
                    <a:pt x="22400" y="3977"/>
                    <a:pt x="22400" y="1858"/>
                    <a:pt x="21189" y="647"/>
                  </a:cubicBezTo>
                  <a:cubicBezTo>
                    <a:pt x="20627" y="226"/>
                    <a:pt x="19870" y="0"/>
                    <a:pt x="1912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2"/>
            <p:cNvSpPr/>
            <p:nvPr/>
          </p:nvSpPr>
          <p:spPr>
            <a:xfrm>
              <a:off x="5055825" y="2176675"/>
              <a:ext cx="562825" cy="968400"/>
            </a:xfrm>
            <a:custGeom>
              <a:avLst/>
              <a:gdLst/>
              <a:ahLst/>
              <a:cxnLst/>
              <a:rect l="l" t="t" r="r" b="b"/>
              <a:pathLst>
                <a:path w="22513" h="38736" extrusionOk="0">
                  <a:moveTo>
                    <a:pt x="18504" y="0"/>
                  </a:moveTo>
                  <a:cubicBezTo>
                    <a:pt x="17518" y="0"/>
                    <a:pt x="16474" y="469"/>
                    <a:pt x="15853" y="1503"/>
                  </a:cubicBezTo>
                  <a:lnTo>
                    <a:pt x="6772" y="16941"/>
                  </a:lnTo>
                  <a:cubicBezTo>
                    <a:pt x="6167" y="17849"/>
                    <a:pt x="5561" y="18757"/>
                    <a:pt x="5259" y="19665"/>
                  </a:cubicBezTo>
                  <a:cubicBezTo>
                    <a:pt x="4653" y="21179"/>
                    <a:pt x="5259" y="22692"/>
                    <a:pt x="6772" y="23600"/>
                  </a:cubicBezTo>
                  <a:cubicBezTo>
                    <a:pt x="7097" y="23762"/>
                    <a:pt x="7464" y="23838"/>
                    <a:pt x="7841" y="23838"/>
                  </a:cubicBezTo>
                  <a:cubicBezTo>
                    <a:pt x="8869" y="23838"/>
                    <a:pt x="9961" y="23276"/>
                    <a:pt x="10405" y="22389"/>
                  </a:cubicBezTo>
                  <a:lnTo>
                    <a:pt x="11615" y="20270"/>
                  </a:lnTo>
                  <a:cubicBezTo>
                    <a:pt x="12523" y="19362"/>
                    <a:pt x="13432" y="18454"/>
                    <a:pt x="14642" y="17849"/>
                  </a:cubicBezTo>
                  <a:lnTo>
                    <a:pt x="14642" y="17849"/>
                  </a:lnTo>
                  <a:cubicBezTo>
                    <a:pt x="15853" y="21179"/>
                    <a:pt x="15853" y="24811"/>
                    <a:pt x="14340" y="27838"/>
                  </a:cubicBezTo>
                  <a:cubicBezTo>
                    <a:pt x="12492" y="30741"/>
                    <a:pt x="9494" y="32494"/>
                    <a:pt x="6148" y="32494"/>
                  </a:cubicBezTo>
                  <a:cubicBezTo>
                    <a:pt x="5656" y="32494"/>
                    <a:pt x="5157" y="32456"/>
                    <a:pt x="4653" y="32378"/>
                  </a:cubicBezTo>
                  <a:cubicBezTo>
                    <a:pt x="4463" y="32347"/>
                    <a:pt x="4280" y="32332"/>
                    <a:pt x="4103" y="32332"/>
                  </a:cubicBezTo>
                  <a:cubicBezTo>
                    <a:pt x="907" y="32332"/>
                    <a:pt x="0" y="37285"/>
                    <a:pt x="3442" y="38432"/>
                  </a:cubicBezTo>
                  <a:cubicBezTo>
                    <a:pt x="4351" y="38432"/>
                    <a:pt x="5259" y="38432"/>
                    <a:pt x="6167" y="38735"/>
                  </a:cubicBezTo>
                  <a:cubicBezTo>
                    <a:pt x="11615" y="38432"/>
                    <a:pt x="16761" y="35405"/>
                    <a:pt x="19486" y="30865"/>
                  </a:cubicBezTo>
                  <a:cubicBezTo>
                    <a:pt x="22513" y="25114"/>
                    <a:pt x="22210" y="18152"/>
                    <a:pt x="18577" y="12703"/>
                  </a:cubicBezTo>
                  <a:cubicBezTo>
                    <a:pt x="17972" y="12098"/>
                    <a:pt x="17367" y="11795"/>
                    <a:pt x="16761" y="11492"/>
                  </a:cubicBezTo>
                  <a:lnTo>
                    <a:pt x="20999" y="4530"/>
                  </a:lnTo>
                  <a:cubicBezTo>
                    <a:pt x="21907" y="3017"/>
                    <a:pt x="21302" y="1200"/>
                    <a:pt x="19788" y="292"/>
                  </a:cubicBezTo>
                  <a:cubicBezTo>
                    <a:pt x="19405" y="101"/>
                    <a:pt x="18961" y="0"/>
                    <a:pt x="1850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2"/>
            <p:cNvSpPr/>
            <p:nvPr/>
          </p:nvSpPr>
          <p:spPr>
            <a:xfrm>
              <a:off x="5467275" y="2061775"/>
              <a:ext cx="608100" cy="220600"/>
            </a:xfrm>
            <a:custGeom>
              <a:avLst/>
              <a:gdLst/>
              <a:ahLst/>
              <a:cxnLst/>
              <a:rect l="l" t="t" r="r" b="b"/>
              <a:pathLst>
                <a:path w="24324" h="8824" extrusionOk="0">
                  <a:moveTo>
                    <a:pt x="20242" y="1"/>
                  </a:moveTo>
                  <a:cubicBezTo>
                    <a:pt x="20061" y="1"/>
                    <a:pt x="19872" y="15"/>
                    <a:pt x="19676" y="45"/>
                  </a:cubicBezTo>
                  <a:lnTo>
                    <a:pt x="3028" y="2769"/>
                  </a:lnTo>
                  <a:cubicBezTo>
                    <a:pt x="1211" y="3072"/>
                    <a:pt x="1" y="4586"/>
                    <a:pt x="303" y="6099"/>
                  </a:cubicBezTo>
                  <a:cubicBezTo>
                    <a:pt x="606" y="7613"/>
                    <a:pt x="1817" y="8823"/>
                    <a:pt x="3330" y="8823"/>
                  </a:cubicBezTo>
                  <a:lnTo>
                    <a:pt x="3936" y="8823"/>
                  </a:lnTo>
                  <a:lnTo>
                    <a:pt x="20584" y="5796"/>
                  </a:lnTo>
                  <a:cubicBezTo>
                    <a:pt x="24323" y="5221"/>
                    <a:pt x="23690" y="1"/>
                    <a:pt x="2024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2"/>
            <p:cNvSpPr/>
            <p:nvPr/>
          </p:nvSpPr>
          <p:spPr>
            <a:xfrm>
              <a:off x="5738500" y="2151975"/>
              <a:ext cx="780700" cy="1061200"/>
            </a:xfrm>
            <a:custGeom>
              <a:avLst/>
              <a:gdLst/>
              <a:ahLst/>
              <a:cxnLst/>
              <a:rect l="l" t="t" r="r" b="b"/>
              <a:pathLst>
                <a:path w="31228" h="42448" extrusionOk="0">
                  <a:moveTo>
                    <a:pt x="24568" y="5518"/>
                  </a:moveTo>
                  <a:cubicBezTo>
                    <a:pt x="23962" y="7334"/>
                    <a:pt x="22751" y="8545"/>
                    <a:pt x="21238" y="9453"/>
                  </a:cubicBezTo>
                  <a:cubicBezTo>
                    <a:pt x="20330" y="10059"/>
                    <a:pt x="19724" y="10967"/>
                    <a:pt x="19724" y="12177"/>
                  </a:cubicBezTo>
                  <a:cubicBezTo>
                    <a:pt x="17952" y="13064"/>
                    <a:pt x="15854" y="13626"/>
                    <a:pt x="13789" y="13626"/>
                  </a:cubicBezTo>
                  <a:cubicBezTo>
                    <a:pt x="13033" y="13626"/>
                    <a:pt x="12281" y="13550"/>
                    <a:pt x="11551" y="13388"/>
                  </a:cubicBezTo>
                  <a:lnTo>
                    <a:pt x="11551" y="13086"/>
                  </a:lnTo>
                  <a:cubicBezTo>
                    <a:pt x="13973" y="8545"/>
                    <a:pt x="19119" y="5518"/>
                    <a:pt x="24568" y="5518"/>
                  </a:cubicBezTo>
                  <a:close/>
                  <a:moveTo>
                    <a:pt x="23805" y="1"/>
                  </a:moveTo>
                  <a:cubicBezTo>
                    <a:pt x="15081" y="1"/>
                    <a:pt x="7060" y="5423"/>
                    <a:pt x="4287" y="13994"/>
                  </a:cubicBezTo>
                  <a:cubicBezTo>
                    <a:pt x="3984" y="15507"/>
                    <a:pt x="4589" y="17021"/>
                    <a:pt x="5800" y="17626"/>
                  </a:cubicBezTo>
                  <a:cubicBezTo>
                    <a:pt x="8343" y="19109"/>
                    <a:pt x="11182" y="19851"/>
                    <a:pt x="14007" y="19851"/>
                  </a:cubicBezTo>
                  <a:cubicBezTo>
                    <a:pt x="15217" y="19851"/>
                    <a:pt x="16425" y="19715"/>
                    <a:pt x="17606" y="19442"/>
                  </a:cubicBezTo>
                  <a:lnTo>
                    <a:pt x="17606" y="19442"/>
                  </a:lnTo>
                  <a:cubicBezTo>
                    <a:pt x="17303" y="20653"/>
                    <a:pt x="17000" y="21864"/>
                    <a:pt x="16697" y="23075"/>
                  </a:cubicBezTo>
                  <a:lnTo>
                    <a:pt x="16697" y="23377"/>
                  </a:lnTo>
                  <a:cubicBezTo>
                    <a:pt x="16395" y="27312"/>
                    <a:pt x="15184" y="31247"/>
                    <a:pt x="13065" y="34577"/>
                  </a:cubicBezTo>
                  <a:cubicBezTo>
                    <a:pt x="11854" y="35788"/>
                    <a:pt x="10038" y="36393"/>
                    <a:pt x="8524" y="36393"/>
                  </a:cubicBezTo>
                  <a:cubicBezTo>
                    <a:pt x="7616" y="36393"/>
                    <a:pt x="7011" y="35788"/>
                    <a:pt x="6406" y="35183"/>
                  </a:cubicBezTo>
                  <a:cubicBezTo>
                    <a:pt x="5849" y="34161"/>
                    <a:pt x="4978" y="33738"/>
                    <a:pt x="4092" y="33738"/>
                  </a:cubicBezTo>
                  <a:cubicBezTo>
                    <a:pt x="2088" y="33738"/>
                    <a:pt x="0" y="35901"/>
                    <a:pt x="1260" y="38210"/>
                  </a:cubicBezTo>
                  <a:cubicBezTo>
                    <a:pt x="2773" y="40631"/>
                    <a:pt x="5195" y="42145"/>
                    <a:pt x="7919" y="42447"/>
                  </a:cubicBezTo>
                  <a:lnTo>
                    <a:pt x="8827" y="42447"/>
                  </a:lnTo>
                  <a:cubicBezTo>
                    <a:pt x="12157" y="42145"/>
                    <a:pt x="15184" y="40934"/>
                    <a:pt x="17606" y="38512"/>
                  </a:cubicBezTo>
                  <a:cubicBezTo>
                    <a:pt x="20633" y="34274"/>
                    <a:pt x="22449" y="29431"/>
                    <a:pt x="22751" y="24588"/>
                  </a:cubicBezTo>
                  <a:lnTo>
                    <a:pt x="22751" y="24285"/>
                  </a:lnTo>
                  <a:cubicBezTo>
                    <a:pt x="23357" y="20956"/>
                    <a:pt x="24568" y="17626"/>
                    <a:pt x="26384" y="14902"/>
                  </a:cubicBezTo>
                  <a:cubicBezTo>
                    <a:pt x="26687" y="14296"/>
                    <a:pt x="27292" y="13691"/>
                    <a:pt x="27595" y="13388"/>
                  </a:cubicBezTo>
                  <a:cubicBezTo>
                    <a:pt x="28200" y="12480"/>
                    <a:pt x="28503" y="11875"/>
                    <a:pt x="28503" y="10967"/>
                  </a:cubicBezTo>
                  <a:cubicBezTo>
                    <a:pt x="30016" y="8848"/>
                    <a:pt x="30924" y="6426"/>
                    <a:pt x="30924" y="3702"/>
                  </a:cubicBezTo>
                  <a:cubicBezTo>
                    <a:pt x="31227" y="2188"/>
                    <a:pt x="30319" y="978"/>
                    <a:pt x="29108" y="675"/>
                  </a:cubicBezTo>
                  <a:cubicBezTo>
                    <a:pt x="27337" y="219"/>
                    <a:pt x="25557" y="1"/>
                    <a:pt x="2380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2"/>
            <p:cNvSpPr/>
            <p:nvPr/>
          </p:nvSpPr>
          <p:spPr>
            <a:xfrm>
              <a:off x="6352675" y="2386600"/>
              <a:ext cx="711375" cy="947650"/>
            </a:xfrm>
            <a:custGeom>
              <a:avLst/>
              <a:gdLst/>
              <a:ahLst/>
              <a:cxnLst/>
              <a:rect l="l" t="t" r="r" b="b"/>
              <a:pathLst>
                <a:path w="28455" h="37906" extrusionOk="0">
                  <a:moveTo>
                    <a:pt x="23736" y="0"/>
                  </a:moveTo>
                  <a:cubicBezTo>
                    <a:pt x="20465" y="0"/>
                    <a:pt x="17548" y="1788"/>
                    <a:pt x="16347" y="4911"/>
                  </a:cubicBezTo>
                  <a:cubicBezTo>
                    <a:pt x="14833" y="8241"/>
                    <a:pt x="15741" y="11873"/>
                    <a:pt x="18163" y="14598"/>
                  </a:cubicBezTo>
                  <a:cubicBezTo>
                    <a:pt x="14530" y="21257"/>
                    <a:pt x="9082" y="27311"/>
                    <a:pt x="2422" y="30943"/>
                  </a:cubicBezTo>
                  <a:cubicBezTo>
                    <a:pt x="1" y="32457"/>
                    <a:pt x="909" y="36392"/>
                    <a:pt x="3633" y="36695"/>
                  </a:cubicBezTo>
                  <a:lnTo>
                    <a:pt x="21190" y="37906"/>
                  </a:lnTo>
                  <a:cubicBezTo>
                    <a:pt x="23006" y="37906"/>
                    <a:pt x="24217" y="36695"/>
                    <a:pt x="24519" y="35181"/>
                  </a:cubicBezTo>
                  <a:cubicBezTo>
                    <a:pt x="24519" y="33365"/>
                    <a:pt x="23309" y="31852"/>
                    <a:pt x="21492" y="31852"/>
                  </a:cubicBezTo>
                  <a:lnTo>
                    <a:pt x="12714" y="31246"/>
                  </a:lnTo>
                  <a:cubicBezTo>
                    <a:pt x="20887" y="23981"/>
                    <a:pt x="26336" y="14295"/>
                    <a:pt x="28152" y="3701"/>
                  </a:cubicBezTo>
                  <a:cubicBezTo>
                    <a:pt x="28455" y="2187"/>
                    <a:pt x="27546" y="976"/>
                    <a:pt x="26336" y="371"/>
                  </a:cubicBezTo>
                  <a:cubicBezTo>
                    <a:pt x="25461" y="121"/>
                    <a:pt x="24586" y="0"/>
                    <a:pt x="237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1" name="Google Shape;1151;p42"/>
          <p:cNvGrpSpPr/>
          <p:nvPr/>
        </p:nvGrpSpPr>
        <p:grpSpPr>
          <a:xfrm rot="2221467" flipH="1">
            <a:off x="2457400" y="3449072"/>
            <a:ext cx="500059" cy="1171183"/>
            <a:chOff x="2672050" y="238125"/>
            <a:chExt cx="2175675" cy="5095625"/>
          </a:xfrm>
        </p:grpSpPr>
        <p:sp>
          <p:nvSpPr>
            <p:cNvPr id="1152" name="Google Shape;1152;p42"/>
            <p:cNvSpPr/>
            <p:nvPr/>
          </p:nvSpPr>
          <p:spPr>
            <a:xfrm>
              <a:off x="2679200" y="459975"/>
              <a:ext cx="2039700" cy="4662650"/>
            </a:xfrm>
            <a:custGeom>
              <a:avLst/>
              <a:gdLst/>
              <a:ahLst/>
              <a:cxnLst/>
              <a:rect l="l" t="t" r="r" b="b"/>
              <a:pathLst>
                <a:path w="81588" h="186506" fill="none" extrusionOk="0">
                  <a:moveTo>
                    <a:pt x="17463" y="144"/>
                  </a:moveTo>
                  <a:cubicBezTo>
                    <a:pt x="7444" y="0"/>
                    <a:pt x="1" y="11165"/>
                    <a:pt x="1862" y="20898"/>
                  </a:cubicBezTo>
                  <a:cubicBezTo>
                    <a:pt x="3722" y="30631"/>
                    <a:pt x="12740" y="37931"/>
                    <a:pt x="22330" y="40365"/>
                  </a:cubicBezTo>
                  <a:cubicBezTo>
                    <a:pt x="33781" y="43227"/>
                    <a:pt x="47092" y="40794"/>
                    <a:pt x="56539" y="47808"/>
                  </a:cubicBezTo>
                  <a:cubicBezTo>
                    <a:pt x="64412" y="53819"/>
                    <a:pt x="66988" y="65127"/>
                    <a:pt x="64412" y="74860"/>
                  </a:cubicBezTo>
                  <a:cubicBezTo>
                    <a:pt x="61978" y="84450"/>
                    <a:pt x="55537" y="92609"/>
                    <a:pt x="48380" y="99479"/>
                  </a:cubicBezTo>
                  <a:cubicBezTo>
                    <a:pt x="41224" y="106207"/>
                    <a:pt x="33065" y="112218"/>
                    <a:pt x="26338" y="119518"/>
                  </a:cubicBezTo>
                  <a:cubicBezTo>
                    <a:pt x="19897" y="126246"/>
                    <a:pt x="14601" y="136408"/>
                    <a:pt x="19324" y="144281"/>
                  </a:cubicBezTo>
                  <a:cubicBezTo>
                    <a:pt x="23618" y="151581"/>
                    <a:pt x="33638" y="152583"/>
                    <a:pt x="41939" y="153298"/>
                  </a:cubicBezTo>
                  <a:cubicBezTo>
                    <a:pt x="51529" y="154014"/>
                    <a:pt x="61406" y="155732"/>
                    <a:pt x="69135" y="161457"/>
                  </a:cubicBezTo>
                  <a:cubicBezTo>
                    <a:pt x="76864" y="167039"/>
                    <a:pt x="81588" y="177488"/>
                    <a:pt x="78009" y="186506"/>
                  </a:cubicBezTo>
                </a:path>
              </a:pathLst>
            </a:custGeom>
            <a:noFill/>
            <a:ln w="178925" cap="flat" cmpd="sng">
              <a:solidFill>
                <a:srgbClr val="FFD678"/>
              </a:solidFill>
              <a:prstDash val="solid"/>
              <a:miter lim="1431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2"/>
            <p:cNvSpPr/>
            <p:nvPr/>
          </p:nvSpPr>
          <p:spPr>
            <a:xfrm>
              <a:off x="3019150" y="388400"/>
              <a:ext cx="1413475" cy="4820100"/>
            </a:xfrm>
            <a:custGeom>
              <a:avLst/>
              <a:gdLst/>
              <a:ahLst/>
              <a:cxnLst/>
              <a:rect l="l" t="t" r="r" b="b"/>
              <a:pathLst>
                <a:path w="56539" h="192804" fill="none" extrusionOk="0">
                  <a:moveTo>
                    <a:pt x="25908" y="1"/>
                  </a:moveTo>
                  <a:cubicBezTo>
                    <a:pt x="34210" y="9448"/>
                    <a:pt x="34639" y="23475"/>
                    <a:pt x="27339" y="33637"/>
                  </a:cubicBezTo>
                  <a:cubicBezTo>
                    <a:pt x="21185" y="41653"/>
                    <a:pt x="10736" y="45947"/>
                    <a:pt x="5583" y="54678"/>
                  </a:cubicBezTo>
                  <a:cubicBezTo>
                    <a:pt x="1" y="64841"/>
                    <a:pt x="2720" y="77437"/>
                    <a:pt x="12167" y="84307"/>
                  </a:cubicBezTo>
                  <a:cubicBezTo>
                    <a:pt x="22616" y="91464"/>
                    <a:pt x="37931" y="88745"/>
                    <a:pt x="47521" y="97046"/>
                  </a:cubicBezTo>
                  <a:cubicBezTo>
                    <a:pt x="56396" y="104633"/>
                    <a:pt x="56539" y="118517"/>
                    <a:pt x="52245" y="129395"/>
                  </a:cubicBezTo>
                  <a:cubicBezTo>
                    <a:pt x="47951" y="140130"/>
                    <a:pt x="40222" y="149291"/>
                    <a:pt x="34926" y="159596"/>
                  </a:cubicBezTo>
                  <a:cubicBezTo>
                    <a:pt x="29630" y="169902"/>
                    <a:pt x="26910" y="182784"/>
                    <a:pt x="32922" y="192804"/>
                  </a:cubicBezTo>
                </a:path>
              </a:pathLst>
            </a:custGeom>
            <a:noFill/>
            <a:ln w="178925" cap="flat" cmpd="sng">
              <a:solidFill>
                <a:srgbClr val="FFD678"/>
              </a:solidFill>
              <a:prstDash val="solid"/>
              <a:miter lim="1431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2"/>
            <p:cNvSpPr/>
            <p:nvPr/>
          </p:nvSpPr>
          <p:spPr>
            <a:xfrm>
              <a:off x="2672050" y="238125"/>
              <a:ext cx="2175675" cy="5095625"/>
            </a:xfrm>
            <a:custGeom>
              <a:avLst/>
              <a:gdLst/>
              <a:ahLst/>
              <a:cxnLst/>
              <a:rect l="l" t="t" r="r" b="b"/>
              <a:pathLst>
                <a:path w="87027" h="203825" extrusionOk="0">
                  <a:moveTo>
                    <a:pt x="37877" y="13864"/>
                  </a:moveTo>
                  <a:cubicBezTo>
                    <a:pt x="38677" y="13864"/>
                    <a:pt x="39472" y="14320"/>
                    <a:pt x="39792" y="15172"/>
                  </a:cubicBezTo>
                  <a:cubicBezTo>
                    <a:pt x="40222" y="15888"/>
                    <a:pt x="40651" y="16747"/>
                    <a:pt x="40937" y="17606"/>
                  </a:cubicBezTo>
                  <a:cubicBezTo>
                    <a:pt x="41939" y="20325"/>
                    <a:pt x="41796" y="20611"/>
                    <a:pt x="39076" y="21327"/>
                  </a:cubicBezTo>
                  <a:cubicBezTo>
                    <a:pt x="32492" y="23331"/>
                    <a:pt x="25765" y="24619"/>
                    <a:pt x="19038" y="26051"/>
                  </a:cubicBezTo>
                  <a:cubicBezTo>
                    <a:pt x="17320" y="26480"/>
                    <a:pt x="15459" y="26909"/>
                    <a:pt x="13742" y="27482"/>
                  </a:cubicBezTo>
                  <a:cubicBezTo>
                    <a:pt x="13029" y="27686"/>
                    <a:pt x="12243" y="28252"/>
                    <a:pt x="11591" y="28252"/>
                  </a:cubicBezTo>
                  <a:cubicBezTo>
                    <a:pt x="11327" y="28252"/>
                    <a:pt x="11085" y="28159"/>
                    <a:pt x="10879" y="27911"/>
                  </a:cubicBezTo>
                  <a:cubicBezTo>
                    <a:pt x="10163" y="27053"/>
                    <a:pt x="10879" y="25764"/>
                    <a:pt x="11022" y="24762"/>
                  </a:cubicBezTo>
                  <a:cubicBezTo>
                    <a:pt x="11165" y="22759"/>
                    <a:pt x="12740" y="21041"/>
                    <a:pt x="14744" y="20755"/>
                  </a:cubicBezTo>
                  <a:cubicBezTo>
                    <a:pt x="17463" y="20039"/>
                    <a:pt x="20183" y="19037"/>
                    <a:pt x="23045" y="18178"/>
                  </a:cubicBezTo>
                  <a:lnTo>
                    <a:pt x="36929" y="14027"/>
                  </a:lnTo>
                  <a:lnTo>
                    <a:pt x="37073" y="14027"/>
                  </a:lnTo>
                  <a:cubicBezTo>
                    <a:pt x="37328" y="13918"/>
                    <a:pt x="37603" y="13864"/>
                    <a:pt x="37877" y="13864"/>
                  </a:cubicBezTo>
                  <a:close/>
                  <a:moveTo>
                    <a:pt x="40039" y="24032"/>
                  </a:moveTo>
                  <a:cubicBezTo>
                    <a:pt x="42300" y="24032"/>
                    <a:pt x="42778" y="24960"/>
                    <a:pt x="42512" y="27625"/>
                  </a:cubicBezTo>
                  <a:cubicBezTo>
                    <a:pt x="42512" y="28341"/>
                    <a:pt x="42082" y="28770"/>
                    <a:pt x="41510" y="29056"/>
                  </a:cubicBezTo>
                  <a:cubicBezTo>
                    <a:pt x="40365" y="29343"/>
                    <a:pt x="39220" y="29772"/>
                    <a:pt x="38074" y="30202"/>
                  </a:cubicBezTo>
                  <a:cubicBezTo>
                    <a:pt x="30775" y="32635"/>
                    <a:pt x="23188" y="34639"/>
                    <a:pt x="15602" y="36213"/>
                  </a:cubicBezTo>
                  <a:cubicBezTo>
                    <a:pt x="15159" y="36302"/>
                    <a:pt x="14747" y="36346"/>
                    <a:pt x="14365" y="36346"/>
                  </a:cubicBezTo>
                  <a:cubicBezTo>
                    <a:pt x="12280" y="36346"/>
                    <a:pt x="11099" y="35032"/>
                    <a:pt x="10736" y="32492"/>
                  </a:cubicBezTo>
                  <a:cubicBezTo>
                    <a:pt x="10879" y="32062"/>
                    <a:pt x="11022" y="31633"/>
                    <a:pt x="11308" y="31347"/>
                  </a:cubicBezTo>
                  <a:cubicBezTo>
                    <a:pt x="12740" y="30488"/>
                    <a:pt x="14314" y="29772"/>
                    <a:pt x="15889" y="29486"/>
                  </a:cubicBezTo>
                  <a:cubicBezTo>
                    <a:pt x="19896" y="28770"/>
                    <a:pt x="23761" y="27911"/>
                    <a:pt x="27626" y="27196"/>
                  </a:cubicBezTo>
                  <a:lnTo>
                    <a:pt x="27626" y="26909"/>
                  </a:lnTo>
                  <a:lnTo>
                    <a:pt x="36357" y="24619"/>
                  </a:lnTo>
                  <a:cubicBezTo>
                    <a:pt x="37359" y="24333"/>
                    <a:pt x="38361" y="24047"/>
                    <a:pt x="39506" y="24047"/>
                  </a:cubicBezTo>
                  <a:cubicBezTo>
                    <a:pt x="39694" y="24037"/>
                    <a:pt x="39871" y="24032"/>
                    <a:pt x="40039" y="24032"/>
                  </a:cubicBezTo>
                  <a:close/>
                  <a:moveTo>
                    <a:pt x="41223" y="31919"/>
                  </a:moveTo>
                  <a:cubicBezTo>
                    <a:pt x="42225" y="32635"/>
                    <a:pt x="41796" y="33494"/>
                    <a:pt x="41653" y="34066"/>
                  </a:cubicBezTo>
                  <a:cubicBezTo>
                    <a:pt x="40651" y="38217"/>
                    <a:pt x="38647" y="42082"/>
                    <a:pt x="35927" y="45374"/>
                  </a:cubicBezTo>
                  <a:cubicBezTo>
                    <a:pt x="35355" y="46090"/>
                    <a:pt x="34353" y="46376"/>
                    <a:pt x="33494" y="46376"/>
                  </a:cubicBezTo>
                  <a:cubicBezTo>
                    <a:pt x="29916" y="46090"/>
                    <a:pt x="19610" y="41939"/>
                    <a:pt x="15745" y="38933"/>
                  </a:cubicBezTo>
                  <a:cubicBezTo>
                    <a:pt x="24334" y="37072"/>
                    <a:pt x="32922" y="34782"/>
                    <a:pt x="41223" y="31919"/>
                  </a:cubicBezTo>
                  <a:close/>
                  <a:moveTo>
                    <a:pt x="35641" y="54535"/>
                  </a:moveTo>
                  <a:cubicBezTo>
                    <a:pt x="39363" y="54821"/>
                    <a:pt x="43084" y="55680"/>
                    <a:pt x="46663" y="57254"/>
                  </a:cubicBezTo>
                  <a:cubicBezTo>
                    <a:pt x="46806" y="57397"/>
                    <a:pt x="46949" y="57540"/>
                    <a:pt x="47092" y="57970"/>
                  </a:cubicBezTo>
                  <a:cubicBezTo>
                    <a:pt x="47092" y="58113"/>
                    <a:pt x="46806" y="58399"/>
                    <a:pt x="46663" y="58685"/>
                  </a:cubicBezTo>
                  <a:cubicBezTo>
                    <a:pt x="46519" y="58685"/>
                    <a:pt x="46376" y="58829"/>
                    <a:pt x="46233" y="58829"/>
                  </a:cubicBezTo>
                  <a:lnTo>
                    <a:pt x="24620" y="64125"/>
                  </a:lnTo>
                  <a:cubicBezTo>
                    <a:pt x="24477" y="64125"/>
                    <a:pt x="24334" y="64125"/>
                    <a:pt x="23761" y="63838"/>
                  </a:cubicBezTo>
                  <a:cubicBezTo>
                    <a:pt x="26624" y="60403"/>
                    <a:pt x="30059" y="57397"/>
                    <a:pt x="33924" y="55107"/>
                  </a:cubicBezTo>
                  <a:cubicBezTo>
                    <a:pt x="34353" y="54678"/>
                    <a:pt x="34926" y="54535"/>
                    <a:pt x="35641" y="54535"/>
                  </a:cubicBezTo>
                  <a:close/>
                  <a:moveTo>
                    <a:pt x="33324" y="49304"/>
                  </a:moveTo>
                  <a:cubicBezTo>
                    <a:pt x="34059" y="49304"/>
                    <a:pt x="34660" y="49723"/>
                    <a:pt x="35355" y="49954"/>
                  </a:cubicBezTo>
                  <a:cubicBezTo>
                    <a:pt x="35861" y="49853"/>
                    <a:pt x="36439" y="49752"/>
                    <a:pt x="36987" y="49752"/>
                  </a:cubicBezTo>
                  <a:cubicBezTo>
                    <a:pt x="37214" y="49752"/>
                    <a:pt x="37435" y="49769"/>
                    <a:pt x="37645" y="49811"/>
                  </a:cubicBezTo>
                  <a:cubicBezTo>
                    <a:pt x="49096" y="51099"/>
                    <a:pt x="59402" y="57684"/>
                    <a:pt x="65556" y="67417"/>
                  </a:cubicBezTo>
                  <a:cubicBezTo>
                    <a:pt x="65700" y="67703"/>
                    <a:pt x="65700" y="67989"/>
                    <a:pt x="65700" y="68562"/>
                  </a:cubicBezTo>
                  <a:cubicBezTo>
                    <a:pt x="64841" y="68419"/>
                    <a:pt x="64411" y="67560"/>
                    <a:pt x="63982" y="66987"/>
                  </a:cubicBezTo>
                  <a:cubicBezTo>
                    <a:pt x="57970" y="59115"/>
                    <a:pt x="49239" y="53962"/>
                    <a:pt x="39363" y="52388"/>
                  </a:cubicBezTo>
                  <a:cubicBezTo>
                    <a:pt x="38074" y="52244"/>
                    <a:pt x="36786" y="51815"/>
                    <a:pt x="35498" y="51386"/>
                  </a:cubicBezTo>
                  <a:cubicBezTo>
                    <a:pt x="35302" y="51410"/>
                    <a:pt x="35109" y="51422"/>
                    <a:pt x="34921" y="51422"/>
                  </a:cubicBezTo>
                  <a:cubicBezTo>
                    <a:pt x="34013" y="51422"/>
                    <a:pt x="33204" y="51144"/>
                    <a:pt x="32492" y="50670"/>
                  </a:cubicBezTo>
                  <a:cubicBezTo>
                    <a:pt x="32206" y="50527"/>
                    <a:pt x="32206" y="50240"/>
                    <a:pt x="32206" y="49954"/>
                  </a:cubicBezTo>
                  <a:cubicBezTo>
                    <a:pt x="32349" y="49668"/>
                    <a:pt x="32492" y="49525"/>
                    <a:pt x="32779" y="49382"/>
                  </a:cubicBezTo>
                  <a:cubicBezTo>
                    <a:pt x="32970" y="49327"/>
                    <a:pt x="33151" y="49304"/>
                    <a:pt x="33324" y="49304"/>
                  </a:cubicBezTo>
                  <a:close/>
                  <a:moveTo>
                    <a:pt x="66845" y="70279"/>
                  </a:moveTo>
                  <a:cubicBezTo>
                    <a:pt x="66988" y="70423"/>
                    <a:pt x="67131" y="70709"/>
                    <a:pt x="67274" y="70995"/>
                  </a:cubicBezTo>
                  <a:lnTo>
                    <a:pt x="67274" y="71711"/>
                  </a:lnTo>
                  <a:cubicBezTo>
                    <a:pt x="67131" y="71568"/>
                    <a:pt x="66988" y="71281"/>
                    <a:pt x="66845" y="70995"/>
                  </a:cubicBezTo>
                  <a:cubicBezTo>
                    <a:pt x="66845" y="70709"/>
                    <a:pt x="66845" y="70423"/>
                    <a:pt x="66845" y="70279"/>
                  </a:cubicBezTo>
                  <a:close/>
                  <a:moveTo>
                    <a:pt x="50794" y="60350"/>
                  </a:moveTo>
                  <a:cubicBezTo>
                    <a:pt x="52674" y="60350"/>
                    <a:pt x="54503" y="61053"/>
                    <a:pt x="55823" y="62264"/>
                  </a:cubicBezTo>
                  <a:cubicBezTo>
                    <a:pt x="57255" y="63409"/>
                    <a:pt x="58543" y="64697"/>
                    <a:pt x="59545" y="66272"/>
                  </a:cubicBezTo>
                  <a:cubicBezTo>
                    <a:pt x="53676" y="68276"/>
                    <a:pt x="47665" y="69850"/>
                    <a:pt x="41510" y="71138"/>
                  </a:cubicBezTo>
                  <a:lnTo>
                    <a:pt x="21185" y="76005"/>
                  </a:lnTo>
                  <a:cubicBezTo>
                    <a:pt x="20040" y="76291"/>
                    <a:pt x="19038" y="76434"/>
                    <a:pt x="18036" y="76577"/>
                  </a:cubicBezTo>
                  <a:cubicBezTo>
                    <a:pt x="17463" y="76577"/>
                    <a:pt x="17034" y="76148"/>
                    <a:pt x="17177" y="75719"/>
                  </a:cubicBezTo>
                  <a:cubicBezTo>
                    <a:pt x="17320" y="73572"/>
                    <a:pt x="18036" y="71568"/>
                    <a:pt x="19324" y="69707"/>
                  </a:cubicBezTo>
                  <a:cubicBezTo>
                    <a:pt x="19896" y="68419"/>
                    <a:pt x="21185" y="68276"/>
                    <a:pt x="22330" y="67989"/>
                  </a:cubicBezTo>
                  <a:cubicBezTo>
                    <a:pt x="26910" y="66701"/>
                    <a:pt x="31347" y="65270"/>
                    <a:pt x="35784" y="63981"/>
                  </a:cubicBezTo>
                  <a:cubicBezTo>
                    <a:pt x="39506" y="62836"/>
                    <a:pt x="43227" y="61978"/>
                    <a:pt x="46949" y="60976"/>
                  </a:cubicBezTo>
                  <a:cubicBezTo>
                    <a:pt x="47665" y="60832"/>
                    <a:pt x="48380" y="60689"/>
                    <a:pt x="49096" y="60546"/>
                  </a:cubicBezTo>
                  <a:cubicBezTo>
                    <a:pt x="49658" y="60414"/>
                    <a:pt x="50228" y="60350"/>
                    <a:pt x="50794" y="60350"/>
                  </a:cubicBezTo>
                  <a:close/>
                  <a:moveTo>
                    <a:pt x="61154" y="69046"/>
                  </a:moveTo>
                  <a:cubicBezTo>
                    <a:pt x="61895" y="69046"/>
                    <a:pt x="62527" y="69457"/>
                    <a:pt x="62980" y="70136"/>
                  </a:cubicBezTo>
                  <a:cubicBezTo>
                    <a:pt x="63552" y="70995"/>
                    <a:pt x="64125" y="71854"/>
                    <a:pt x="64554" y="72856"/>
                  </a:cubicBezTo>
                  <a:cubicBezTo>
                    <a:pt x="65700" y="74860"/>
                    <a:pt x="65556" y="75432"/>
                    <a:pt x="63266" y="75862"/>
                  </a:cubicBezTo>
                  <a:lnTo>
                    <a:pt x="49812" y="78581"/>
                  </a:lnTo>
                  <a:cubicBezTo>
                    <a:pt x="41223" y="80156"/>
                    <a:pt x="33065" y="82875"/>
                    <a:pt x="24477" y="84879"/>
                  </a:cubicBezTo>
                  <a:cubicBezTo>
                    <a:pt x="23618" y="85022"/>
                    <a:pt x="23045" y="85452"/>
                    <a:pt x="21900" y="85452"/>
                  </a:cubicBezTo>
                  <a:cubicBezTo>
                    <a:pt x="21137" y="85452"/>
                    <a:pt x="20246" y="85897"/>
                    <a:pt x="19440" y="85897"/>
                  </a:cubicBezTo>
                  <a:cubicBezTo>
                    <a:pt x="19038" y="85897"/>
                    <a:pt x="18656" y="85786"/>
                    <a:pt x="18322" y="85452"/>
                  </a:cubicBezTo>
                  <a:cubicBezTo>
                    <a:pt x="17177" y="84307"/>
                    <a:pt x="16461" y="82589"/>
                    <a:pt x="16604" y="81015"/>
                  </a:cubicBezTo>
                  <a:cubicBezTo>
                    <a:pt x="16604" y="80013"/>
                    <a:pt x="17320" y="79726"/>
                    <a:pt x="18036" y="79583"/>
                  </a:cubicBezTo>
                  <a:cubicBezTo>
                    <a:pt x="21757" y="78581"/>
                    <a:pt x="25335" y="77436"/>
                    <a:pt x="29057" y="76577"/>
                  </a:cubicBezTo>
                  <a:cubicBezTo>
                    <a:pt x="38647" y="74573"/>
                    <a:pt x="48094" y="72570"/>
                    <a:pt x="57541" y="69850"/>
                  </a:cubicBezTo>
                  <a:cubicBezTo>
                    <a:pt x="58543" y="69564"/>
                    <a:pt x="59545" y="69421"/>
                    <a:pt x="60547" y="69134"/>
                  </a:cubicBezTo>
                  <a:cubicBezTo>
                    <a:pt x="60756" y="69075"/>
                    <a:pt x="60959" y="69046"/>
                    <a:pt x="61154" y="69046"/>
                  </a:cubicBezTo>
                  <a:close/>
                  <a:moveTo>
                    <a:pt x="69278" y="78009"/>
                  </a:moveTo>
                  <a:cubicBezTo>
                    <a:pt x="70423" y="80585"/>
                    <a:pt x="70566" y="83448"/>
                    <a:pt x="69707" y="86167"/>
                  </a:cubicBezTo>
                  <a:cubicBezTo>
                    <a:pt x="69135" y="82875"/>
                    <a:pt x="70280" y="80442"/>
                    <a:pt x="69278" y="78009"/>
                  </a:cubicBezTo>
                  <a:close/>
                  <a:moveTo>
                    <a:pt x="69421" y="87169"/>
                  </a:moveTo>
                  <a:lnTo>
                    <a:pt x="69421" y="87169"/>
                  </a:lnTo>
                  <a:cubicBezTo>
                    <a:pt x="69994" y="88458"/>
                    <a:pt x="69707" y="89889"/>
                    <a:pt x="68705" y="90891"/>
                  </a:cubicBezTo>
                  <a:cubicBezTo>
                    <a:pt x="68705" y="91463"/>
                    <a:pt x="68705" y="91892"/>
                    <a:pt x="67993" y="91893"/>
                  </a:cubicBezTo>
                  <a:lnTo>
                    <a:pt x="67993" y="91893"/>
                  </a:lnTo>
                  <a:cubicBezTo>
                    <a:pt x="68017" y="91372"/>
                    <a:pt x="68181" y="90891"/>
                    <a:pt x="68705" y="90891"/>
                  </a:cubicBezTo>
                  <a:cubicBezTo>
                    <a:pt x="68419" y="89603"/>
                    <a:pt x="68705" y="88314"/>
                    <a:pt x="69421" y="87169"/>
                  </a:cubicBezTo>
                  <a:close/>
                  <a:moveTo>
                    <a:pt x="65205" y="77990"/>
                  </a:moveTo>
                  <a:cubicBezTo>
                    <a:pt x="65962" y="77990"/>
                    <a:pt x="66558" y="78644"/>
                    <a:pt x="66558" y="79297"/>
                  </a:cubicBezTo>
                  <a:cubicBezTo>
                    <a:pt x="66701" y="79583"/>
                    <a:pt x="66701" y="79869"/>
                    <a:pt x="66701" y="80299"/>
                  </a:cubicBezTo>
                  <a:cubicBezTo>
                    <a:pt x="67274" y="85452"/>
                    <a:pt x="66415" y="84736"/>
                    <a:pt x="62837" y="85595"/>
                  </a:cubicBezTo>
                  <a:cubicBezTo>
                    <a:pt x="55108" y="87169"/>
                    <a:pt x="47378" y="89173"/>
                    <a:pt x="39649" y="90748"/>
                  </a:cubicBezTo>
                  <a:cubicBezTo>
                    <a:pt x="36071" y="91607"/>
                    <a:pt x="32492" y="92036"/>
                    <a:pt x="28914" y="92895"/>
                  </a:cubicBezTo>
                  <a:cubicBezTo>
                    <a:pt x="28484" y="93024"/>
                    <a:pt x="28042" y="93088"/>
                    <a:pt x="27599" y="93088"/>
                  </a:cubicBezTo>
                  <a:cubicBezTo>
                    <a:pt x="26564" y="93088"/>
                    <a:pt x="25522" y="92737"/>
                    <a:pt x="24620" y="92036"/>
                  </a:cubicBezTo>
                  <a:cubicBezTo>
                    <a:pt x="24334" y="91750"/>
                    <a:pt x="23904" y="91607"/>
                    <a:pt x="23618" y="91320"/>
                  </a:cubicBezTo>
                  <a:cubicBezTo>
                    <a:pt x="22759" y="90605"/>
                    <a:pt x="21471" y="90318"/>
                    <a:pt x="21614" y="88887"/>
                  </a:cubicBezTo>
                  <a:cubicBezTo>
                    <a:pt x="21757" y="87599"/>
                    <a:pt x="23188" y="87742"/>
                    <a:pt x="24190" y="87599"/>
                  </a:cubicBezTo>
                  <a:cubicBezTo>
                    <a:pt x="32206" y="85309"/>
                    <a:pt x="40365" y="83162"/>
                    <a:pt x="48094" y="81730"/>
                  </a:cubicBezTo>
                  <a:lnTo>
                    <a:pt x="61835" y="78581"/>
                  </a:lnTo>
                  <a:cubicBezTo>
                    <a:pt x="62837" y="78295"/>
                    <a:pt x="63982" y="78152"/>
                    <a:pt x="64984" y="78009"/>
                  </a:cubicBezTo>
                  <a:cubicBezTo>
                    <a:pt x="65059" y="77996"/>
                    <a:pt x="65132" y="77990"/>
                    <a:pt x="65205" y="77990"/>
                  </a:cubicBezTo>
                  <a:close/>
                  <a:moveTo>
                    <a:pt x="67993" y="91898"/>
                  </a:moveTo>
                  <a:lnTo>
                    <a:pt x="67993" y="91898"/>
                  </a:lnTo>
                  <a:cubicBezTo>
                    <a:pt x="68411" y="92602"/>
                    <a:pt x="68140" y="93580"/>
                    <a:pt x="67451" y="93883"/>
                  </a:cubicBezTo>
                  <a:lnTo>
                    <a:pt x="67451" y="93883"/>
                  </a:lnTo>
                  <a:cubicBezTo>
                    <a:pt x="67031" y="93185"/>
                    <a:pt x="67325" y="92302"/>
                    <a:pt x="67990" y="92036"/>
                  </a:cubicBezTo>
                  <a:cubicBezTo>
                    <a:pt x="67990" y="91990"/>
                    <a:pt x="67991" y="91944"/>
                    <a:pt x="67993" y="91898"/>
                  </a:cubicBezTo>
                  <a:close/>
                  <a:moveTo>
                    <a:pt x="64644" y="88116"/>
                  </a:moveTo>
                  <a:cubicBezTo>
                    <a:pt x="65687" y="88116"/>
                    <a:pt x="66054" y="88894"/>
                    <a:pt x="65556" y="89889"/>
                  </a:cubicBezTo>
                  <a:cubicBezTo>
                    <a:pt x="64984" y="91177"/>
                    <a:pt x="64554" y="92465"/>
                    <a:pt x="62980" y="92895"/>
                  </a:cubicBezTo>
                  <a:cubicBezTo>
                    <a:pt x="56109" y="94469"/>
                    <a:pt x="49382" y="96044"/>
                    <a:pt x="42512" y="97761"/>
                  </a:cubicBezTo>
                  <a:cubicBezTo>
                    <a:pt x="41528" y="98053"/>
                    <a:pt x="40581" y="98177"/>
                    <a:pt x="39661" y="98177"/>
                  </a:cubicBezTo>
                  <a:cubicBezTo>
                    <a:pt x="36970" y="98177"/>
                    <a:pt x="34517" y="97111"/>
                    <a:pt x="32063" y="96044"/>
                  </a:cubicBezTo>
                  <a:cubicBezTo>
                    <a:pt x="31920" y="95901"/>
                    <a:pt x="31777" y="95614"/>
                    <a:pt x="31777" y="95328"/>
                  </a:cubicBezTo>
                  <a:cubicBezTo>
                    <a:pt x="31777" y="95185"/>
                    <a:pt x="31920" y="95042"/>
                    <a:pt x="32063" y="94899"/>
                  </a:cubicBezTo>
                  <a:cubicBezTo>
                    <a:pt x="32779" y="94756"/>
                    <a:pt x="33494" y="94469"/>
                    <a:pt x="34210" y="94326"/>
                  </a:cubicBezTo>
                  <a:lnTo>
                    <a:pt x="48523" y="91607"/>
                  </a:lnTo>
                  <a:lnTo>
                    <a:pt x="48523" y="91320"/>
                  </a:lnTo>
                  <a:cubicBezTo>
                    <a:pt x="53819" y="90175"/>
                    <a:pt x="58972" y="89030"/>
                    <a:pt x="64125" y="88171"/>
                  </a:cubicBezTo>
                  <a:cubicBezTo>
                    <a:pt x="64313" y="88134"/>
                    <a:pt x="64487" y="88116"/>
                    <a:pt x="64644" y="88116"/>
                  </a:cubicBezTo>
                  <a:close/>
                  <a:moveTo>
                    <a:pt x="61119" y="96330"/>
                  </a:moveTo>
                  <a:cubicBezTo>
                    <a:pt x="60117" y="97475"/>
                    <a:pt x="59545" y="98048"/>
                    <a:pt x="58972" y="98477"/>
                  </a:cubicBezTo>
                  <a:cubicBezTo>
                    <a:pt x="55880" y="101081"/>
                    <a:pt x="54916" y="102343"/>
                    <a:pt x="53187" y="102343"/>
                  </a:cubicBezTo>
                  <a:cubicBezTo>
                    <a:pt x="51875" y="102343"/>
                    <a:pt x="50122" y="101615"/>
                    <a:pt x="46663" y="100195"/>
                  </a:cubicBezTo>
                  <a:cubicBezTo>
                    <a:pt x="48666" y="98763"/>
                    <a:pt x="53962" y="97189"/>
                    <a:pt x="61119" y="96330"/>
                  </a:cubicBezTo>
                  <a:close/>
                  <a:moveTo>
                    <a:pt x="29343" y="53103"/>
                  </a:moveTo>
                  <a:lnTo>
                    <a:pt x="29343" y="53246"/>
                  </a:lnTo>
                  <a:cubicBezTo>
                    <a:pt x="29630" y="53389"/>
                    <a:pt x="29916" y="53533"/>
                    <a:pt x="30059" y="53819"/>
                  </a:cubicBezTo>
                  <a:cubicBezTo>
                    <a:pt x="30059" y="54105"/>
                    <a:pt x="30059" y="54391"/>
                    <a:pt x="29916" y="54535"/>
                  </a:cubicBezTo>
                  <a:cubicBezTo>
                    <a:pt x="28771" y="55393"/>
                    <a:pt x="27769" y="56395"/>
                    <a:pt x="26767" y="57254"/>
                  </a:cubicBezTo>
                  <a:cubicBezTo>
                    <a:pt x="23188" y="60117"/>
                    <a:pt x="20183" y="63552"/>
                    <a:pt x="17606" y="67417"/>
                  </a:cubicBezTo>
                  <a:cubicBezTo>
                    <a:pt x="16032" y="69993"/>
                    <a:pt x="14744" y="72856"/>
                    <a:pt x="14171" y="75862"/>
                  </a:cubicBezTo>
                  <a:cubicBezTo>
                    <a:pt x="13312" y="80156"/>
                    <a:pt x="14314" y="84736"/>
                    <a:pt x="16891" y="88314"/>
                  </a:cubicBezTo>
                  <a:cubicBezTo>
                    <a:pt x="19610" y="91750"/>
                    <a:pt x="22902" y="94469"/>
                    <a:pt x="26767" y="96473"/>
                  </a:cubicBezTo>
                  <a:cubicBezTo>
                    <a:pt x="30775" y="98477"/>
                    <a:pt x="35069" y="100195"/>
                    <a:pt x="39506" y="101340"/>
                  </a:cubicBezTo>
                  <a:cubicBezTo>
                    <a:pt x="42798" y="102199"/>
                    <a:pt x="46233" y="103201"/>
                    <a:pt x="49525" y="104202"/>
                  </a:cubicBezTo>
                  <a:cubicBezTo>
                    <a:pt x="50098" y="104202"/>
                    <a:pt x="50241" y="104775"/>
                    <a:pt x="50098" y="105204"/>
                  </a:cubicBezTo>
                  <a:cubicBezTo>
                    <a:pt x="49955" y="105491"/>
                    <a:pt x="49668" y="105634"/>
                    <a:pt x="49382" y="105634"/>
                  </a:cubicBezTo>
                  <a:cubicBezTo>
                    <a:pt x="44802" y="104632"/>
                    <a:pt x="40078" y="103773"/>
                    <a:pt x="35498" y="102628"/>
                  </a:cubicBezTo>
                  <a:cubicBezTo>
                    <a:pt x="28771" y="100767"/>
                    <a:pt x="22330" y="97618"/>
                    <a:pt x="16891" y="93181"/>
                  </a:cubicBezTo>
                  <a:cubicBezTo>
                    <a:pt x="14600" y="91607"/>
                    <a:pt x="12883" y="89460"/>
                    <a:pt x="11595" y="87026"/>
                  </a:cubicBezTo>
                  <a:cubicBezTo>
                    <a:pt x="9161" y="83018"/>
                    <a:pt x="8732" y="78152"/>
                    <a:pt x="10449" y="73858"/>
                  </a:cubicBezTo>
                  <a:cubicBezTo>
                    <a:pt x="10593" y="73142"/>
                    <a:pt x="10879" y="72426"/>
                    <a:pt x="11308" y="71711"/>
                  </a:cubicBezTo>
                  <a:cubicBezTo>
                    <a:pt x="15173" y="64411"/>
                    <a:pt x="20755" y="58256"/>
                    <a:pt x="27626" y="53676"/>
                  </a:cubicBezTo>
                  <a:cubicBezTo>
                    <a:pt x="28198" y="53246"/>
                    <a:pt x="28771" y="53103"/>
                    <a:pt x="29343" y="53103"/>
                  </a:cubicBezTo>
                  <a:close/>
                  <a:moveTo>
                    <a:pt x="60046" y="107244"/>
                  </a:moveTo>
                  <a:cubicBezTo>
                    <a:pt x="60260" y="107244"/>
                    <a:pt x="60475" y="107280"/>
                    <a:pt x="60690" y="107351"/>
                  </a:cubicBezTo>
                  <a:cubicBezTo>
                    <a:pt x="62837" y="109355"/>
                    <a:pt x="64411" y="111789"/>
                    <a:pt x="65270" y="114508"/>
                  </a:cubicBezTo>
                  <a:cubicBezTo>
                    <a:pt x="63266" y="112504"/>
                    <a:pt x="61262" y="110500"/>
                    <a:pt x="59258" y="108497"/>
                  </a:cubicBezTo>
                  <a:cubicBezTo>
                    <a:pt x="58972" y="108210"/>
                    <a:pt x="58972" y="107638"/>
                    <a:pt x="59402" y="107351"/>
                  </a:cubicBezTo>
                  <a:cubicBezTo>
                    <a:pt x="59616" y="107280"/>
                    <a:pt x="59831" y="107244"/>
                    <a:pt x="60046" y="107244"/>
                  </a:cubicBezTo>
                  <a:close/>
                  <a:moveTo>
                    <a:pt x="56323" y="110083"/>
                  </a:moveTo>
                  <a:cubicBezTo>
                    <a:pt x="56960" y="110083"/>
                    <a:pt x="57546" y="110516"/>
                    <a:pt x="58543" y="111359"/>
                  </a:cubicBezTo>
                  <a:lnTo>
                    <a:pt x="59688" y="112361"/>
                  </a:lnTo>
                  <a:cubicBezTo>
                    <a:pt x="61405" y="114079"/>
                    <a:pt x="61405" y="114508"/>
                    <a:pt x="59115" y="115367"/>
                  </a:cubicBezTo>
                  <a:cubicBezTo>
                    <a:pt x="53962" y="116941"/>
                    <a:pt x="48810" y="118230"/>
                    <a:pt x="43657" y="119375"/>
                  </a:cubicBezTo>
                  <a:lnTo>
                    <a:pt x="42369" y="119375"/>
                  </a:lnTo>
                  <a:cubicBezTo>
                    <a:pt x="42512" y="118087"/>
                    <a:pt x="43514" y="117800"/>
                    <a:pt x="44229" y="117371"/>
                  </a:cubicBezTo>
                  <a:cubicBezTo>
                    <a:pt x="47521" y="115224"/>
                    <a:pt x="50957" y="113077"/>
                    <a:pt x="54249" y="111073"/>
                  </a:cubicBezTo>
                  <a:cubicBezTo>
                    <a:pt x="55179" y="110408"/>
                    <a:pt x="55770" y="110083"/>
                    <a:pt x="56323" y="110083"/>
                  </a:cubicBezTo>
                  <a:close/>
                  <a:moveTo>
                    <a:pt x="62121" y="117371"/>
                  </a:moveTo>
                  <a:cubicBezTo>
                    <a:pt x="63839" y="117371"/>
                    <a:pt x="65270" y="118802"/>
                    <a:pt x="65127" y="120663"/>
                  </a:cubicBezTo>
                  <a:cubicBezTo>
                    <a:pt x="65127" y="120806"/>
                    <a:pt x="64841" y="121092"/>
                    <a:pt x="64698" y="121236"/>
                  </a:cubicBezTo>
                  <a:cubicBezTo>
                    <a:pt x="64125" y="121522"/>
                    <a:pt x="63552" y="121665"/>
                    <a:pt x="62837" y="121808"/>
                  </a:cubicBezTo>
                  <a:cubicBezTo>
                    <a:pt x="55537" y="123096"/>
                    <a:pt x="48380" y="125386"/>
                    <a:pt x="41223" y="127247"/>
                  </a:cubicBezTo>
                  <a:cubicBezTo>
                    <a:pt x="37216" y="128535"/>
                    <a:pt x="33065" y="129537"/>
                    <a:pt x="28914" y="130396"/>
                  </a:cubicBezTo>
                  <a:lnTo>
                    <a:pt x="28771" y="130396"/>
                  </a:lnTo>
                  <a:cubicBezTo>
                    <a:pt x="30918" y="127104"/>
                    <a:pt x="32779" y="124814"/>
                    <a:pt x="36214" y="124098"/>
                  </a:cubicBezTo>
                  <a:cubicBezTo>
                    <a:pt x="37788" y="123669"/>
                    <a:pt x="39363" y="123096"/>
                    <a:pt x="40937" y="122667"/>
                  </a:cubicBezTo>
                  <a:cubicBezTo>
                    <a:pt x="46519" y="121379"/>
                    <a:pt x="52245" y="120234"/>
                    <a:pt x="57684" y="118373"/>
                  </a:cubicBezTo>
                  <a:cubicBezTo>
                    <a:pt x="59115" y="117943"/>
                    <a:pt x="60690" y="117657"/>
                    <a:pt x="62121" y="117371"/>
                  </a:cubicBezTo>
                  <a:close/>
                  <a:moveTo>
                    <a:pt x="64586" y="124300"/>
                  </a:moveTo>
                  <a:cubicBezTo>
                    <a:pt x="65484" y="124300"/>
                    <a:pt x="65899" y="124780"/>
                    <a:pt x="66129" y="125816"/>
                  </a:cubicBezTo>
                  <a:cubicBezTo>
                    <a:pt x="66558" y="127820"/>
                    <a:pt x="66415" y="128679"/>
                    <a:pt x="64984" y="129108"/>
                  </a:cubicBezTo>
                  <a:cubicBezTo>
                    <a:pt x="62837" y="129824"/>
                    <a:pt x="60547" y="130396"/>
                    <a:pt x="58400" y="130969"/>
                  </a:cubicBezTo>
                  <a:cubicBezTo>
                    <a:pt x="49239" y="133116"/>
                    <a:pt x="40078" y="135263"/>
                    <a:pt x="30918" y="137553"/>
                  </a:cubicBezTo>
                  <a:cubicBezTo>
                    <a:pt x="28771" y="138126"/>
                    <a:pt x="26767" y="138841"/>
                    <a:pt x="24190" y="139557"/>
                  </a:cubicBezTo>
                  <a:lnTo>
                    <a:pt x="24763" y="137124"/>
                  </a:lnTo>
                  <a:cubicBezTo>
                    <a:pt x="25049" y="134833"/>
                    <a:pt x="27053" y="133116"/>
                    <a:pt x="29343" y="132973"/>
                  </a:cubicBezTo>
                  <a:cubicBezTo>
                    <a:pt x="35069" y="131828"/>
                    <a:pt x="40794" y="129967"/>
                    <a:pt x="46519" y="128392"/>
                  </a:cubicBezTo>
                  <a:cubicBezTo>
                    <a:pt x="52245" y="126675"/>
                    <a:pt x="57970" y="125530"/>
                    <a:pt x="63839" y="124385"/>
                  </a:cubicBezTo>
                  <a:cubicBezTo>
                    <a:pt x="64120" y="124328"/>
                    <a:pt x="64367" y="124300"/>
                    <a:pt x="64586" y="124300"/>
                  </a:cubicBezTo>
                  <a:close/>
                  <a:moveTo>
                    <a:pt x="66415" y="115940"/>
                  </a:moveTo>
                  <a:lnTo>
                    <a:pt x="66415" y="115940"/>
                  </a:lnTo>
                  <a:cubicBezTo>
                    <a:pt x="71854" y="123526"/>
                    <a:pt x="71425" y="137553"/>
                    <a:pt x="67131" y="144423"/>
                  </a:cubicBezTo>
                  <a:cubicBezTo>
                    <a:pt x="66988" y="142706"/>
                    <a:pt x="67274" y="140988"/>
                    <a:pt x="67847" y="139414"/>
                  </a:cubicBezTo>
                  <a:cubicBezTo>
                    <a:pt x="69135" y="133831"/>
                    <a:pt x="69278" y="127963"/>
                    <a:pt x="68419" y="122238"/>
                  </a:cubicBezTo>
                  <a:cubicBezTo>
                    <a:pt x="67990" y="120234"/>
                    <a:pt x="66701" y="118373"/>
                    <a:pt x="66415" y="115940"/>
                  </a:cubicBezTo>
                  <a:close/>
                  <a:moveTo>
                    <a:pt x="64658" y="132033"/>
                  </a:moveTo>
                  <a:cubicBezTo>
                    <a:pt x="65699" y="132033"/>
                    <a:pt x="65986" y="132598"/>
                    <a:pt x="65986" y="134118"/>
                  </a:cubicBezTo>
                  <a:cubicBezTo>
                    <a:pt x="65986" y="136122"/>
                    <a:pt x="65700" y="136694"/>
                    <a:pt x="63982" y="137124"/>
                  </a:cubicBezTo>
                  <a:cubicBezTo>
                    <a:pt x="52531" y="140129"/>
                    <a:pt x="41510" y="143994"/>
                    <a:pt x="29916" y="146284"/>
                  </a:cubicBezTo>
                  <a:lnTo>
                    <a:pt x="29057" y="146427"/>
                  </a:lnTo>
                  <a:cubicBezTo>
                    <a:pt x="27936" y="146659"/>
                    <a:pt x="27107" y="146808"/>
                    <a:pt x="26480" y="146808"/>
                  </a:cubicBezTo>
                  <a:cubicBezTo>
                    <a:pt x="24787" y="146808"/>
                    <a:pt x="24570" y="145724"/>
                    <a:pt x="24047" y="142276"/>
                  </a:cubicBezTo>
                  <a:cubicBezTo>
                    <a:pt x="24620" y="142133"/>
                    <a:pt x="25192" y="141847"/>
                    <a:pt x="25765" y="141704"/>
                  </a:cubicBezTo>
                  <a:lnTo>
                    <a:pt x="51959" y="135120"/>
                  </a:lnTo>
                  <a:cubicBezTo>
                    <a:pt x="55966" y="134261"/>
                    <a:pt x="59831" y="133116"/>
                    <a:pt x="63839" y="132114"/>
                  </a:cubicBezTo>
                  <a:cubicBezTo>
                    <a:pt x="64153" y="132061"/>
                    <a:pt x="64425" y="132033"/>
                    <a:pt x="64658" y="132033"/>
                  </a:cubicBezTo>
                  <a:close/>
                  <a:moveTo>
                    <a:pt x="64698" y="139700"/>
                  </a:moveTo>
                  <a:lnTo>
                    <a:pt x="64698" y="139843"/>
                  </a:lnTo>
                  <a:cubicBezTo>
                    <a:pt x="65127" y="140988"/>
                    <a:pt x="64554" y="141847"/>
                    <a:pt x="64268" y="142706"/>
                  </a:cubicBezTo>
                  <a:cubicBezTo>
                    <a:pt x="63982" y="143708"/>
                    <a:pt x="63266" y="144280"/>
                    <a:pt x="62407" y="144567"/>
                  </a:cubicBezTo>
                  <a:cubicBezTo>
                    <a:pt x="57398" y="145998"/>
                    <a:pt x="52245" y="147572"/>
                    <a:pt x="47092" y="149147"/>
                  </a:cubicBezTo>
                  <a:cubicBezTo>
                    <a:pt x="43657" y="150149"/>
                    <a:pt x="40078" y="151008"/>
                    <a:pt x="36643" y="152296"/>
                  </a:cubicBezTo>
                  <a:cubicBezTo>
                    <a:pt x="35860" y="152557"/>
                    <a:pt x="35126" y="152672"/>
                    <a:pt x="34425" y="152672"/>
                  </a:cubicBezTo>
                  <a:cubicBezTo>
                    <a:pt x="32435" y="152672"/>
                    <a:pt x="30713" y="151743"/>
                    <a:pt x="28914" y="150578"/>
                  </a:cubicBezTo>
                  <a:cubicBezTo>
                    <a:pt x="28771" y="150435"/>
                    <a:pt x="28628" y="150149"/>
                    <a:pt x="28628" y="149863"/>
                  </a:cubicBezTo>
                  <a:cubicBezTo>
                    <a:pt x="28484" y="149147"/>
                    <a:pt x="29057" y="149004"/>
                    <a:pt x="29343" y="149004"/>
                  </a:cubicBezTo>
                  <a:cubicBezTo>
                    <a:pt x="33637" y="148002"/>
                    <a:pt x="38074" y="147000"/>
                    <a:pt x="42225" y="145855"/>
                  </a:cubicBezTo>
                  <a:cubicBezTo>
                    <a:pt x="49239" y="143851"/>
                    <a:pt x="56396" y="141847"/>
                    <a:pt x="63266" y="139700"/>
                  </a:cubicBezTo>
                  <a:close/>
                  <a:moveTo>
                    <a:pt x="61549" y="147716"/>
                  </a:moveTo>
                  <a:lnTo>
                    <a:pt x="61549" y="147716"/>
                  </a:lnTo>
                  <a:cubicBezTo>
                    <a:pt x="62264" y="148431"/>
                    <a:pt x="61835" y="149147"/>
                    <a:pt x="61405" y="149719"/>
                  </a:cubicBezTo>
                  <a:cubicBezTo>
                    <a:pt x="59974" y="152296"/>
                    <a:pt x="58400" y="154729"/>
                    <a:pt x="56825" y="157306"/>
                  </a:cubicBezTo>
                  <a:lnTo>
                    <a:pt x="41223" y="154443"/>
                  </a:lnTo>
                  <a:cubicBezTo>
                    <a:pt x="41223" y="154014"/>
                    <a:pt x="41080" y="153870"/>
                    <a:pt x="41223" y="153727"/>
                  </a:cubicBezTo>
                  <a:cubicBezTo>
                    <a:pt x="41223" y="153441"/>
                    <a:pt x="41510" y="153441"/>
                    <a:pt x="41510" y="153441"/>
                  </a:cubicBezTo>
                  <a:lnTo>
                    <a:pt x="61549" y="147716"/>
                  </a:lnTo>
                  <a:close/>
                  <a:moveTo>
                    <a:pt x="67281" y="94012"/>
                  </a:moveTo>
                  <a:cubicBezTo>
                    <a:pt x="67321" y="94012"/>
                    <a:pt x="67362" y="94014"/>
                    <a:pt x="67403" y="94017"/>
                  </a:cubicBezTo>
                  <a:lnTo>
                    <a:pt x="67403" y="94017"/>
                  </a:lnTo>
                  <a:cubicBezTo>
                    <a:pt x="67076" y="96663"/>
                    <a:pt x="65245" y="98216"/>
                    <a:pt x="63552" y="99908"/>
                  </a:cubicBezTo>
                  <a:cubicBezTo>
                    <a:pt x="59115" y="104489"/>
                    <a:pt x="53962" y="108353"/>
                    <a:pt x="48523" y="111789"/>
                  </a:cubicBezTo>
                  <a:cubicBezTo>
                    <a:pt x="44372" y="114222"/>
                    <a:pt x="40365" y="116941"/>
                    <a:pt x="36214" y="119661"/>
                  </a:cubicBezTo>
                  <a:cubicBezTo>
                    <a:pt x="31920" y="122524"/>
                    <a:pt x="28198" y="126102"/>
                    <a:pt x="25335" y="130396"/>
                  </a:cubicBezTo>
                  <a:cubicBezTo>
                    <a:pt x="23761" y="132686"/>
                    <a:pt x="22616" y="135120"/>
                    <a:pt x="21900" y="137839"/>
                  </a:cubicBezTo>
                  <a:cubicBezTo>
                    <a:pt x="20183" y="143422"/>
                    <a:pt x="22330" y="149433"/>
                    <a:pt x="27339" y="152582"/>
                  </a:cubicBezTo>
                  <a:cubicBezTo>
                    <a:pt x="29200" y="154014"/>
                    <a:pt x="31490" y="155015"/>
                    <a:pt x="33924" y="155731"/>
                  </a:cubicBezTo>
                  <a:cubicBezTo>
                    <a:pt x="38504" y="156876"/>
                    <a:pt x="43370" y="157592"/>
                    <a:pt x="48237" y="158308"/>
                  </a:cubicBezTo>
                  <a:cubicBezTo>
                    <a:pt x="53676" y="159023"/>
                    <a:pt x="59115" y="160598"/>
                    <a:pt x="64268" y="162888"/>
                  </a:cubicBezTo>
                  <a:cubicBezTo>
                    <a:pt x="66272" y="163747"/>
                    <a:pt x="68133" y="164749"/>
                    <a:pt x="69850" y="165751"/>
                  </a:cubicBezTo>
                  <a:cubicBezTo>
                    <a:pt x="70675" y="166163"/>
                    <a:pt x="71368" y="166839"/>
                    <a:pt x="71675" y="167653"/>
                  </a:cubicBezTo>
                  <a:lnTo>
                    <a:pt x="71675" y="167653"/>
                  </a:lnTo>
                  <a:cubicBezTo>
                    <a:pt x="71577" y="167670"/>
                    <a:pt x="71482" y="167678"/>
                    <a:pt x="71390" y="167678"/>
                  </a:cubicBezTo>
                  <a:cubicBezTo>
                    <a:pt x="70618" y="167678"/>
                    <a:pt x="69998" y="167136"/>
                    <a:pt x="69278" y="166896"/>
                  </a:cubicBezTo>
                  <a:cubicBezTo>
                    <a:pt x="66129" y="165035"/>
                    <a:pt x="62551" y="164033"/>
                    <a:pt x="58829" y="163890"/>
                  </a:cubicBezTo>
                  <a:cubicBezTo>
                    <a:pt x="55108" y="163604"/>
                    <a:pt x="51243" y="163460"/>
                    <a:pt x="47521" y="163174"/>
                  </a:cubicBezTo>
                  <a:cubicBezTo>
                    <a:pt x="43084" y="162745"/>
                    <a:pt x="38647" y="162029"/>
                    <a:pt x="34496" y="160884"/>
                  </a:cubicBezTo>
                  <a:cubicBezTo>
                    <a:pt x="31347" y="160025"/>
                    <a:pt x="28484" y="158737"/>
                    <a:pt x="25622" y="157019"/>
                  </a:cubicBezTo>
                  <a:cubicBezTo>
                    <a:pt x="20612" y="154300"/>
                    <a:pt x="17606" y="148718"/>
                    <a:pt x="18036" y="142992"/>
                  </a:cubicBezTo>
                  <a:cubicBezTo>
                    <a:pt x="18036" y="136551"/>
                    <a:pt x="20612" y="130396"/>
                    <a:pt x="25192" y="125673"/>
                  </a:cubicBezTo>
                  <a:cubicBezTo>
                    <a:pt x="30202" y="120663"/>
                    <a:pt x="35927" y="116369"/>
                    <a:pt x="42225" y="112934"/>
                  </a:cubicBezTo>
                  <a:cubicBezTo>
                    <a:pt x="45947" y="110930"/>
                    <a:pt x="49668" y="108783"/>
                    <a:pt x="53247" y="106349"/>
                  </a:cubicBezTo>
                  <a:cubicBezTo>
                    <a:pt x="58113" y="103201"/>
                    <a:pt x="62407" y="99336"/>
                    <a:pt x="65986" y="94756"/>
                  </a:cubicBezTo>
                  <a:cubicBezTo>
                    <a:pt x="66234" y="94384"/>
                    <a:pt x="66696" y="94012"/>
                    <a:pt x="67281" y="94012"/>
                  </a:cubicBezTo>
                  <a:close/>
                  <a:moveTo>
                    <a:pt x="71941" y="167718"/>
                  </a:moveTo>
                  <a:cubicBezTo>
                    <a:pt x="72297" y="167718"/>
                    <a:pt x="72666" y="167963"/>
                    <a:pt x="72709" y="168386"/>
                  </a:cubicBezTo>
                  <a:lnTo>
                    <a:pt x="72709" y="168386"/>
                  </a:lnTo>
                  <a:cubicBezTo>
                    <a:pt x="72637" y="168408"/>
                    <a:pt x="72569" y="168418"/>
                    <a:pt x="72503" y="168418"/>
                  </a:cubicBezTo>
                  <a:cubicBezTo>
                    <a:pt x="72149" y="168418"/>
                    <a:pt x="71899" y="168116"/>
                    <a:pt x="71860" y="167722"/>
                  </a:cubicBezTo>
                  <a:lnTo>
                    <a:pt x="71860" y="167722"/>
                  </a:lnTo>
                  <a:cubicBezTo>
                    <a:pt x="71887" y="167719"/>
                    <a:pt x="71914" y="167718"/>
                    <a:pt x="71941" y="167718"/>
                  </a:cubicBezTo>
                  <a:close/>
                  <a:moveTo>
                    <a:pt x="47235" y="168184"/>
                  </a:moveTo>
                  <a:lnTo>
                    <a:pt x="47521" y="168327"/>
                  </a:lnTo>
                  <a:cubicBezTo>
                    <a:pt x="47378" y="168470"/>
                    <a:pt x="47235" y="168613"/>
                    <a:pt x="47092" y="168756"/>
                  </a:cubicBezTo>
                  <a:cubicBezTo>
                    <a:pt x="46949" y="168756"/>
                    <a:pt x="46806" y="168613"/>
                    <a:pt x="46806" y="168613"/>
                  </a:cubicBezTo>
                  <a:lnTo>
                    <a:pt x="47235" y="168184"/>
                  </a:lnTo>
                  <a:close/>
                  <a:moveTo>
                    <a:pt x="72858" y="168528"/>
                  </a:moveTo>
                  <a:lnTo>
                    <a:pt x="73429" y="168756"/>
                  </a:lnTo>
                  <a:cubicBezTo>
                    <a:pt x="73257" y="168929"/>
                    <a:pt x="73136" y="168997"/>
                    <a:pt x="73052" y="168997"/>
                  </a:cubicBezTo>
                  <a:cubicBezTo>
                    <a:pt x="72899" y="168997"/>
                    <a:pt x="72866" y="168771"/>
                    <a:pt x="72858" y="168528"/>
                  </a:cubicBezTo>
                  <a:close/>
                  <a:moveTo>
                    <a:pt x="53753" y="166143"/>
                  </a:moveTo>
                  <a:cubicBezTo>
                    <a:pt x="54100" y="166143"/>
                    <a:pt x="54500" y="166158"/>
                    <a:pt x="54964" y="166180"/>
                  </a:cubicBezTo>
                  <a:cubicBezTo>
                    <a:pt x="57684" y="166180"/>
                    <a:pt x="60404" y="166466"/>
                    <a:pt x="63123" y="167325"/>
                  </a:cubicBezTo>
                  <a:lnTo>
                    <a:pt x="52817" y="170903"/>
                  </a:lnTo>
                  <a:cubicBezTo>
                    <a:pt x="52238" y="171000"/>
                    <a:pt x="51659" y="171487"/>
                    <a:pt x="51124" y="171487"/>
                  </a:cubicBezTo>
                  <a:cubicBezTo>
                    <a:pt x="50866" y="171487"/>
                    <a:pt x="50617" y="171373"/>
                    <a:pt x="50384" y="171047"/>
                  </a:cubicBezTo>
                  <a:cubicBezTo>
                    <a:pt x="49812" y="170474"/>
                    <a:pt x="50384" y="169615"/>
                    <a:pt x="50670" y="168900"/>
                  </a:cubicBezTo>
                  <a:cubicBezTo>
                    <a:pt x="51517" y="166600"/>
                    <a:pt x="51853" y="166143"/>
                    <a:pt x="53753" y="166143"/>
                  </a:cubicBezTo>
                  <a:close/>
                  <a:moveTo>
                    <a:pt x="67059" y="169007"/>
                  </a:moveTo>
                  <a:cubicBezTo>
                    <a:pt x="67524" y="169007"/>
                    <a:pt x="67990" y="169114"/>
                    <a:pt x="68419" y="169329"/>
                  </a:cubicBezTo>
                  <a:cubicBezTo>
                    <a:pt x="70566" y="170474"/>
                    <a:pt x="72570" y="172192"/>
                    <a:pt x="74001" y="174339"/>
                  </a:cubicBezTo>
                  <a:cubicBezTo>
                    <a:pt x="65556" y="176343"/>
                    <a:pt x="57541" y="177917"/>
                    <a:pt x="48953" y="179635"/>
                  </a:cubicBezTo>
                  <a:cubicBezTo>
                    <a:pt x="49096" y="178203"/>
                    <a:pt x="49096" y="177345"/>
                    <a:pt x="49239" y="176629"/>
                  </a:cubicBezTo>
                  <a:cubicBezTo>
                    <a:pt x="49096" y="175770"/>
                    <a:pt x="49812" y="174911"/>
                    <a:pt x="50670" y="174625"/>
                  </a:cubicBezTo>
                  <a:cubicBezTo>
                    <a:pt x="53390" y="173623"/>
                    <a:pt x="55966" y="172478"/>
                    <a:pt x="58686" y="171476"/>
                  </a:cubicBezTo>
                  <a:cubicBezTo>
                    <a:pt x="61119" y="170760"/>
                    <a:pt x="63409" y="170045"/>
                    <a:pt x="65700" y="169329"/>
                  </a:cubicBezTo>
                  <a:cubicBezTo>
                    <a:pt x="66129" y="169114"/>
                    <a:pt x="66594" y="169007"/>
                    <a:pt x="67059" y="169007"/>
                  </a:cubicBezTo>
                  <a:close/>
                  <a:moveTo>
                    <a:pt x="73834" y="177107"/>
                  </a:moveTo>
                  <a:cubicBezTo>
                    <a:pt x="74377" y="177107"/>
                    <a:pt x="74930" y="177177"/>
                    <a:pt x="75433" y="177345"/>
                  </a:cubicBezTo>
                  <a:cubicBezTo>
                    <a:pt x="76864" y="177631"/>
                    <a:pt x="78009" y="179062"/>
                    <a:pt x="78009" y="180637"/>
                  </a:cubicBezTo>
                  <a:cubicBezTo>
                    <a:pt x="78009" y="181066"/>
                    <a:pt x="77580" y="181495"/>
                    <a:pt x="77150" y="181639"/>
                  </a:cubicBezTo>
                  <a:cubicBezTo>
                    <a:pt x="76292" y="181925"/>
                    <a:pt x="75433" y="182068"/>
                    <a:pt x="74574" y="182211"/>
                  </a:cubicBezTo>
                  <a:lnTo>
                    <a:pt x="64268" y="184358"/>
                  </a:lnTo>
                  <a:lnTo>
                    <a:pt x="64268" y="184072"/>
                  </a:lnTo>
                  <a:lnTo>
                    <a:pt x="64125" y="184072"/>
                  </a:lnTo>
                  <a:cubicBezTo>
                    <a:pt x="59974" y="184931"/>
                    <a:pt x="55823" y="185790"/>
                    <a:pt x="51529" y="186505"/>
                  </a:cubicBezTo>
                  <a:cubicBezTo>
                    <a:pt x="51259" y="186559"/>
                    <a:pt x="50968" y="186613"/>
                    <a:pt x="50687" y="186613"/>
                  </a:cubicBezTo>
                  <a:cubicBezTo>
                    <a:pt x="50226" y="186613"/>
                    <a:pt x="49792" y="186467"/>
                    <a:pt x="49525" y="185933"/>
                  </a:cubicBezTo>
                  <a:cubicBezTo>
                    <a:pt x="48953" y="185074"/>
                    <a:pt x="48953" y="183929"/>
                    <a:pt x="49382" y="182927"/>
                  </a:cubicBezTo>
                  <a:cubicBezTo>
                    <a:pt x="49525" y="182497"/>
                    <a:pt x="49955" y="182211"/>
                    <a:pt x="50384" y="182068"/>
                  </a:cubicBezTo>
                  <a:cubicBezTo>
                    <a:pt x="57827" y="180350"/>
                    <a:pt x="65270" y="178776"/>
                    <a:pt x="72713" y="177201"/>
                  </a:cubicBezTo>
                  <a:cubicBezTo>
                    <a:pt x="73069" y="177142"/>
                    <a:pt x="73449" y="177107"/>
                    <a:pt x="73834" y="177107"/>
                  </a:cubicBezTo>
                  <a:close/>
                  <a:moveTo>
                    <a:pt x="75170" y="170128"/>
                  </a:moveTo>
                  <a:cubicBezTo>
                    <a:pt x="75517" y="170128"/>
                    <a:pt x="75820" y="170432"/>
                    <a:pt x="76005" y="170617"/>
                  </a:cubicBezTo>
                  <a:cubicBezTo>
                    <a:pt x="78582" y="172621"/>
                    <a:pt x="80729" y="175054"/>
                    <a:pt x="82303" y="177774"/>
                  </a:cubicBezTo>
                  <a:cubicBezTo>
                    <a:pt x="84164" y="181209"/>
                    <a:pt x="84021" y="184358"/>
                    <a:pt x="81444" y="188509"/>
                  </a:cubicBezTo>
                  <a:cubicBezTo>
                    <a:pt x="81587" y="180207"/>
                    <a:pt x="81444" y="179921"/>
                    <a:pt x="74574" y="170474"/>
                  </a:cubicBezTo>
                  <a:cubicBezTo>
                    <a:pt x="74777" y="170220"/>
                    <a:pt x="74980" y="170128"/>
                    <a:pt x="75170" y="170128"/>
                  </a:cubicBezTo>
                  <a:close/>
                  <a:moveTo>
                    <a:pt x="77424" y="192075"/>
                  </a:moveTo>
                  <a:cubicBezTo>
                    <a:pt x="77546" y="192075"/>
                    <a:pt x="77634" y="192197"/>
                    <a:pt x="77723" y="192374"/>
                  </a:cubicBezTo>
                  <a:cubicBezTo>
                    <a:pt x="77723" y="192374"/>
                    <a:pt x="77437" y="192517"/>
                    <a:pt x="77437" y="192517"/>
                  </a:cubicBezTo>
                  <a:lnTo>
                    <a:pt x="76781" y="192735"/>
                  </a:lnTo>
                  <a:lnTo>
                    <a:pt x="76781" y="192735"/>
                  </a:lnTo>
                  <a:cubicBezTo>
                    <a:pt x="76904" y="192583"/>
                    <a:pt x="77027" y="192354"/>
                    <a:pt x="77150" y="192231"/>
                  </a:cubicBezTo>
                  <a:cubicBezTo>
                    <a:pt x="77260" y="192121"/>
                    <a:pt x="77348" y="192075"/>
                    <a:pt x="77424" y="192075"/>
                  </a:cubicBezTo>
                  <a:close/>
                  <a:moveTo>
                    <a:pt x="78044" y="184479"/>
                  </a:moveTo>
                  <a:cubicBezTo>
                    <a:pt x="78550" y="184479"/>
                    <a:pt x="78996" y="185005"/>
                    <a:pt x="78868" y="185646"/>
                  </a:cubicBezTo>
                  <a:cubicBezTo>
                    <a:pt x="78439" y="188366"/>
                    <a:pt x="76292" y="190370"/>
                    <a:pt x="73572" y="190513"/>
                  </a:cubicBezTo>
                  <a:cubicBezTo>
                    <a:pt x="67131" y="190942"/>
                    <a:pt x="60833" y="191944"/>
                    <a:pt x="54535" y="193376"/>
                  </a:cubicBezTo>
                  <a:cubicBezTo>
                    <a:pt x="53755" y="193559"/>
                    <a:pt x="53226" y="193684"/>
                    <a:pt x="52828" y="193684"/>
                  </a:cubicBezTo>
                  <a:cubicBezTo>
                    <a:pt x="51984" y="193684"/>
                    <a:pt x="51735" y="193123"/>
                    <a:pt x="50957" y="191372"/>
                  </a:cubicBezTo>
                  <a:cubicBezTo>
                    <a:pt x="50813" y="190942"/>
                    <a:pt x="50670" y="190513"/>
                    <a:pt x="50670" y="190084"/>
                  </a:cubicBezTo>
                  <a:lnTo>
                    <a:pt x="50527" y="190084"/>
                  </a:lnTo>
                  <a:cubicBezTo>
                    <a:pt x="50957" y="189511"/>
                    <a:pt x="51529" y="189225"/>
                    <a:pt x="52245" y="189225"/>
                  </a:cubicBezTo>
                  <a:lnTo>
                    <a:pt x="76005" y="184644"/>
                  </a:lnTo>
                  <a:cubicBezTo>
                    <a:pt x="76578" y="184644"/>
                    <a:pt x="77150" y="184501"/>
                    <a:pt x="77866" y="184501"/>
                  </a:cubicBezTo>
                  <a:cubicBezTo>
                    <a:pt x="77926" y="184486"/>
                    <a:pt x="77985" y="184479"/>
                    <a:pt x="78044" y="184479"/>
                  </a:cubicBezTo>
                  <a:close/>
                  <a:moveTo>
                    <a:pt x="76577" y="192861"/>
                  </a:moveTo>
                  <a:lnTo>
                    <a:pt x="76577" y="192861"/>
                  </a:lnTo>
                  <a:cubicBezTo>
                    <a:pt x="76547" y="193736"/>
                    <a:pt x="75824" y="193805"/>
                    <a:pt x="75159" y="194034"/>
                  </a:cubicBezTo>
                  <a:lnTo>
                    <a:pt x="75159" y="194034"/>
                  </a:lnTo>
                  <a:cubicBezTo>
                    <a:pt x="75317" y="193407"/>
                    <a:pt x="75931" y="193122"/>
                    <a:pt x="76577" y="192861"/>
                  </a:cubicBezTo>
                  <a:close/>
                  <a:moveTo>
                    <a:pt x="74970" y="194256"/>
                  </a:moveTo>
                  <a:lnTo>
                    <a:pt x="74860" y="194807"/>
                  </a:lnTo>
                  <a:cubicBezTo>
                    <a:pt x="74345" y="194395"/>
                    <a:pt x="74720" y="194354"/>
                    <a:pt x="74970" y="194256"/>
                  </a:cubicBezTo>
                  <a:close/>
                  <a:moveTo>
                    <a:pt x="22261" y="0"/>
                  </a:moveTo>
                  <a:cubicBezTo>
                    <a:pt x="22027" y="0"/>
                    <a:pt x="21805" y="48"/>
                    <a:pt x="21614" y="143"/>
                  </a:cubicBezTo>
                  <a:cubicBezTo>
                    <a:pt x="20612" y="429"/>
                    <a:pt x="19753" y="859"/>
                    <a:pt x="19038" y="1288"/>
                  </a:cubicBezTo>
                  <a:cubicBezTo>
                    <a:pt x="17892" y="1861"/>
                    <a:pt x="16747" y="2720"/>
                    <a:pt x="15602" y="3435"/>
                  </a:cubicBezTo>
                  <a:cubicBezTo>
                    <a:pt x="13742" y="4867"/>
                    <a:pt x="12024" y="6298"/>
                    <a:pt x="10306" y="7872"/>
                  </a:cubicBezTo>
                  <a:cubicBezTo>
                    <a:pt x="2148" y="15029"/>
                    <a:pt x="1" y="24047"/>
                    <a:pt x="1861" y="34496"/>
                  </a:cubicBezTo>
                  <a:cubicBezTo>
                    <a:pt x="2720" y="38790"/>
                    <a:pt x="5153" y="42511"/>
                    <a:pt x="8732" y="44944"/>
                  </a:cubicBezTo>
                  <a:cubicBezTo>
                    <a:pt x="12024" y="47378"/>
                    <a:pt x="15745" y="49239"/>
                    <a:pt x="19610" y="50670"/>
                  </a:cubicBezTo>
                  <a:cubicBezTo>
                    <a:pt x="21185" y="50956"/>
                    <a:pt x="22616" y="51672"/>
                    <a:pt x="23904" y="52674"/>
                  </a:cubicBezTo>
                  <a:cubicBezTo>
                    <a:pt x="22759" y="53676"/>
                    <a:pt x="21757" y="54821"/>
                    <a:pt x="20612" y="55823"/>
                  </a:cubicBezTo>
                  <a:cubicBezTo>
                    <a:pt x="16175" y="59687"/>
                    <a:pt x="12453" y="64411"/>
                    <a:pt x="9448" y="69564"/>
                  </a:cubicBezTo>
                  <a:cubicBezTo>
                    <a:pt x="5153" y="77579"/>
                    <a:pt x="5440" y="85595"/>
                    <a:pt x="13026" y="93324"/>
                  </a:cubicBezTo>
                  <a:cubicBezTo>
                    <a:pt x="14171" y="94612"/>
                    <a:pt x="15459" y="95614"/>
                    <a:pt x="16891" y="96616"/>
                  </a:cubicBezTo>
                  <a:cubicBezTo>
                    <a:pt x="22759" y="100910"/>
                    <a:pt x="29486" y="103916"/>
                    <a:pt x="36643" y="105634"/>
                  </a:cubicBezTo>
                  <a:cubicBezTo>
                    <a:pt x="38361" y="106063"/>
                    <a:pt x="39935" y="106349"/>
                    <a:pt x="41653" y="106636"/>
                  </a:cubicBezTo>
                  <a:cubicBezTo>
                    <a:pt x="42512" y="106779"/>
                    <a:pt x="43514" y="106922"/>
                    <a:pt x="44372" y="107208"/>
                  </a:cubicBezTo>
                  <a:cubicBezTo>
                    <a:pt x="44516" y="107351"/>
                    <a:pt x="44802" y="107495"/>
                    <a:pt x="44802" y="107781"/>
                  </a:cubicBezTo>
                  <a:cubicBezTo>
                    <a:pt x="44802" y="108067"/>
                    <a:pt x="44802" y="108353"/>
                    <a:pt x="44516" y="108497"/>
                  </a:cubicBezTo>
                  <a:cubicBezTo>
                    <a:pt x="42655" y="109642"/>
                    <a:pt x="40794" y="110644"/>
                    <a:pt x="38933" y="111789"/>
                  </a:cubicBezTo>
                  <a:cubicBezTo>
                    <a:pt x="32922" y="115224"/>
                    <a:pt x="27339" y="119518"/>
                    <a:pt x="22473" y="124671"/>
                  </a:cubicBezTo>
                  <a:cubicBezTo>
                    <a:pt x="17320" y="130110"/>
                    <a:pt x="14744" y="137267"/>
                    <a:pt x="15316" y="144710"/>
                  </a:cubicBezTo>
                  <a:cubicBezTo>
                    <a:pt x="15459" y="150149"/>
                    <a:pt x="18179" y="155159"/>
                    <a:pt x="22616" y="158308"/>
                  </a:cubicBezTo>
                  <a:cubicBezTo>
                    <a:pt x="23904" y="159166"/>
                    <a:pt x="25192" y="159882"/>
                    <a:pt x="26624" y="160598"/>
                  </a:cubicBezTo>
                  <a:cubicBezTo>
                    <a:pt x="30631" y="162602"/>
                    <a:pt x="35069" y="164033"/>
                    <a:pt x="39649" y="164749"/>
                  </a:cubicBezTo>
                  <a:cubicBezTo>
                    <a:pt x="41223" y="164749"/>
                    <a:pt x="42798" y="165178"/>
                    <a:pt x="44086" y="166037"/>
                  </a:cubicBezTo>
                  <a:cubicBezTo>
                    <a:pt x="43800" y="166609"/>
                    <a:pt x="43514" y="167325"/>
                    <a:pt x="43227" y="168041"/>
                  </a:cubicBezTo>
                  <a:cubicBezTo>
                    <a:pt x="40365" y="174911"/>
                    <a:pt x="39363" y="182497"/>
                    <a:pt x="40222" y="189940"/>
                  </a:cubicBezTo>
                  <a:cubicBezTo>
                    <a:pt x="40937" y="195093"/>
                    <a:pt x="42798" y="199674"/>
                    <a:pt x="47235" y="202823"/>
                  </a:cubicBezTo>
                  <a:cubicBezTo>
                    <a:pt x="47951" y="203252"/>
                    <a:pt x="48666" y="203538"/>
                    <a:pt x="49382" y="203825"/>
                  </a:cubicBezTo>
                  <a:cubicBezTo>
                    <a:pt x="49812" y="203825"/>
                    <a:pt x="50241" y="203681"/>
                    <a:pt x="50384" y="203252"/>
                  </a:cubicBezTo>
                  <a:cubicBezTo>
                    <a:pt x="50670" y="202823"/>
                    <a:pt x="50670" y="202250"/>
                    <a:pt x="50384" y="201964"/>
                  </a:cubicBezTo>
                  <a:cubicBezTo>
                    <a:pt x="50098" y="201678"/>
                    <a:pt x="49668" y="201248"/>
                    <a:pt x="49382" y="200962"/>
                  </a:cubicBezTo>
                  <a:cubicBezTo>
                    <a:pt x="46090" y="198672"/>
                    <a:pt x="43800" y="195093"/>
                    <a:pt x="43370" y="191086"/>
                  </a:cubicBezTo>
                  <a:cubicBezTo>
                    <a:pt x="42082" y="184358"/>
                    <a:pt x="42655" y="177345"/>
                    <a:pt x="45088" y="170903"/>
                  </a:cubicBezTo>
                  <a:cubicBezTo>
                    <a:pt x="45231" y="170474"/>
                    <a:pt x="45518" y="170045"/>
                    <a:pt x="45804" y="169758"/>
                  </a:cubicBezTo>
                  <a:lnTo>
                    <a:pt x="46663" y="169758"/>
                  </a:lnTo>
                  <a:cubicBezTo>
                    <a:pt x="46806" y="169902"/>
                    <a:pt x="46949" y="169902"/>
                    <a:pt x="46949" y="170045"/>
                  </a:cubicBezTo>
                  <a:cubicBezTo>
                    <a:pt x="46949" y="170903"/>
                    <a:pt x="46949" y="171619"/>
                    <a:pt x="46949" y="172335"/>
                  </a:cubicBezTo>
                  <a:cubicBezTo>
                    <a:pt x="46376" y="175913"/>
                    <a:pt x="46233" y="179635"/>
                    <a:pt x="46376" y="183356"/>
                  </a:cubicBezTo>
                  <a:cubicBezTo>
                    <a:pt x="46663" y="190084"/>
                    <a:pt x="49668" y="195952"/>
                    <a:pt x="53533" y="201248"/>
                  </a:cubicBezTo>
                  <a:cubicBezTo>
                    <a:pt x="53819" y="201678"/>
                    <a:pt x="54249" y="201964"/>
                    <a:pt x="54678" y="202107"/>
                  </a:cubicBezTo>
                  <a:cubicBezTo>
                    <a:pt x="54804" y="202149"/>
                    <a:pt x="54930" y="202166"/>
                    <a:pt x="55052" y="202166"/>
                  </a:cubicBezTo>
                  <a:cubicBezTo>
                    <a:pt x="55347" y="202166"/>
                    <a:pt x="55621" y="202065"/>
                    <a:pt x="55823" y="201964"/>
                  </a:cubicBezTo>
                  <a:cubicBezTo>
                    <a:pt x="56396" y="201678"/>
                    <a:pt x="56682" y="200819"/>
                    <a:pt x="56253" y="200389"/>
                  </a:cubicBezTo>
                  <a:cubicBezTo>
                    <a:pt x="55823" y="199531"/>
                    <a:pt x="55394" y="199101"/>
                    <a:pt x="54678" y="198099"/>
                  </a:cubicBezTo>
                  <a:cubicBezTo>
                    <a:pt x="54106" y="197097"/>
                    <a:pt x="54392" y="196382"/>
                    <a:pt x="55537" y="196095"/>
                  </a:cubicBezTo>
                  <a:cubicBezTo>
                    <a:pt x="59115" y="195380"/>
                    <a:pt x="62694" y="194521"/>
                    <a:pt x="66272" y="193948"/>
                  </a:cubicBezTo>
                  <a:cubicBezTo>
                    <a:pt x="66962" y="193862"/>
                    <a:pt x="67859" y="193412"/>
                    <a:pt x="68620" y="193412"/>
                  </a:cubicBezTo>
                  <a:cubicBezTo>
                    <a:pt x="69123" y="193412"/>
                    <a:pt x="69566" y="193608"/>
                    <a:pt x="69850" y="194235"/>
                  </a:cubicBezTo>
                  <a:cubicBezTo>
                    <a:pt x="70137" y="195093"/>
                    <a:pt x="68276" y="195236"/>
                    <a:pt x="67560" y="195952"/>
                  </a:cubicBezTo>
                  <a:cubicBezTo>
                    <a:pt x="66845" y="196525"/>
                    <a:pt x="66845" y="197527"/>
                    <a:pt x="67274" y="198099"/>
                  </a:cubicBezTo>
                  <a:cubicBezTo>
                    <a:pt x="67656" y="198481"/>
                    <a:pt x="68165" y="198735"/>
                    <a:pt x="68631" y="198735"/>
                  </a:cubicBezTo>
                  <a:cubicBezTo>
                    <a:pt x="68864" y="198735"/>
                    <a:pt x="69087" y="198672"/>
                    <a:pt x="69278" y="198529"/>
                  </a:cubicBezTo>
                  <a:cubicBezTo>
                    <a:pt x="70566" y="197956"/>
                    <a:pt x="71282" y="196525"/>
                    <a:pt x="72856" y="196525"/>
                  </a:cubicBezTo>
                  <a:cubicBezTo>
                    <a:pt x="72856" y="196238"/>
                    <a:pt x="72999" y="195952"/>
                    <a:pt x="73143" y="195809"/>
                  </a:cubicBezTo>
                  <a:lnTo>
                    <a:pt x="73143" y="195809"/>
                  </a:lnTo>
                  <a:cubicBezTo>
                    <a:pt x="73858" y="196525"/>
                    <a:pt x="72856" y="196238"/>
                    <a:pt x="72856" y="196525"/>
                  </a:cubicBezTo>
                  <a:cubicBezTo>
                    <a:pt x="73226" y="198004"/>
                    <a:pt x="73536" y="198647"/>
                    <a:pt x="74095" y="198647"/>
                  </a:cubicBezTo>
                  <a:cubicBezTo>
                    <a:pt x="74402" y="198647"/>
                    <a:pt x="74783" y="198454"/>
                    <a:pt x="75290" y="198099"/>
                  </a:cubicBezTo>
                  <a:cubicBezTo>
                    <a:pt x="78868" y="195666"/>
                    <a:pt x="81874" y="192660"/>
                    <a:pt x="84307" y="189225"/>
                  </a:cubicBezTo>
                  <a:cubicBezTo>
                    <a:pt x="86740" y="185503"/>
                    <a:pt x="87027" y="180780"/>
                    <a:pt x="85023" y="176915"/>
                  </a:cubicBezTo>
                  <a:cubicBezTo>
                    <a:pt x="83878" y="174768"/>
                    <a:pt x="82446" y="172764"/>
                    <a:pt x="80586" y="171190"/>
                  </a:cubicBezTo>
                  <a:cubicBezTo>
                    <a:pt x="76148" y="166753"/>
                    <a:pt x="70996" y="163031"/>
                    <a:pt x="65270" y="160311"/>
                  </a:cubicBezTo>
                  <a:cubicBezTo>
                    <a:pt x="63123" y="159453"/>
                    <a:pt x="62980" y="158594"/>
                    <a:pt x="63839" y="156447"/>
                  </a:cubicBezTo>
                  <a:cubicBezTo>
                    <a:pt x="64268" y="155445"/>
                    <a:pt x="64698" y="154443"/>
                    <a:pt x="65270" y="153584"/>
                  </a:cubicBezTo>
                  <a:cubicBezTo>
                    <a:pt x="66558" y="151008"/>
                    <a:pt x="67990" y="148431"/>
                    <a:pt x="69421" y="145855"/>
                  </a:cubicBezTo>
                  <a:cubicBezTo>
                    <a:pt x="72713" y="139271"/>
                    <a:pt x="73858" y="131828"/>
                    <a:pt x="72570" y="124671"/>
                  </a:cubicBezTo>
                  <a:cubicBezTo>
                    <a:pt x="71425" y="118373"/>
                    <a:pt x="68705" y="112647"/>
                    <a:pt x="64554" y="107924"/>
                  </a:cubicBezTo>
                  <a:cubicBezTo>
                    <a:pt x="62121" y="104775"/>
                    <a:pt x="61978" y="105204"/>
                    <a:pt x="64984" y="102055"/>
                  </a:cubicBezTo>
                  <a:cubicBezTo>
                    <a:pt x="71425" y="95901"/>
                    <a:pt x="74288" y="86883"/>
                    <a:pt x="72427" y="78295"/>
                  </a:cubicBezTo>
                  <a:cubicBezTo>
                    <a:pt x="70423" y="66844"/>
                    <a:pt x="63552" y="58399"/>
                    <a:pt x="53819" y="52531"/>
                  </a:cubicBezTo>
                  <a:cubicBezTo>
                    <a:pt x="51100" y="50956"/>
                    <a:pt x="48380" y="49668"/>
                    <a:pt x="45518" y="48666"/>
                  </a:cubicBezTo>
                  <a:cubicBezTo>
                    <a:pt x="42512" y="47664"/>
                    <a:pt x="42512" y="47664"/>
                    <a:pt x="44086" y="45088"/>
                  </a:cubicBezTo>
                  <a:cubicBezTo>
                    <a:pt x="46090" y="42082"/>
                    <a:pt x="47665" y="38647"/>
                    <a:pt x="48523" y="35211"/>
                  </a:cubicBezTo>
                  <a:cubicBezTo>
                    <a:pt x="50813" y="24476"/>
                    <a:pt x="48237" y="14600"/>
                    <a:pt x="42655" y="5582"/>
                  </a:cubicBezTo>
                  <a:cubicBezTo>
                    <a:pt x="42225" y="4867"/>
                    <a:pt x="41510" y="4294"/>
                    <a:pt x="40794" y="4151"/>
                  </a:cubicBezTo>
                  <a:cubicBezTo>
                    <a:pt x="40222" y="4151"/>
                    <a:pt x="39649" y="4437"/>
                    <a:pt x="39506" y="5153"/>
                  </a:cubicBezTo>
                  <a:cubicBezTo>
                    <a:pt x="39649" y="5869"/>
                    <a:pt x="39935" y="6584"/>
                    <a:pt x="40365" y="7157"/>
                  </a:cubicBezTo>
                  <a:cubicBezTo>
                    <a:pt x="41796" y="9161"/>
                    <a:pt x="42941" y="11308"/>
                    <a:pt x="43657" y="13741"/>
                  </a:cubicBezTo>
                  <a:cubicBezTo>
                    <a:pt x="46090" y="19323"/>
                    <a:pt x="47092" y="25335"/>
                    <a:pt x="46519" y="31347"/>
                  </a:cubicBezTo>
                  <a:cubicBezTo>
                    <a:pt x="46233" y="34925"/>
                    <a:pt x="45088" y="38217"/>
                    <a:pt x="42941" y="41080"/>
                  </a:cubicBezTo>
                  <a:cubicBezTo>
                    <a:pt x="42512" y="43370"/>
                    <a:pt x="40794" y="44944"/>
                    <a:pt x="39649" y="46662"/>
                  </a:cubicBezTo>
                  <a:cubicBezTo>
                    <a:pt x="39520" y="46876"/>
                    <a:pt x="39354" y="46962"/>
                    <a:pt x="39190" y="46962"/>
                  </a:cubicBezTo>
                  <a:cubicBezTo>
                    <a:pt x="38808" y="46962"/>
                    <a:pt x="38446" y="46491"/>
                    <a:pt x="38647" y="46090"/>
                  </a:cubicBezTo>
                  <a:cubicBezTo>
                    <a:pt x="39792" y="44229"/>
                    <a:pt x="41080" y="42368"/>
                    <a:pt x="42512" y="40650"/>
                  </a:cubicBezTo>
                  <a:cubicBezTo>
                    <a:pt x="42512" y="40078"/>
                    <a:pt x="42655" y="39505"/>
                    <a:pt x="42798" y="38933"/>
                  </a:cubicBezTo>
                  <a:cubicBezTo>
                    <a:pt x="46233" y="30917"/>
                    <a:pt x="45947" y="21757"/>
                    <a:pt x="42369" y="14027"/>
                  </a:cubicBezTo>
                  <a:cubicBezTo>
                    <a:pt x="40651" y="11737"/>
                    <a:pt x="39076" y="9590"/>
                    <a:pt x="37502" y="7300"/>
                  </a:cubicBezTo>
                  <a:cubicBezTo>
                    <a:pt x="37216" y="6918"/>
                    <a:pt x="36802" y="6727"/>
                    <a:pt x="36431" y="6727"/>
                  </a:cubicBezTo>
                  <a:cubicBezTo>
                    <a:pt x="36246" y="6727"/>
                    <a:pt x="36071" y="6775"/>
                    <a:pt x="35927" y="6870"/>
                  </a:cubicBezTo>
                  <a:cubicBezTo>
                    <a:pt x="35212" y="7157"/>
                    <a:pt x="34926" y="7729"/>
                    <a:pt x="35069" y="8445"/>
                  </a:cubicBezTo>
                  <a:cubicBezTo>
                    <a:pt x="35212" y="8874"/>
                    <a:pt x="35498" y="9304"/>
                    <a:pt x="35641" y="9733"/>
                  </a:cubicBezTo>
                  <a:cubicBezTo>
                    <a:pt x="36071" y="11308"/>
                    <a:pt x="36071" y="11451"/>
                    <a:pt x="34496" y="12023"/>
                  </a:cubicBezTo>
                  <a:cubicBezTo>
                    <a:pt x="28914" y="13598"/>
                    <a:pt x="23475" y="15315"/>
                    <a:pt x="17892" y="17033"/>
                  </a:cubicBezTo>
                  <a:cubicBezTo>
                    <a:pt x="17309" y="17130"/>
                    <a:pt x="16726" y="17426"/>
                    <a:pt x="16142" y="17426"/>
                  </a:cubicBezTo>
                  <a:cubicBezTo>
                    <a:pt x="15867" y="17426"/>
                    <a:pt x="15591" y="17360"/>
                    <a:pt x="15316" y="17176"/>
                  </a:cubicBezTo>
                  <a:cubicBezTo>
                    <a:pt x="14887" y="16317"/>
                    <a:pt x="15602" y="15745"/>
                    <a:pt x="16032" y="15172"/>
                  </a:cubicBezTo>
                  <a:cubicBezTo>
                    <a:pt x="19038" y="11594"/>
                    <a:pt x="22902" y="8588"/>
                    <a:pt x="27196" y="6727"/>
                  </a:cubicBezTo>
                  <a:cubicBezTo>
                    <a:pt x="27769" y="6441"/>
                    <a:pt x="28198" y="6155"/>
                    <a:pt x="28771" y="5869"/>
                  </a:cubicBezTo>
                  <a:cubicBezTo>
                    <a:pt x="29343" y="5725"/>
                    <a:pt x="29630" y="5010"/>
                    <a:pt x="29343" y="4437"/>
                  </a:cubicBezTo>
                  <a:cubicBezTo>
                    <a:pt x="29225" y="3963"/>
                    <a:pt x="28713" y="3685"/>
                    <a:pt x="28216" y="3685"/>
                  </a:cubicBezTo>
                  <a:cubicBezTo>
                    <a:pt x="28113" y="3685"/>
                    <a:pt x="28010" y="3697"/>
                    <a:pt x="27912" y="3722"/>
                  </a:cubicBezTo>
                  <a:cubicBezTo>
                    <a:pt x="26910" y="3865"/>
                    <a:pt x="26051" y="4151"/>
                    <a:pt x="25335" y="4437"/>
                  </a:cubicBezTo>
                  <a:cubicBezTo>
                    <a:pt x="19610" y="7300"/>
                    <a:pt x="14744" y="11594"/>
                    <a:pt x="11451" y="16890"/>
                  </a:cubicBezTo>
                  <a:cubicBezTo>
                    <a:pt x="9018" y="20755"/>
                    <a:pt x="7730" y="25335"/>
                    <a:pt x="7730" y="29915"/>
                  </a:cubicBezTo>
                  <a:cubicBezTo>
                    <a:pt x="7730" y="33780"/>
                    <a:pt x="9448" y="37501"/>
                    <a:pt x="12310" y="40078"/>
                  </a:cubicBezTo>
                  <a:cubicBezTo>
                    <a:pt x="14314" y="41939"/>
                    <a:pt x="16747" y="43370"/>
                    <a:pt x="19324" y="44372"/>
                  </a:cubicBezTo>
                  <a:cubicBezTo>
                    <a:pt x="22187" y="45660"/>
                    <a:pt x="25335" y="46662"/>
                    <a:pt x="28198" y="47807"/>
                  </a:cubicBezTo>
                  <a:cubicBezTo>
                    <a:pt x="29057" y="48093"/>
                    <a:pt x="29916" y="48523"/>
                    <a:pt x="30631" y="48952"/>
                  </a:cubicBezTo>
                  <a:cubicBezTo>
                    <a:pt x="30775" y="49095"/>
                    <a:pt x="30775" y="49525"/>
                    <a:pt x="30775" y="49811"/>
                  </a:cubicBezTo>
                  <a:cubicBezTo>
                    <a:pt x="30775" y="49954"/>
                    <a:pt x="30631" y="50097"/>
                    <a:pt x="30488" y="50097"/>
                  </a:cubicBezTo>
                  <a:cubicBezTo>
                    <a:pt x="30059" y="50240"/>
                    <a:pt x="29594" y="50312"/>
                    <a:pt x="29129" y="50312"/>
                  </a:cubicBezTo>
                  <a:cubicBezTo>
                    <a:pt x="28663" y="50312"/>
                    <a:pt x="28198" y="50240"/>
                    <a:pt x="27769" y="50097"/>
                  </a:cubicBezTo>
                  <a:cubicBezTo>
                    <a:pt x="22902" y="49095"/>
                    <a:pt x="18179" y="47378"/>
                    <a:pt x="13742" y="44944"/>
                  </a:cubicBezTo>
                  <a:cubicBezTo>
                    <a:pt x="12024" y="43943"/>
                    <a:pt x="10449" y="42797"/>
                    <a:pt x="8875" y="41509"/>
                  </a:cubicBezTo>
                  <a:cubicBezTo>
                    <a:pt x="7444" y="40364"/>
                    <a:pt x="6299" y="38933"/>
                    <a:pt x="5726" y="37215"/>
                  </a:cubicBezTo>
                  <a:cubicBezTo>
                    <a:pt x="2720" y="27768"/>
                    <a:pt x="3293" y="19037"/>
                    <a:pt x="10449" y="11594"/>
                  </a:cubicBezTo>
                  <a:cubicBezTo>
                    <a:pt x="13742" y="7872"/>
                    <a:pt x="17892" y="4723"/>
                    <a:pt x="22473" y="2720"/>
                  </a:cubicBezTo>
                  <a:cubicBezTo>
                    <a:pt x="23618" y="2147"/>
                    <a:pt x="24047" y="1145"/>
                    <a:pt x="23618" y="573"/>
                  </a:cubicBezTo>
                  <a:cubicBezTo>
                    <a:pt x="23236" y="191"/>
                    <a:pt x="22727" y="0"/>
                    <a:pt x="2226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5" name="Google Shape;1155;p42"/>
          <p:cNvGrpSpPr/>
          <p:nvPr/>
        </p:nvGrpSpPr>
        <p:grpSpPr>
          <a:xfrm>
            <a:off x="1948386" y="2185958"/>
            <a:ext cx="891083" cy="1004502"/>
            <a:chOff x="1462300" y="238775"/>
            <a:chExt cx="4518675" cy="5093825"/>
          </a:xfrm>
        </p:grpSpPr>
        <p:sp>
          <p:nvSpPr>
            <p:cNvPr id="1156" name="Google Shape;1156;p42"/>
            <p:cNvSpPr/>
            <p:nvPr/>
          </p:nvSpPr>
          <p:spPr>
            <a:xfrm>
              <a:off x="3104100" y="2080550"/>
              <a:ext cx="910125" cy="865750"/>
            </a:xfrm>
            <a:custGeom>
              <a:avLst/>
              <a:gdLst/>
              <a:ahLst/>
              <a:cxnLst/>
              <a:rect l="l" t="t" r="r" b="b"/>
              <a:pathLst>
                <a:path w="36405" h="34630" extrusionOk="0">
                  <a:moveTo>
                    <a:pt x="11543" y="1"/>
                  </a:moveTo>
                  <a:lnTo>
                    <a:pt x="11543" y="1"/>
                  </a:lnTo>
                  <a:cubicBezTo>
                    <a:pt x="4085" y="3730"/>
                    <a:pt x="0" y="11721"/>
                    <a:pt x="1243" y="19890"/>
                  </a:cubicBezTo>
                  <a:cubicBezTo>
                    <a:pt x="2842" y="28059"/>
                    <a:pt x="9590" y="34097"/>
                    <a:pt x="17936" y="34630"/>
                  </a:cubicBezTo>
                  <a:cubicBezTo>
                    <a:pt x="26105" y="34630"/>
                    <a:pt x="33386" y="28947"/>
                    <a:pt x="35162" y="20778"/>
                  </a:cubicBezTo>
                  <a:cubicBezTo>
                    <a:pt x="36405" y="12609"/>
                    <a:pt x="31255" y="4618"/>
                    <a:pt x="23441" y="2309"/>
                  </a:cubicBezTo>
                  <a:cubicBezTo>
                    <a:pt x="22267" y="2054"/>
                    <a:pt x="21092" y="1931"/>
                    <a:pt x="19935" y="1931"/>
                  </a:cubicBezTo>
                  <a:cubicBezTo>
                    <a:pt x="14989" y="1931"/>
                    <a:pt x="10352" y="4179"/>
                    <a:pt x="7340" y="7976"/>
                  </a:cubicBezTo>
                  <a:lnTo>
                    <a:pt x="7340" y="7976"/>
                  </a:lnTo>
                  <a:lnTo>
                    <a:pt x="11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2"/>
            <p:cNvSpPr/>
            <p:nvPr/>
          </p:nvSpPr>
          <p:spPr>
            <a:xfrm>
              <a:off x="4156275" y="329900"/>
              <a:ext cx="816900" cy="661700"/>
            </a:xfrm>
            <a:custGeom>
              <a:avLst/>
              <a:gdLst/>
              <a:ahLst/>
              <a:cxnLst/>
              <a:rect l="l" t="t" r="r" b="b"/>
              <a:pathLst>
                <a:path w="32676" h="26468" extrusionOk="0">
                  <a:moveTo>
                    <a:pt x="21394" y="1"/>
                  </a:moveTo>
                  <a:cubicBezTo>
                    <a:pt x="19603" y="1"/>
                    <a:pt x="17818" y="371"/>
                    <a:pt x="16161" y="1124"/>
                  </a:cubicBezTo>
                  <a:cubicBezTo>
                    <a:pt x="12254" y="3077"/>
                    <a:pt x="8702" y="5563"/>
                    <a:pt x="5861" y="8938"/>
                  </a:cubicBezTo>
                  <a:lnTo>
                    <a:pt x="11721" y="769"/>
                  </a:lnTo>
                  <a:lnTo>
                    <a:pt x="11721" y="769"/>
                  </a:lnTo>
                  <a:cubicBezTo>
                    <a:pt x="5328" y="946"/>
                    <a:pt x="178" y="6096"/>
                    <a:pt x="1" y="12489"/>
                  </a:cubicBezTo>
                  <a:cubicBezTo>
                    <a:pt x="178" y="18882"/>
                    <a:pt x="4440" y="24210"/>
                    <a:pt x="10478" y="25986"/>
                  </a:cubicBezTo>
                  <a:cubicBezTo>
                    <a:pt x="11855" y="26310"/>
                    <a:pt x="13250" y="26467"/>
                    <a:pt x="14636" y="26467"/>
                  </a:cubicBezTo>
                  <a:cubicBezTo>
                    <a:pt x="19329" y="26467"/>
                    <a:pt x="23921" y="24659"/>
                    <a:pt x="27348" y="21368"/>
                  </a:cubicBezTo>
                  <a:cubicBezTo>
                    <a:pt x="30012" y="18882"/>
                    <a:pt x="31788" y="15508"/>
                    <a:pt x="32321" y="11956"/>
                  </a:cubicBezTo>
                  <a:cubicBezTo>
                    <a:pt x="32676" y="8227"/>
                    <a:pt x="31255" y="4498"/>
                    <a:pt x="28414" y="2012"/>
                  </a:cubicBezTo>
                  <a:cubicBezTo>
                    <a:pt x="26267" y="682"/>
                    <a:pt x="23825" y="1"/>
                    <a:pt x="213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2"/>
            <p:cNvSpPr/>
            <p:nvPr/>
          </p:nvSpPr>
          <p:spPr>
            <a:xfrm>
              <a:off x="4924325" y="2733175"/>
              <a:ext cx="936775" cy="916675"/>
            </a:xfrm>
            <a:custGeom>
              <a:avLst/>
              <a:gdLst/>
              <a:ahLst/>
              <a:cxnLst/>
              <a:rect l="l" t="t" r="r" b="b"/>
              <a:pathLst>
                <a:path w="37471" h="36667" extrusionOk="0">
                  <a:moveTo>
                    <a:pt x="10833" y="1"/>
                  </a:moveTo>
                  <a:lnTo>
                    <a:pt x="10833" y="1"/>
                  </a:lnTo>
                  <a:cubicBezTo>
                    <a:pt x="9864" y="221"/>
                    <a:pt x="8938" y="550"/>
                    <a:pt x="8070" y="976"/>
                  </a:cubicBezTo>
                  <a:lnTo>
                    <a:pt x="8070" y="976"/>
                  </a:lnTo>
                  <a:lnTo>
                    <a:pt x="10833" y="1"/>
                  </a:lnTo>
                  <a:close/>
                  <a:moveTo>
                    <a:pt x="14628" y="457"/>
                  </a:moveTo>
                  <a:cubicBezTo>
                    <a:pt x="12383" y="457"/>
                    <a:pt x="10145" y="650"/>
                    <a:pt x="7931" y="1045"/>
                  </a:cubicBezTo>
                  <a:lnTo>
                    <a:pt x="7931" y="1045"/>
                  </a:lnTo>
                  <a:cubicBezTo>
                    <a:pt x="7977" y="1022"/>
                    <a:pt x="8024" y="999"/>
                    <a:pt x="8070" y="976"/>
                  </a:cubicBezTo>
                  <a:lnTo>
                    <a:pt x="8070" y="976"/>
                  </a:lnTo>
                  <a:lnTo>
                    <a:pt x="7814" y="1066"/>
                  </a:lnTo>
                  <a:cubicBezTo>
                    <a:pt x="7853" y="1059"/>
                    <a:pt x="7892" y="1052"/>
                    <a:pt x="7931" y="1045"/>
                  </a:cubicBezTo>
                  <a:lnTo>
                    <a:pt x="7931" y="1045"/>
                  </a:lnTo>
                  <a:cubicBezTo>
                    <a:pt x="5364" y="2342"/>
                    <a:pt x="3312" y="4481"/>
                    <a:pt x="2132" y="7104"/>
                  </a:cubicBezTo>
                  <a:cubicBezTo>
                    <a:pt x="711" y="10833"/>
                    <a:pt x="1" y="14740"/>
                    <a:pt x="178" y="18647"/>
                  </a:cubicBezTo>
                  <a:cubicBezTo>
                    <a:pt x="356" y="25395"/>
                    <a:pt x="2664" y="33031"/>
                    <a:pt x="8880" y="35695"/>
                  </a:cubicBezTo>
                  <a:cubicBezTo>
                    <a:pt x="10425" y="36371"/>
                    <a:pt x="12037" y="36667"/>
                    <a:pt x="13667" y="36667"/>
                  </a:cubicBezTo>
                  <a:cubicBezTo>
                    <a:pt x="18032" y="36667"/>
                    <a:pt x="22534" y="34552"/>
                    <a:pt x="26283" y="31966"/>
                  </a:cubicBezTo>
                  <a:cubicBezTo>
                    <a:pt x="31966" y="27881"/>
                    <a:pt x="37471" y="21844"/>
                    <a:pt x="36760" y="14740"/>
                  </a:cubicBezTo>
                  <a:cubicBezTo>
                    <a:pt x="36228" y="8880"/>
                    <a:pt x="31255" y="4085"/>
                    <a:pt x="25573" y="1954"/>
                  </a:cubicBezTo>
                  <a:cubicBezTo>
                    <a:pt x="21964" y="970"/>
                    <a:pt x="18288" y="457"/>
                    <a:pt x="14628" y="4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2271150" y="3600725"/>
              <a:ext cx="877375" cy="692150"/>
            </a:xfrm>
            <a:custGeom>
              <a:avLst/>
              <a:gdLst/>
              <a:ahLst/>
              <a:cxnLst/>
              <a:rect l="l" t="t" r="r" b="b"/>
              <a:pathLst>
                <a:path w="35095" h="27686" extrusionOk="0">
                  <a:moveTo>
                    <a:pt x="19606" y="0"/>
                  </a:moveTo>
                  <a:cubicBezTo>
                    <a:pt x="17350" y="0"/>
                    <a:pt x="15046" y="319"/>
                    <a:pt x="12789" y="701"/>
                  </a:cubicBezTo>
                  <a:lnTo>
                    <a:pt x="12789" y="701"/>
                  </a:lnTo>
                  <a:cubicBezTo>
                    <a:pt x="12825" y="680"/>
                    <a:pt x="12860" y="659"/>
                    <a:pt x="12896" y="638"/>
                  </a:cubicBezTo>
                  <a:lnTo>
                    <a:pt x="12896" y="638"/>
                  </a:lnTo>
                  <a:lnTo>
                    <a:pt x="11120" y="993"/>
                  </a:lnTo>
                  <a:cubicBezTo>
                    <a:pt x="11673" y="895"/>
                    <a:pt x="12230" y="796"/>
                    <a:pt x="12789" y="701"/>
                  </a:cubicBezTo>
                  <a:lnTo>
                    <a:pt x="12789" y="701"/>
                  </a:lnTo>
                  <a:cubicBezTo>
                    <a:pt x="1" y="8330"/>
                    <a:pt x="5819" y="27685"/>
                    <a:pt x="20097" y="27685"/>
                  </a:cubicBezTo>
                  <a:cubicBezTo>
                    <a:pt x="20530" y="27685"/>
                    <a:pt x="20972" y="27667"/>
                    <a:pt x="21420" y="27631"/>
                  </a:cubicBezTo>
                  <a:cubicBezTo>
                    <a:pt x="27635" y="26921"/>
                    <a:pt x="32785" y="22303"/>
                    <a:pt x="34029" y="16088"/>
                  </a:cubicBezTo>
                  <a:cubicBezTo>
                    <a:pt x="35094" y="9872"/>
                    <a:pt x="31720" y="3835"/>
                    <a:pt x="26037" y="1171"/>
                  </a:cubicBezTo>
                  <a:cubicBezTo>
                    <a:pt x="24001" y="309"/>
                    <a:pt x="21827" y="0"/>
                    <a:pt x="19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4031975" y="4399625"/>
              <a:ext cx="963400" cy="932975"/>
            </a:xfrm>
            <a:custGeom>
              <a:avLst/>
              <a:gdLst/>
              <a:ahLst/>
              <a:cxnLst/>
              <a:rect l="l" t="t" r="r" b="b"/>
              <a:pathLst>
                <a:path w="38536" h="37319" extrusionOk="0">
                  <a:moveTo>
                    <a:pt x="21526" y="0"/>
                  </a:moveTo>
                  <a:cubicBezTo>
                    <a:pt x="16678" y="0"/>
                    <a:pt x="11993" y="2114"/>
                    <a:pt x="8879" y="5975"/>
                  </a:cubicBezTo>
                  <a:lnTo>
                    <a:pt x="11628" y="5315"/>
                  </a:lnTo>
                  <a:lnTo>
                    <a:pt x="11628" y="5315"/>
                  </a:lnTo>
                  <a:cubicBezTo>
                    <a:pt x="5724" y="7072"/>
                    <a:pt x="1360" y="12056"/>
                    <a:pt x="711" y="18228"/>
                  </a:cubicBezTo>
                  <a:cubicBezTo>
                    <a:pt x="0" y="24976"/>
                    <a:pt x="3374" y="31369"/>
                    <a:pt x="9235" y="34921"/>
                  </a:cubicBezTo>
                  <a:cubicBezTo>
                    <a:pt x="12165" y="36519"/>
                    <a:pt x="15406" y="37319"/>
                    <a:pt x="18646" y="37319"/>
                  </a:cubicBezTo>
                  <a:cubicBezTo>
                    <a:pt x="21887" y="37319"/>
                    <a:pt x="25128" y="36519"/>
                    <a:pt x="28058" y="34921"/>
                  </a:cubicBezTo>
                  <a:cubicBezTo>
                    <a:pt x="34274" y="31369"/>
                    <a:pt x="38358" y="24976"/>
                    <a:pt x="38536" y="17873"/>
                  </a:cubicBezTo>
                  <a:cubicBezTo>
                    <a:pt x="38536" y="10592"/>
                    <a:pt x="34274" y="4021"/>
                    <a:pt x="27703" y="1180"/>
                  </a:cubicBezTo>
                  <a:cubicBezTo>
                    <a:pt x="25687" y="384"/>
                    <a:pt x="23592" y="0"/>
                    <a:pt x="21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1585750" y="948450"/>
              <a:ext cx="803600" cy="743675"/>
            </a:xfrm>
            <a:custGeom>
              <a:avLst/>
              <a:gdLst/>
              <a:ahLst/>
              <a:cxnLst/>
              <a:rect l="l" t="t" r="r" b="b"/>
              <a:pathLst>
                <a:path w="32144" h="29747" extrusionOk="0">
                  <a:moveTo>
                    <a:pt x="15805" y="1"/>
                  </a:moveTo>
                  <a:cubicBezTo>
                    <a:pt x="9945" y="178"/>
                    <a:pt x="4618" y="3907"/>
                    <a:pt x="178" y="7637"/>
                  </a:cubicBezTo>
                  <a:lnTo>
                    <a:pt x="7104" y="3375"/>
                  </a:lnTo>
                  <a:lnTo>
                    <a:pt x="7104" y="3375"/>
                  </a:lnTo>
                  <a:cubicBezTo>
                    <a:pt x="1421" y="7992"/>
                    <a:pt x="1" y="15806"/>
                    <a:pt x="3375" y="22376"/>
                  </a:cubicBezTo>
                  <a:cubicBezTo>
                    <a:pt x="6229" y="26998"/>
                    <a:pt x="11268" y="29747"/>
                    <a:pt x="16581" y="29747"/>
                  </a:cubicBezTo>
                  <a:cubicBezTo>
                    <a:pt x="18210" y="29747"/>
                    <a:pt x="19864" y="29488"/>
                    <a:pt x="21488" y="28947"/>
                  </a:cubicBezTo>
                  <a:cubicBezTo>
                    <a:pt x="28236" y="26283"/>
                    <a:pt x="32143" y="19180"/>
                    <a:pt x="30900" y="12076"/>
                  </a:cubicBezTo>
                  <a:cubicBezTo>
                    <a:pt x="29302" y="4973"/>
                    <a:pt x="23086" y="1"/>
                    <a:pt x="15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1462300" y="866650"/>
              <a:ext cx="4518675" cy="4455875"/>
            </a:xfrm>
            <a:custGeom>
              <a:avLst/>
              <a:gdLst/>
              <a:ahLst/>
              <a:cxnLst/>
              <a:rect l="l" t="t" r="r" b="b"/>
              <a:pathLst>
                <a:path w="180747" h="178235" extrusionOk="0">
                  <a:moveTo>
                    <a:pt x="19842" y="2863"/>
                  </a:moveTo>
                  <a:cubicBezTo>
                    <a:pt x="20309" y="2863"/>
                    <a:pt x="20787" y="2881"/>
                    <a:pt x="21276" y="2917"/>
                  </a:cubicBezTo>
                  <a:cubicBezTo>
                    <a:pt x="21589" y="2898"/>
                    <a:pt x="21900" y="2889"/>
                    <a:pt x="22210" y="2889"/>
                  </a:cubicBezTo>
                  <a:cubicBezTo>
                    <a:pt x="27717" y="2889"/>
                    <a:pt x="32812" y="5837"/>
                    <a:pt x="35838" y="10376"/>
                  </a:cubicBezTo>
                  <a:cubicBezTo>
                    <a:pt x="40100" y="15881"/>
                    <a:pt x="41343" y="23162"/>
                    <a:pt x="39035" y="29733"/>
                  </a:cubicBezTo>
                  <a:cubicBezTo>
                    <a:pt x="38679" y="30976"/>
                    <a:pt x="37792" y="31864"/>
                    <a:pt x="36726" y="32219"/>
                  </a:cubicBezTo>
                  <a:cubicBezTo>
                    <a:pt x="35128" y="32929"/>
                    <a:pt x="33707" y="33640"/>
                    <a:pt x="32286" y="34350"/>
                  </a:cubicBezTo>
                  <a:cubicBezTo>
                    <a:pt x="28826" y="36162"/>
                    <a:pt x="24908" y="37210"/>
                    <a:pt x="21098" y="37210"/>
                  </a:cubicBezTo>
                  <a:cubicBezTo>
                    <a:pt x="20801" y="37210"/>
                    <a:pt x="20506" y="37204"/>
                    <a:pt x="20211" y="37191"/>
                  </a:cubicBezTo>
                  <a:cubicBezTo>
                    <a:pt x="19960" y="37209"/>
                    <a:pt x="19708" y="37218"/>
                    <a:pt x="19458" y="37218"/>
                  </a:cubicBezTo>
                  <a:cubicBezTo>
                    <a:pt x="17226" y="37218"/>
                    <a:pt x="15023" y="36515"/>
                    <a:pt x="13107" y="35238"/>
                  </a:cubicBezTo>
                  <a:cubicBezTo>
                    <a:pt x="10621" y="33817"/>
                    <a:pt x="8490" y="31686"/>
                    <a:pt x="6714" y="29378"/>
                  </a:cubicBezTo>
                  <a:cubicBezTo>
                    <a:pt x="5649" y="27779"/>
                    <a:pt x="4761" y="25826"/>
                    <a:pt x="4583" y="23872"/>
                  </a:cubicBezTo>
                  <a:cubicBezTo>
                    <a:pt x="4051" y="19610"/>
                    <a:pt x="4939" y="15526"/>
                    <a:pt x="6714" y="11797"/>
                  </a:cubicBezTo>
                  <a:cubicBezTo>
                    <a:pt x="9360" y="6175"/>
                    <a:pt x="13545" y="2863"/>
                    <a:pt x="19842" y="2863"/>
                  </a:cubicBezTo>
                  <a:close/>
                  <a:moveTo>
                    <a:pt x="86114" y="46040"/>
                  </a:moveTo>
                  <a:cubicBezTo>
                    <a:pt x="87583" y="46040"/>
                    <a:pt x="89062" y="46168"/>
                    <a:pt x="90534" y="46426"/>
                  </a:cubicBezTo>
                  <a:cubicBezTo>
                    <a:pt x="95151" y="47314"/>
                    <a:pt x="99058" y="50155"/>
                    <a:pt x="101367" y="54239"/>
                  </a:cubicBezTo>
                  <a:cubicBezTo>
                    <a:pt x="102787" y="56903"/>
                    <a:pt x="103675" y="59922"/>
                    <a:pt x="104030" y="63119"/>
                  </a:cubicBezTo>
                  <a:cubicBezTo>
                    <a:pt x="104563" y="70044"/>
                    <a:pt x="100834" y="76615"/>
                    <a:pt x="94441" y="79634"/>
                  </a:cubicBezTo>
                  <a:cubicBezTo>
                    <a:pt x="93020" y="80344"/>
                    <a:pt x="91777" y="81055"/>
                    <a:pt x="90534" y="81765"/>
                  </a:cubicBezTo>
                  <a:cubicBezTo>
                    <a:pt x="87337" y="83203"/>
                    <a:pt x="84141" y="83923"/>
                    <a:pt x="80815" y="83923"/>
                  </a:cubicBezTo>
                  <a:cubicBezTo>
                    <a:pt x="80445" y="83923"/>
                    <a:pt x="80074" y="83914"/>
                    <a:pt x="79701" y="83896"/>
                  </a:cubicBezTo>
                  <a:lnTo>
                    <a:pt x="79524" y="83896"/>
                  </a:lnTo>
                  <a:cubicBezTo>
                    <a:pt x="79376" y="83901"/>
                    <a:pt x="79229" y="83903"/>
                    <a:pt x="79082" y="83903"/>
                  </a:cubicBezTo>
                  <a:cubicBezTo>
                    <a:pt x="73397" y="83903"/>
                    <a:pt x="68269" y="80570"/>
                    <a:pt x="65672" y="75550"/>
                  </a:cubicBezTo>
                  <a:cubicBezTo>
                    <a:pt x="64429" y="73419"/>
                    <a:pt x="63364" y="70932"/>
                    <a:pt x="62831" y="68446"/>
                  </a:cubicBezTo>
                  <a:cubicBezTo>
                    <a:pt x="62298" y="64894"/>
                    <a:pt x="62831" y="61165"/>
                    <a:pt x="64607" y="58146"/>
                  </a:cubicBezTo>
                  <a:cubicBezTo>
                    <a:pt x="65276" y="56807"/>
                    <a:pt x="65946" y="55467"/>
                    <a:pt x="67806" y="55467"/>
                  </a:cubicBezTo>
                  <a:cubicBezTo>
                    <a:pt x="67919" y="55467"/>
                    <a:pt x="68036" y="55472"/>
                    <a:pt x="68158" y="55482"/>
                  </a:cubicBezTo>
                  <a:cubicBezTo>
                    <a:pt x="68691" y="55482"/>
                    <a:pt x="69224" y="54950"/>
                    <a:pt x="69224" y="54417"/>
                  </a:cubicBezTo>
                  <a:cubicBezTo>
                    <a:pt x="69224" y="53174"/>
                    <a:pt x="69579" y="52286"/>
                    <a:pt x="70645" y="51576"/>
                  </a:cubicBezTo>
                  <a:cubicBezTo>
                    <a:pt x="75009" y="47915"/>
                    <a:pt x="80490" y="46040"/>
                    <a:pt x="86114" y="46040"/>
                  </a:cubicBezTo>
                  <a:close/>
                  <a:moveTo>
                    <a:pt x="154855" y="70443"/>
                  </a:moveTo>
                  <a:cubicBezTo>
                    <a:pt x="158488" y="70443"/>
                    <a:pt x="162047" y="71481"/>
                    <a:pt x="165297" y="73241"/>
                  </a:cubicBezTo>
                  <a:cubicBezTo>
                    <a:pt x="170091" y="76082"/>
                    <a:pt x="173998" y="80344"/>
                    <a:pt x="176307" y="85494"/>
                  </a:cubicBezTo>
                  <a:cubicBezTo>
                    <a:pt x="177372" y="87448"/>
                    <a:pt x="177728" y="89756"/>
                    <a:pt x="177728" y="92065"/>
                  </a:cubicBezTo>
                  <a:cubicBezTo>
                    <a:pt x="177195" y="100056"/>
                    <a:pt x="172045" y="107160"/>
                    <a:pt x="164409" y="109823"/>
                  </a:cubicBezTo>
                  <a:cubicBezTo>
                    <a:pt x="161999" y="110627"/>
                    <a:pt x="159532" y="111018"/>
                    <a:pt x="157096" y="111018"/>
                  </a:cubicBezTo>
                  <a:cubicBezTo>
                    <a:pt x="150918" y="111018"/>
                    <a:pt x="144943" y="108498"/>
                    <a:pt x="140613" y="103786"/>
                  </a:cubicBezTo>
                  <a:cubicBezTo>
                    <a:pt x="137949" y="100944"/>
                    <a:pt x="136351" y="97215"/>
                    <a:pt x="135995" y="93308"/>
                  </a:cubicBezTo>
                  <a:cubicBezTo>
                    <a:pt x="135285" y="87625"/>
                    <a:pt x="136883" y="81765"/>
                    <a:pt x="140613" y="77325"/>
                  </a:cubicBezTo>
                  <a:cubicBezTo>
                    <a:pt x="141500" y="76260"/>
                    <a:pt x="142388" y="75194"/>
                    <a:pt x="143987" y="75194"/>
                  </a:cubicBezTo>
                  <a:lnTo>
                    <a:pt x="143987" y="75372"/>
                  </a:lnTo>
                  <a:cubicBezTo>
                    <a:pt x="144164" y="75017"/>
                    <a:pt x="144519" y="74662"/>
                    <a:pt x="144875" y="74484"/>
                  </a:cubicBezTo>
                  <a:cubicBezTo>
                    <a:pt x="145940" y="73774"/>
                    <a:pt x="145585" y="72175"/>
                    <a:pt x="147006" y="71643"/>
                  </a:cubicBezTo>
                  <a:cubicBezTo>
                    <a:pt x="148426" y="71110"/>
                    <a:pt x="149847" y="70755"/>
                    <a:pt x="151445" y="70755"/>
                  </a:cubicBezTo>
                  <a:cubicBezTo>
                    <a:pt x="152584" y="70544"/>
                    <a:pt x="153723" y="70443"/>
                    <a:pt x="154855" y="70443"/>
                  </a:cubicBezTo>
                  <a:close/>
                  <a:moveTo>
                    <a:pt x="37792" y="116572"/>
                  </a:moveTo>
                  <a:lnTo>
                    <a:pt x="37969" y="117282"/>
                  </a:lnTo>
                  <a:lnTo>
                    <a:pt x="37614" y="117637"/>
                  </a:lnTo>
                  <a:cubicBezTo>
                    <a:pt x="37614" y="117282"/>
                    <a:pt x="37614" y="117104"/>
                    <a:pt x="37436" y="116749"/>
                  </a:cubicBezTo>
                  <a:cubicBezTo>
                    <a:pt x="37436" y="116749"/>
                    <a:pt x="37792" y="116572"/>
                    <a:pt x="37792" y="116572"/>
                  </a:cubicBezTo>
                  <a:close/>
                  <a:moveTo>
                    <a:pt x="51465" y="108048"/>
                  </a:moveTo>
                  <a:cubicBezTo>
                    <a:pt x="55727" y="108580"/>
                    <a:pt x="59989" y="109291"/>
                    <a:pt x="63364" y="112487"/>
                  </a:cubicBezTo>
                  <a:cubicBezTo>
                    <a:pt x="66560" y="115329"/>
                    <a:pt x="68514" y="119413"/>
                    <a:pt x="68691" y="123675"/>
                  </a:cubicBezTo>
                  <a:cubicBezTo>
                    <a:pt x="68869" y="125096"/>
                    <a:pt x="68691" y="126694"/>
                    <a:pt x="67981" y="128115"/>
                  </a:cubicBezTo>
                  <a:cubicBezTo>
                    <a:pt x="65183" y="135217"/>
                    <a:pt x="58537" y="139125"/>
                    <a:pt x="51758" y="139125"/>
                  </a:cubicBezTo>
                  <a:cubicBezTo>
                    <a:pt x="47351" y="139125"/>
                    <a:pt x="42888" y="137473"/>
                    <a:pt x="39390" y="133975"/>
                  </a:cubicBezTo>
                  <a:cubicBezTo>
                    <a:pt x="35483" y="130068"/>
                    <a:pt x="34595" y="124030"/>
                    <a:pt x="37081" y="119235"/>
                  </a:cubicBezTo>
                  <a:lnTo>
                    <a:pt x="37081" y="119235"/>
                  </a:lnTo>
                  <a:cubicBezTo>
                    <a:pt x="37081" y="121544"/>
                    <a:pt x="37081" y="123497"/>
                    <a:pt x="37081" y="125451"/>
                  </a:cubicBezTo>
                  <a:cubicBezTo>
                    <a:pt x="37081" y="127049"/>
                    <a:pt x="37614" y="128825"/>
                    <a:pt x="38502" y="130246"/>
                  </a:cubicBezTo>
                  <a:cubicBezTo>
                    <a:pt x="39160" y="131727"/>
                    <a:pt x="40582" y="132751"/>
                    <a:pt x="42201" y="132751"/>
                  </a:cubicBezTo>
                  <a:cubicBezTo>
                    <a:pt x="42328" y="132751"/>
                    <a:pt x="42457" y="132745"/>
                    <a:pt x="42586" y="132732"/>
                  </a:cubicBezTo>
                  <a:cubicBezTo>
                    <a:pt x="43119" y="132732"/>
                    <a:pt x="43474" y="132377"/>
                    <a:pt x="43474" y="132022"/>
                  </a:cubicBezTo>
                  <a:cubicBezTo>
                    <a:pt x="43652" y="131666"/>
                    <a:pt x="43474" y="131489"/>
                    <a:pt x="43474" y="131134"/>
                  </a:cubicBezTo>
                  <a:cubicBezTo>
                    <a:pt x="43297" y="130956"/>
                    <a:pt x="43297" y="130778"/>
                    <a:pt x="43119" y="130778"/>
                  </a:cubicBezTo>
                  <a:cubicBezTo>
                    <a:pt x="39923" y="129535"/>
                    <a:pt x="39745" y="126694"/>
                    <a:pt x="39745" y="123853"/>
                  </a:cubicBezTo>
                  <a:cubicBezTo>
                    <a:pt x="39390" y="118880"/>
                    <a:pt x="41876" y="114263"/>
                    <a:pt x="46138" y="111777"/>
                  </a:cubicBezTo>
                  <a:cubicBezTo>
                    <a:pt x="47559" y="110889"/>
                    <a:pt x="49867" y="110711"/>
                    <a:pt x="50222" y="108403"/>
                  </a:cubicBezTo>
                  <a:cubicBezTo>
                    <a:pt x="50400" y="108225"/>
                    <a:pt x="51110" y="108048"/>
                    <a:pt x="51465" y="108048"/>
                  </a:cubicBezTo>
                  <a:close/>
                  <a:moveTo>
                    <a:pt x="123920" y="140546"/>
                  </a:moveTo>
                  <a:cubicBezTo>
                    <a:pt x="126761" y="140546"/>
                    <a:pt x="129780" y="141789"/>
                    <a:pt x="131733" y="143920"/>
                  </a:cubicBezTo>
                  <a:cubicBezTo>
                    <a:pt x="134575" y="146583"/>
                    <a:pt x="136706" y="149958"/>
                    <a:pt x="137416" y="153864"/>
                  </a:cubicBezTo>
                  <a:cubicBezTo>
                    <a:pt x="138482" y="157416"/>
                    <a:pt x="137771" y="161323"/>
                    <a:pt x="135463" y="164342"/>
                  </a:cubicBezTo>
                  <a:cubicBezTo>
                    <a:pt x="132444" y="169314"/>
                    <a:pt x="127471" y="173044"/>
                    <a:pt x="121966" y="174819"/>
                  </a:cubicBezTo>
                  <a:cubicBezTo>
                    <a:pt x="120661" y="175109"/>
                    <a:pt x="119475" y="175399"/>
                    <a:pt x="118310" y="175399"/>
                  </a:cubicBezTo>
                  <a:cubicBezTo>
                    <a:pt x="118048" y="175399"/>
                    <a:pt x="117787" y="175385"/>
                    <a:pt x="117527" y="175352"/>
                  </a:cubicBezTo>
                  <a:cubicBezTo>
                    <a:pt x="108115" y="175352"/>
                    <a:pt x="101189" y="166651"/>
                    <a:pt x="103498" y="157594"/>
                  </a:cubicBezTo>
                  <a:cubicBezTo>
                    <a:pt x="104385" y="153509"/>
                    <a:pt x="106516" y="149780"/>
                    <a:pt x="109358" y="146761"/>
                  </a:cubicBezTo>
                  <a:cubicBezTo>
                    <a:pt x="110423" y="145163"/>
                    <a:pt x="112199" y="143920"/>
                    <a:pt x="114330" y="143742"/>
                  </a:cubicBezTo>
                  <a:cubicBezTo>
                    <a:pt x="114863" y="143742"/>
                    <a:pt x="115751" y="143565"/>
                    <a:pt x="115928" y="143209"/>
                  </a:cubicBezTo>
                  <a:cubicBezTo>
                    <a:pt x="117882" y="140190"/>
                    <a:pt x="121078" y="140723"/>
                    <a:pt x="123920" y="140546"/>
                  </a:cubicBezTo>
                  <a:close/>
                  <a:moveTo>
                    <a:pt x="20903" y="0"/>
                  </a:moveTo>
                  <a:cubicBezTo>
                    <a:pt x="20270" y="0"/>
                    <a:pt x="19625" y="25"/>
                    <a:pt x="18968" y="76"/>
                  </a:cubicBezTo>
                  <a:cubicBezTo>
                    <a:pt x="14883" y="254"/>
                    <a:pt x="10976" y="2029"/>
                    <a:pt x="8135" y="4871"/>
                  </a:cubicBezTo>
                  <a:cubicBezTo>
                    <a:pt x="4939" y="8423"/>
                    <a:pt x="2808" y="12862"/>
                    <a:pt x="2097" y="17657"/>
                  </a:cubicBezTo>
                  <a:cubicBezTo>
                    <a:pt x="0" y="29365"/>
                    <a:pt x="9080" y="40041"/>
                    <a:pt x="20877" y="40041"/>
                  </a:cubicBezTo>
                  <a:cubicBezTo>
                    <a:pt x="21068" y="40041"/>
                    <a:pt x="21261" y="40038"/>
                    <a:pt x="21454" y="40033"/>
                  </a:cubicBezTo>
                  <a:cubicBezTo>
                    <a:pt x="25893" y="40033"/>
                    <a:pt x="30333" y="38790"/>
                    <a:pt x="34240" y="36481"/>
                  </a:cubicBezTo>
                  <a:cubicBezTo>
                    <a:pt x="35055" y="35888"/>
                    <a:pt x="35994" y="35604"/>
                    <a:pt x="36928" y="35604"/>
                  </a:cubicBezTo>
                  <a:cubicBezTo>
                    <a:pt x="38231" y="35604"/>
                    <a:pt x="39524" y="36157"/>
                    <a:pt x="40455" y="37191"/>
                  </a:cubicBezTo>
                  <a:cubicBezTo>
                    <a:pt x="42586" y="38967"/>
                    <a:pt x="45072" y="40565"/>
                    <a:pt x="47559" y="42164"/>
                  </a:cubicBezTo>
                  <a:cubicBezTo>
                    <a:pt x="52531" y="45538"/>
                    <a:pt x="57326" y="48734"/>
                    <a:pt x="62298" y="51931"/>
                  </a:cubicBezTo>
                  <a:cubicBezTo>
                    <a:pt x="63008" y="52464"/>
                    <a:pt x="64074" y="52641"/>
                    <a:pt x="64074" y="54062"/>
                  </a:cubicBezTo>
                  <a:cubicBezTo>
                    <a:pt x="61410" y="57436"/>
                    <a:pt x="59812" y="61520"/>
                    <a:pt x="59634" y="65960"/>
                  </a:cubicBezTo>
                  <a:cubicBezTo>
                    <a:pt x="59279" y="68091"/>
                    <a:pt x="59812" y="70577"/>
                    <a:pt x="60877" y="72531"/>
                  </a:cubicBezTo>
                  <a:cubicBezTo>
                    <a:pt x="62476" y="75727"/>
                    <a:pt x="64429" y="78746"/>
                    <a:pt x="66738" y="81410"/>
                  </a:cubicBezTo>
                  <a:cubicBezTo>
                    <a:pt x="67803" y="82475"/>
                    <a:pt x="67803" y="84074"/>
                    <a:pt x="66915" y="85317"/>
                  </a:cubicBezTo>
                  <a:cubicBezTo>
                    <a:pt x="64074" y="90644"/>
                    <a:pt x="61588" y="95794"/>
                    <a:pt x="58569" y="101299"/>
                  </a:cubicBezTo>
                  <a:cubicBezTo>
                    <a:pt x="56729" y="104865"/>
                    <a:pt x="56527" y="105972"/>
                    <a:pt x="55070" y="105972"/>
                  </a:cubicBezTo>
                  <a:cubicBezTo>
                    <a:pt x="54277" y="105972"/>
                    <a:pt x="53113" y="105644"/>
                    <a:pt x="51110" y="105206"/>
                  </a:cubicBezTo>
                  <a:cubicBezTo>
                    <a:pt x="50221" y="104933"/>
                    <a:pt x="49332" y="104791"/>
                    <a:pt x="48453" y="104791"/>
                  </a:cubicBezTo>
                  <a:cubicBezTo>
                    <a:pt x="47050" y="104791"/>
                    <a:pt x="45672" y="105152"/>
                    <a:pt x="44362" y="105917"/>
                  </a:cubicBezTo>
                  <a:cubicBezTo>
                    <a:pt x="37259" y="109468"/>
                    <a:pt x="32642" y="116927"/>
                    <a:pt x="32819" y="124918"/>
                  </a:cubicBezTo>
                  <a:cubicBezTo>
                    <a:pt x="32819" y="128647"/>
                    <a:pt x="34240" y="132377"/>
                    <a:pt x="36726" y="135218"/>
                  </a:cubicBezTo>
                  <a:cubicBezTo>
                    <a:pt x="40643" y="139436"/>
                    <a:pt x="46094" y="141610"/>
                    <a:pt x="51568" y="141610"/>
                  </a:cubicBezTo>
                  <a:cubicBezTo>
                    <a:pt x="55773" y="141610"/>
                    <a:pt x="59992" y="140327"/>
                    <a:pt x="63541" y="137704"/>
                  </a:cubicBezTo>
                  <a:cubicBezTo>
                    <a:pt x="66205" y="135396"/>
                    <a:pt x="68336" y="132732"/>
                    <a:pt x="69934" y="129713"/>
                  </a:cubicBezTo>
                  <a:cubicBezTo>
                    <a:pt x="71000" y="127759"/>
                    <a:pt x="71532" y="125451"/>
                    <a:pt x="71355" y="123142"/>
                  </a:cubicBezTo>
                  <a:cubicBezTo>
                    <a:pt x="71000" y="117815"/>
                    <a:pt x="68336" y="112842"/>
                    <a:pt x="63896" y="109823"/>
                  </a:cubicBezTo>
                  <a:cubicBezTo>
                    <a:pt x="62831" y="109113"/>
                    <a:pt x="61765" y="108403"/>
                    <a:pt x="60522" y="107515"/>
                  </a:cubicBezTo>
                  <a:cubicBezTo>
                    <a:pt x="59279" y="106627"/>
                    <a:pt x="59102" y="106272"/>
                    <a:pt x="59812" y="104851"/>
                  </a:cubicBezTo>
                  <a:cubicBezTo>
                    <a:pt x="62831" y="98813"/>
                    <a:pt x="65850" y="92953"/>
                    <a:pt x="68869" y="87093"/>
                  </a:cubicBezTo>
                  <a:cubicBezTo>
                    <a:pt x="69758" y="85536"/>
                    <a:pt x="70091" y="84954"/>
                    <a:pt x="70868" y="84954"/>
                  </a:cubicBezTo>
                  <a:cubicBezTo>
                    <a:pt x="71333" y="84954"/>
                    <a:pt x="71957" y="85162"/>
                    <a:pt x="72953" y="85494"/>
                  </a:cubicBezTo>
                  <a:cubicBezTo>
                    <a:pt x="75389" y="86306"/>
                    <a:pt x="77940" y="86712"/>
                    <a:pt x="80508" y="86712"/>
                  </a:cubicBezTo>
                  <a:cubicBezTo>
                    <a:pt x="82434" y="86712"/>
                    <a:pt x="84369" y="86484"/>
                    <a:pt x="86272" y="86027"/>
                  </a:cubicBezTo>
                  <a:cubicBezTo>
                    <a:pt x="87337" y="85849"/>
                    <a:pt x="88580" y="85317"/>
                    <a:pt x="89824" y="84962"/>
                  </a:cubicBezTo>
                  <a:cubicBezTo>
                    <a:pt x="90521" y="84708"/>
                    <a:pt x="90991" y="84545"/>
                    <a:pt x="91349" y="84545"/>
                  </a:cubicBezTo>
                  <a:cubicBezTo>
                    <a:pt x="91994" y="84545"/>
                    <a:pt x="92271" y="85075"/>
                    <a:pt x="92843" y="86560"/>
                  </a:cubicBezTo>
                  <a:cubicBezTo>
                    <a:pt x="93908" y="89401"/>
                    <a:pt x="94796" y="92420"/>
                    <a:pt x="95861" y="95261"/>
                  </a:cubicBezTo>
                  <a:cubicBezTo>
                    <a:pt x="97815" y="101832"/>
                    <a:pt x="99591" y="108403"/>
                    <a:pt x="102077" y="114796"/>
                  </a:cubicBezTo>
                  <a:cubicBezTo>
                    <a:pt x="104918" y="122610"/>
                    <a:pt x="107937" y="130601"/>
                    <a:pt x="110956" y="138592"/>
                  </a:cubicBezTo>
                  <a:cubicBezTo>
                    <a:pt x="111666" y="140368"/>
                    <a:pt x="111666" y="141256"/>
                    <a:pt x="109891" y="142499"/>
                  </a:cubicBezTo>
                  <a:cubicBezTo>
                    <a:pt x="105629" y="146051"/>
                    <a:pt x="102432" y="150845"/>
                    <a:pt x="101011" y="156351"/>
                  </a:cubicBezTo>
                  <a:cubicBezTo>
                    <a:pt x="97713" y="167501"/>
                    <a:pt x="106498" y="178235"/>
                    <a:pt x="117417" y="178235"/>
                  </a:cubicBezTo>
                  <a:cubicBezTo>
                    <a:pt x="118845" y="178235"/>
                    <a:pt x="120310" y="178051"/>
                    <a:pt x="121789" y="177661"/>
                  </a:cubicBezTo>
                  <a:cubicBezTo>
                    <a:pt x="128714" y="175707"/>
                    <a:pt x="134752" y="171268"/>
                    <a:pt x="138304" y="164875"/>
                  </a:cubicBezTo>
                  <a:cubicBezTo>
                    <a:pt x="140435" y="161501"/>
                    <a:pt x="141145" y="157239"/>
                    <a:pt x="140080" y="153332"/>
                  </a:cubicBezTo>
                  <a:cubicBezTo>
                    <a:pt x="139369" y="149958"/>
                    <a:pt x="137771" y="146583"/>
                    <a:pt x="135463" y="143920"/>
                  </a:cubicBezTo>
                  <a:cubicBezTo>
                    <a:pt x="132059" y="140220"/>
                    <a:pt x="128162" y="137754"/>
                    <a:pt x="123258" y="137754"/>
                  </a:cubicBezTo>
                  <a:cubicBezTo>
                    <a:pt x="122277" y="137754"/>
                    <a:pt x="121256" y="137852"/>
                    <a:pt x="120190" y="138059"/>
                  </a:cubicBezTo>
                  <a:cubicBezTo>
                    <a:pt x="119125" y="138415"/>
                    <a:pt x="118059" y="138415"/>
                    <a:pt x="116994" y="138592"/>
                  </a:cubicBezTo>
                  <a:cubicBezTo>
                    <a:pt x="116372" y="138675"/>
                    <a:pt x="115876" y="138729"/>
                    <a:pt x="115467" y="138729"/>
                  </a:cubicBezTo>
                  <a:cubicBezTo>
                    <a:pt x="114126" y="138729"/>
                    <a:pt x="113726" y="138148"/>
                    <a:pt x="112909" y="136106"/>
                  </a:cubicBezTo>
                  <a:cubicBezTo>
                    <a:pt x="110778" y="130778"/>
                    <a:pt x="108825" y="125451"/>
                    <a:pt x="106872" y="120123"/>
                  </a:cubicBezTo>
                  <a:cubicBezTo>
                    <a:pt x="102432" y="108580"/>
                    <a:pt x="99413" y="96505"/>
                    <a:pt x="95151" y="84962"/>
                  </a:cubicBezTo>
                  <a:cubicBezTo>
                    <a:pt x="94618" y="83186"/>
                    <a:pt x="94618" y="83008"/>
                    <a:pt x="96394" y="81943"/>
                  </a:cubicBezTo>
                  <a:cubicBezTo>
                    <a:pt x="100123" y="79634"/>
                    <a:pt x="103142" y="76260"/>
                    <a:pt x="105096" y="72531"/>
                  </a:cubicBezTo>
                  <a:cubicBezTo>
                    <a:pt x="105796" y="71247"/>
                    <a:pt x="106036" y="70807"/>
                    <a:pt x="106722" y="70807"/>
                  </a:cubicBezTo>
                  <a:cubicBezTo>
                    <a:pt x="107081" y="70807"/>
                    <a:pt x="107561" y="70927"/>
                    <a:pt x="108292" y="71110"/>
                  </a:cubicBezTo>
                  <a:cubicBezTo>
                    <a:pt x="115396" y="73241"/>
                    <a:pt x="122321" y="75194"/>
                    <a:pt x="129247" y="77503"/>
                  </a:cubicBezTo>
                  <a:cubicBezTo>
                    <a:pt x="131201" y="78036"/>
                    <a:pt x="133154" y="78391"/>
                    <a:pt x="135107" y="78391"/>
                  </a:cubicBezTo>
                  <a:cubicBezTo>
                    <a:pt x="135352" y="78268"/>
                    <a:pt x="135598" y="78061"/>
                    <a:pt x="135843" y="78061"/>
                  </a:cubicBezTo>
                  <a:cubicBezTo>
                    <a:pt x="135953" y="78061"/>
                    <a:pt x="136063" y="78103"/>
                    <a:pt x="136173" y="78213"/>
                  </a:cubicBezTo>
                  <a:cubicBezTo>
                    <a:pt x="136351" y="78568"/>
                    <a:pt x="136173" y="78924"/>
                    <a:pt x="135818" y="79279"/>
                  </a:cubicBezTo>
                  <a:cubicBezTo>
                    <a:pt x="135285" y="80522"/>
                    <a:pt x="134752" y="81765"/>
                    <a:pt x="134397" y="83186"/>
                  </a:cubicBezTo>
                  <a:cubicBezTo>
                    <a:pt x="131911" y="89579"/>
                    <a:pt x="132621" y="96860"/>
                    <a:pt x="136351" y="102720"/>
                  </a:cubicBezTo>
                  <a:cubicBezTo>
                    <a:pt x="141175" y="109761"/>
                    <a:pt x="149159" y="113739"/>
                    <a:pt x="157420" y="113739"/>
                  </a:cubicBezTo>
                  <a:cubicBezTo>
                    <a:pt x="160410" y="113739"/>
                    <a:pt x="163436" y="113217"/>
                    <a:pt x="166362" y="112132"/>
                  </a:cubicBezTo>
                  <a:cubicBezTo>
                    <a:pt x="174886" y="108403"/>
                    <a:pt x="179326" y="101477"/>
                    <a:pt x="180569" y="92598"/>
                  </a:cubicBezTo>
                  <a:cubicBezTo>
                    <a:pt x="180746" y="90289"/>
                    <a:pt x="180391" y="88158"/>
                    <a:pt x="179503" y="86027"/>
                  </a:cubicBezTo>
                  <a:cubicBezTo>
                    <a:pt x="175627" y="74862"/>
                    <a:pt x="165114" y="67623"/>
                    <a:pt x="153642" y="67623"/>
                  </a:cubicBezTo>
                  <a:cubicBezTo>
                    <a:pt x="151977" y="67623"/>
                    <a:pt x="150292" y="67776"/>
                    <a:pt x="148604" y="68091"/>
                  </a:cubicBezTo>
                  <a:cubicBezTo>
                    <a:pt x="145585" y="68801"/>
                    <a:pt x="142566" y="69512"/>
                    <a:pt x="141145" y="72708"/>
                  </a:cubicBezTo>
                  <a:cubicBezTo>
                    <a:pt x="140613" y="73419"/>
                    <a:pt x="140080" y="73951"/>
                    <a:pt x="139369" y="74306"/>
                  </a:cubicBezTo>
                  <a:cubicBezTo>
                    <a:pt x="137620" y="75123"/>
                    <a:pt x="135717" y="75556"/>
                    <a:pt x="133812" y="75556"/>
                  </a:cubicBezTo>
                  <a:cubicBezTo>
                    <a:pt x="132816" y="75556"/>
                    <a:pt x="131820" y="75438"/>
                    <a:pt x="130845" y="75194"/>
                  </a:cubicBezTo>
                  <a:cubicBezTo>
                    <a:pt x="123742" y="73063"/>
                    <a:pt x="116461" y="70755"/>
                    <a:pt x="109180" y="68624"/>
                  </a:cubicBezTo>
                  <a:cubicBezTo>
                    <a:pt x="106872" y="67913"/>
                    <a:pt x="106872" y="67913"/>
                    <a:pt x="106872" y="65427"/>
                  </a:cubicBezTo>
                  <a:cubicBezTo>
                    <a:pt x="106872" y="59922"/>
                    <a:pt x="105096" y="54595"/>
                    <a:pt x="101722" y="50333"/>
                  </a:cubicBezTo>
                  <a:cubicBezTo>
                    <a:pt x="99946" y="48912"/>
                    <a:pt x="99591" y="46603"/>
                    <a:pt x="100834" y="44650"/>
                  </a:cubicBezTo>
                  <a:cubicBezTo>
                    <a:pt x="101722" y="42696"/>
                    <a:pt x="102610" y="40388"/>
                    <a:pt x="103498" y="38434"/>
                  </a:cubicBezTo>
                  <a:cubicBezTo>
                    <a:pt x="105273" y="34705"/>
                    <a:pt x="107227" y="31153"/>
                    <a:pt x="109003" y="27602"/>
                  </a:cubicBezTo>
                  <a:cubicBezTo>
                    <a:pt x="111844" y="22452"/>
                    <a:pt x="114508" y="17302"/>
                    <a:pt x="117349" y="12152"/>
                  </a:cubicBezTo>
                  <a:cubicBezTo>
                    <a:pt x="117704" y="11441"/>
                    <a:pt x="117527" y="10554"/>
                    <a:pt x="116816" y="10198"/>
                  </a:cubicBezTo>
                  <a:cubicBezTo>
                    <a:pt x="116668" y="10099"/>
                    <a:pt x="116505" y="10055"/>
                    <a:pt x="116340" y="10055"/>
                  </a:cubicBezTo>
                  <a:cubicBezTo>
                    <a:pt x="115915" y="10055"/>
                    <a:pt x="115474" y="10347"/>
                    <a:pt x="115218" y="10731"/>
                  </a:cubicBezTo>
                  <a:cubicBezTo>
                    <a:pt x="114508" y="11619"/>
                    <a:pt x="113975" y="12507"/>
                    <a:pt x="113442" y="13395"/>
                  </a:cubicBezTo>
                  <a:cubicBezTo>
                    <a:pt x="110778" y="18367"/>
                    <a:pt x="108292" y="23340"/>
                    <a:pt x="105629" y="28134"/>
                  </a:cubicBezTo>
                  <a:cubicBezTo>
                    <a:pt x="102787" y="33107"/>
                    <a:pt x="100301" y="38434"/>
                    <a:pt x="98348" y="43762"/>
                  </a:cubicBezTo>
                  <a:cubicBezTo>
                    <a:pt x="97992" y="44472"/>
                    <a:pt x="97637" y="45005"/>
                    <a:pt x="97282" y="45715"/>
                  </a:cubicBezTo>
                  <a:cubicBezTo>
                    <a:pt x="96749" y="45715"/>
                    <a:pt x="96217" y="45538"/>
                    <a:pt x="95684" y="45360"/>
                  </a:cubicBezTo>
                  <a:cubicBezTo>
                    <a:pt x="92403" y="43887"/>
                    <a:pt x="89197" y="43222"/>
                    <a:pt x="86058" y="43222"/>
                  </a:cubicBezTo>
                  <a:cubicBezTo>
                    <a:pt x="80872" y="43222"/>
                    <a:pt x="75867" y="45037"/>
                    <a:pt x="71000" y="48024"/>
                  </a:cubicBezTo>
                  <a:cubicBezTo>
                    <a:pt x="69934" y="48734"/>
                    <a:pt x="68691" y="49445"/>
                    <a:pt x="67626" y="50333"/>
                  </a:cubicBezTo>
                  <a:cubicBezTo>
                    <a:pt x="67245" y="50713"/>
                    <a:pt x="66762" y="50890"/>
                    <a:pt x="66287" y="50890"/>
                  </a:cubicBezTo>
                  <a:cubicBezTo>
                    <a:pt x="65875" y="50890"/>
                    <a:pt x="65469" y="50757"/>
                    <a:pt x="65139" y="50510"/>
                  </a:cubicBezTo>
                  <a:cubicBezTo>
                    <a:pt x="64252" y="49800"/>
                    <a:pt x="63364" y="49267"/>
                    <a:pt x="62298" y="48557"/>
                  </a:cubicBezTo>
                  <a:cubicBezTo>
                    <a:pt x="58036" y="45715"/>
                    <a:pt x="53596" y="42874"/>
                    <a:pt x="49157" y="40033"/>
                  </a:cubicBezTo>
                  <a:cubicBezTo>
                    <a:pt x="47381" y="38790"/>
                    <a:pt x="45605" y="37546"/>
                    <a:pt x="43829" y="36303"/>
                  </a:cubicBezTo>
                  <a:cubicBezTo>
                    <a:pt x="42764" y="35593"/>
                    <a:pt x="41343" y="34883"/>
                    <a:pt x="40988" y="33462"/>
                  </a:cubicBezTo>
                  <a:cubicBezTo>
                    <a:pt x="40455" y="32219"/>
                    <a:pt x="41521" y="31153"/>
                    <a:pt x="41876" y="30088"/>
                  </a:cubicBezTo>
                  <a:cubicBezTo>
                    <a:pt x="45985" y="17932"/>
                    <a:pt x="37880" y="0"/>
                    <a:pt x="209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4085250" y="238775"/>
              <a:ext cx="945650" cy="869525"/>
            </a:xfrm>
            <a:custGeom>
              <a:avLst/>
              <a:gdLst/>
              <a:ahLst/>
              <a:cxnLst/>
              <a:rect l="l" t="t" r="r" b="b"/>
              <a:pathLst>
                <a:path w="37826" h="34781" extrusionOk="0">
                  <a:moveTo>
                    <a:pt x="20915" y="2812"/>
                  </a:moveTo>
                  <a:cubicBezTo>
                    <a:pt x="23974" y="2812"/>
                    <a:pt x="26887" y="4191"/>
                    <a:pt x="28946" y="6545"/>
                  </a:cubicBezTo>
                  <a:cubicBezTo>
                    <a:pt x="33208" y="10984"/>
                    <a:pt x="34807" y="17377"/>
                    <a:pt x="33386" y="23238"/>
                  </a:cubicBezTo>
                  <a:cubicBezTo>
                    <a:pt x="32498" y="28210"/>
                    <a:pt x="28769" y="30696"/>
                    <a:pt x="24152" y="31762"/>
                  </a:cubicBezTo>
                  <a:cubicBezTo>
                    <a:pt x="23264" y="31939"/>
                    <a:pt x="22376" y="31939"/>
                    <a:pt x="21488" y="31939"/>
                  </a:cubicBezTo>
                  <a:cubicBezTo>
                    <a:pt x="17581" y="31762"/>
                    <a:pt x="13852" y="30519"/>
                    <a:pt x="10655" y="28210"/>
                  </a:cubicBezTo>
                  <a:cubicBezTo>
                    <a:pt x="7814" y="25724"/>
                    <a:pt x="6216" y="21995"/>
                    <a:pt x="6216" y="18088"/>
                  </a:cubicBezTo>
                  <a:cubicBezTo>
                    <a:pt x="6216" y="16667"/>
                    <a:pt x="6216" y="15246"/>
                    <a:pt x="6393" y="13826"/>
                  </a:cubicBezTo>
                  <a:cubicBezTo>
                    <a:pt x="6748" y="10452"/>
                    <a:pt x="8702" y="7433"/>
                    <a:pt x="11721" y="5657"/>
                  </a:cubicBezTo>
                  <a:cubicBezTo>
                    <a:pt x="13852" y="4236"/>
                    <a:pt x="16338" y="3348"/>
                    <a:pt x="19002" y="2993"/>
                  </a:cubicBezTo>
                  <a:cubicBezTo>
                    <a:pt x="19642" y="2871"/>
                    <a:pt x="20281" y="2812"/>
                    <a:pt x="20915" y="2812"/>
                  </a:cubicBezTo>
                  <a:close/>
                  <a:moveTo>
                    <a:pt x="20934" y="1"/>
                  </a:moveTo>
                  <a:cubicBezTo>
                    <a:pt x="20289" y="1"/>
                    <a:pt x="19642" y="50"/>
                    <a:pt x="19002" y="152"/>
                  </a:cubicBezTo>
                  <a:cubicBezTo>
                    <a:pt x="15095" y="507"/>
                    <a:pt x="11366" y="2283"/>
                    <a:pt x="8347" y="4769"/>
                  </a:cubicBezTo>
                  <a:cubicBezTo>
                    <a:pt x="7104" y="5834"/>
                    <a:pt x="6038" y="7077"/>
                    <a:pt x="5328" y="8320"/>
                  </a:cubicBezTo>
                  <a:cubicBezTo>
                    <a:pt x="0" y="18976"/>
                    <a:pt x="5505" y="34070"/>
                    <a:pt x="21133" y="34781"/>
                  </a:cubicBezTo>
                  <a:cubicBezTo>
                    <a:pt x="22198" y="34781"/>
                    <a:pt x="23441" y="34603"/>
                    <a:pt x="24507" y="34425"/>
                  </a:cubicBezTo>
                  <a:cubicBezTo>
                    <a:pt x="30012" y="33005"/>
                    <a:pt x="34096" y="30341"/>
                    <a:pt x="35872" y="24658"/>
                  </a:cubicBezTo>
                  <a:cubicBezTo>
                    <a:pt x="37826" y="16489"/>
                    <a:pt x="34984" y="7965"/>
                    <a:pt x="28591" y="2638"/>
                  </a:cubicBezTo>
                  <a:cubicBezTo>
                    <a:pt x="26433" y="911"/>
                    <a:pt x="23692" y="1"/>
                    <a:pt x="2093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4906575" y="2750925"/>
              <a:ext cx="230875" cy="707050"/>
            </a:xfrm>
            <a:custGeom>
              <a:avLst/>
              <a:gdLst/>
              <a:ahLst/>
              <a:cxnLst/>
              <a:rect l="l" t="t" r="r" b="b"/>
              <a:pathLst>
                <a:path w="9235" h="28282" extrusionOk="0">
                  <a:moveTo>
                    <a:pt x="6038" y="1"/>
                  </a:moveTo>
                  <a:cubicBezTo>
                    <a:pt x="6094" y="1"/>
                    <a:pt x="6155" y="5"/>
                    <a:pt x="6219" y="13"/>
                  </a:cubicBezTo>
                  <a:lnTo>
                    <a:pt x="6219" y="13"/>
                  </a:lnTo>
                  <a:cubicBezTo>
                    <a:pt x="6218" y="9"/>
                    <a:pt x="6217" y="5"/>
                    <a:pt x="6216" y="1"/>
                  </a:cubicBezTo>
                  <a:close/>
                  <a:moveTo>
                    <a:pt x="6219" y="13"/>
                  </a:moveTo>
                  <a:lnTo>
                    <a:pt x="6219" y="13"/>
                  </a:lnTo>
                  <a:cubicBezTo>
                    <a:pt x="6389" y="715"/>
                    <a:pt x="6036" y="1069"/>
                    <a:pt x="5683" y="1599"/>
                  </a:cubicBezTo>
                  <a:cubicBezTo>
                    <a:pt x="3019" y="4796"/>
                    <a:pt x="1421" y="8703"/>
                    <a:pt x="1066" y="12787"/>
                  </a:cubicBezTo>
                  <a:cubicBezTo>
                    <a:pt x="0" y="19003"/>
                    <a:pt x="3197" y="23620"/>
                    <a:pt x="7281" y="27882"/>
                  </a:cubicBezTo>
                  <a:cubicBezTo>
                    <a:pt x="7459" y="28148"/>
                    <a:pt x="7770" y="28281"/>
                    <a:pt x="8080" y="28281"/>
                  </a:cubicBezTo>
                  <a:cubicBezTo>
                    <a:pt x="8391" y="28281"/>
                    <a:pt x="8702" y="28148"/>
                    <a:pt x="8879" y="27882"/>
                  </a:cubicBezTo>
                  <a:cubicBezTo>
                    <a:pt x="9057" y="27527"/>
                    <a:pt x="9235" y="26994"/>
                    <a:pt x="9057" y="26639"/>
                  </a:cubicBezTo>
                  <a:cubicBezTo>
                    <a:pt x="7814" y="24863"/>
                    <a:pt x="6571" y="23087"/>
                    <a:pt x="5328" y="21134"/>
                  </a:cubicBezTo>
                  <a:cubicBezTo>
                    <a:pt x="3552" y="18470"/>
                    <a:pt x="3019" y="15096"/>
                    <a:pt x="3907" y="11899"/>
                  </a:cubicBezTo>
                  <a:cubicBezTo>
                    <a:pt x="4440" y="8347"/>
                    <a:pt x="5860" y="5151"/>
                    <a:pt x="8347" y="2487"/>
                  </a:cubicBezTo>
                  <a:cubicBezTo>
                    <a:pt x="9057" y="1777"/>
                    <a:pt x="9057" y="534"/>
                    <a:pt x="7281" y="179"/>
                  </a:cubicBezTo>
                  <a:cubicBezTo>
                    <a:pt x="6982" y="179"/>
                    <a:pt x="6557" y="53"/>
                    <a:pt x="6219" y="13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5248425" y="3446825"/>
              <a:ext cx="226425" cy="89950"/>
            </a:xfrm>
            <a:custGeom>
              <a:avLst/>
              <a:gdLst/>
              <a:ahLst/>
              <a:cxnLst/>
              <a:rect l="l" t="t" r="r" b="b"/>
              <a:pathLst>
                <a:path w="9057" h="3598" extrusionOk="0">
                  <a:moveTo>
                    <a:pt x="1426" y="1"/>
                  </a:moveTo>
                  <a:cubicBezTo>
                    <a:pt x="888" y="1"/>
                    <a:pt x="472" y="345"/>
                    <a:pt x="178" y="934"/>
                  </a:cubicBezTo>
                  <a:cubicBezTo>
                    <a:pt x="0" y="1466"/>
                    <a:pt x="178" y="2177"/>
                    <a:pt x="888" y="2354"/>
                  </a:cubicBezTo>
                  <a:cubicBezTo>
                    <a:pt x="2486" y="3065"/>
                    <a:pt x="4262" y="3420"/>
                    <a:pt x="6216" y="3597"/>
                  </a:cubicBezTo>
                  <a:cubicBezTo>
                    <a:pt x="6926" y="3420"/>
                    <a:pt x="7636" y="3242"/>
                    <a:pt x="8347" y="2532"/>
                  </a:cubicBezTo>
                  <a:cubicBezTo>
                    <a:pt x="8879" y="2354"/>
                    <a:pt x="9057" y="1644"/>
                    <a:pt x="8879" y="934"/>
                  </a:cubicBezTo>
                  <a:cubicBezTo>
                    <a:pt x="8733" y="495"/>
                    <a:pt x="8347" y="177"/>
                    <a:pt x="7818" y="177"/>
                  </a:cubicBezTo>
                  <a:cubicBezTo>
                    <a:pt x="7705" y="177"/>
                    <a:pt x="7585" y="192"/>
                    <a:pt x="7459" y="223"/>
                  </a:cubicBezTo>
                  <a:cubicBezTo>
                    <a:pt x="6748" y="490"/>
                    <a:pt x="5994" y="623"/>
                    <a:pt x="5239" y="623"/>
                  </a:cubicBezTo>
                  <a:cubicBezTo>
                    <a:pt x="4484" y="623"/>
                    <a:pt x="3729" y="490"/>
                    <a:pt x="3019" y="223"/>
                  </a:cubicBezTo>
                  <a:cubicBezTo>
                    <a:pt x="2664" y="223"/>
                    <a:pt x="2131" y="46"/>
                    <a:pt x="1776" y="46"/>
                  </a:cubicBezTo>
                  <a:cubicBezTo>
                    <a:pt x="1654" y="15"/>
                    <a:pt x="1537" y="1"/>
                    <a:pt x="142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3055250" y="2287475"/>
              <a:ext cx="621575" cy="600000"/>
            </a:xfrm>
            <a:custGeom>
              <a:avLst/>
              <a:gdLst/>
              <a:ahLst/>
              <a:cxnLst/>
              <a:rect l="l" t="t" r="r" b="b"/>
              <a:pathLst>
                <a:path w="24863" h="24000" extrusionOk="0">
                  <a:moveTo>
                    <a:pt x="6178" y="0"/>
                  </a:moveTo>
                  <a:cubicBezTo>
                    <a:pt x="5848" y="0"/>
                    <a:pt x="5588" y="165"/>
                    <a:pt x="5328" y="425"/>
                  </a:cubicBezTo>
                  <a:cubicBezTo>
                    <a:pt x="4085" y="2201"/>
                    <a:pt x="3375" y="4332"/>
                    <a:pt x="3020" y="6286"/>
                  </a:cubicBezTo>
                  <a:cubicBezTo>
                    <a:pt x="1" y="16763"/>
                    <a:pt x="8347" y="22979"/>
                    <a:pt x="15273" y="23867"/>
                  </a:cubicBezTo>
                  <a:cubicBezTo>
                    <a:pt x="16516" y="23955"/>
                    <a:pt x="17759" y="24000"/>
                    <a:pt x="19002" y="24000"/>
                  </a:cubicBezTo>
                  <a:cubicBezTo>
                    <a:pt x="20245" y="24000"/>
                    <a:pt x="21488" y="23955"/>
                    <a:pt x="22731" y="23867"/>
                  </a:cubicBezTo>
                  <a:cubicBezTo>
                    <a:pt x="23442" y="23867"/>
                    <a:pt x="24152" y="23511"/>
                    <a:pt x="24685" y="22801"/>
                  </a:cubicBezTo>
                  <a:cubicBezTo>
                    <a:pt x="24862" y="22623"/>
                    <a:pt x="24862" y="22268"/>
                    <a:pt x="24862" y="21913"/>
                  </a:cubicBezTo>
                  <a:cubicBezTo>
                    <a:pt x="24862" y="21735"/>
                    <a:pt x="24507" y="21380"/>
                    <a:pt x="24330" y="21380"/>
                  </a:cubicBezTo>
                  <a:lnTo>
                    <a:pt x="17404" y="21380"/>
                  </a:lnTo>
                  <a:cubicBezTo>
                    <a:pt x="8347" y="21380"/>
                    <a:pt x="3375" y="14455"/>
                    <a:pt x="5861" y="5753"/>
                  </a:cubicBezTo>
                  <a:cubicBezTo>
                    <a:pt x="6394" y="4332"/>
                    <a:pt x="6927" y="2912"/>
                    <a:pt x="7459" y="1313"/>
                  </a:cubicBezTo>
                  <a:cubicBezTo>
                    <a:pt x="7637" y="780"/>
                    <a:pt x="7104" y="70"/>
                    <a:pt x="6571" y="70"/>
                  </a:cubicBezTo>
                  <a:cubicBezTo>
                    <a:pt x="6429" y="23"/>
                    <a:pt x="6299" y="0"/>
                    <a:pt x="617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3738950" y="2585075"/>
              <a:ext cx="159850" cy="183125"/>
            </a:xfrm>
            <a:custGeom>
              <a:avLst/>
              <a:gdLst/>
              <a:ahLst/>
              <a:cxnLst/>
              <a:rect l="l" t="t" r="r" b="b"/>
              <a:pathLst>
                <a:path w="6394" h="7325" extrusionOk="0">
                  <a:moveTo>
                    <a:pt x="4753" y="0"/>
                  </a:moveTo>
                  <a:cubicBezTo>
                    <a:pt x="4312" y="0"/>
                    <a:pt x="3866" y="232"/>
                    <a:pt x="3730" y="775"/>
                  </a:cubicBezTo>
                  <a:cubicBezTo>
                    <a:pt x="3197" y="2373"/>
                    <a:pt x="2309" y="3794"/>
                    <a:pt x="889" y="4859"/>
                  </a:cubicBezTo>
                  <a:cubicBezTo>
                    <a:pt x="356" y="5392"/>
                    <a:pt x="1" y="6102"/>
                    <a:pt x="356" y="6813"/>
                  </a:cubicBezTo>
                  <a:cubicBezTo>
                    <a:pt x="607" y="7148"/>
                    <a:pt x="978" y="7325"/>
                    <a:pt x="1392" y="7325"/>
                  </a:cubicBezTo>
                  <a:cubicBezTo>
                    <a:pt x="1855" y="7325"/>
                    <a:pt x="2373" y="7104"/>
                    <a:pt x="2842" y="6635"/>
                  </a:cubicBezTo>
                  <a:cubicBezTo>
                    <a:pt x="3908" y="5569"/>
                    <a:pt x="4973" y="4326"/>
                    <a:pt x="5861" y="3261"/>
                  </a:cubicBezTo>
                  <a:cubicBezTo>
                    <a:pt x="6039" y="2906"/>
                    <a:pt x="6216" y="2551"/>
                    <a:pt x="6394" y="2018"/>
                  </a:cubicBezTo>
                  <a:cubicBezTo>
                    <a:pt x="6394" y="1307"/>
                    <a:pt x="6039" y="420"/>
                    <a:pt x="5151" y="64"/>
                  </a:cubicBezTo>
                  <a:cubicBezTo>
                    <a:pt x="5025" y="22"/>
                    <a:pt x="4889" y="0"/>
                    <a:pt x="47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1670100" y="1142925"/>
              <a:ext cx="679275" cy="524775"/>
            </a:xfrm>
            <a:custGeom>
              <a:avLst/>
              <a:gdLst/>
              <a:ahLst/>
              <a:cxnLst/>
              <a:rect l="l" t="t" r="r" b="b"/>
              <a:pathLst>
                <a:path w="27171" h="20991" extrusionOk="0">
                  <a:moveTo>
                    <a:pt x="2976" y="0"/>
                  </a:moveTo>
                  <a:cubicBezTo>
                    <a:pt x="2487" y="0"/>
                    <a:pt x="1954" y="462"/>
                    <a:pt x="1954" y="923"/>
                  </a:cubicBezTo>
                  <a:cubicBezTo>
                    <a:pt x="533" y="3942"/>
                    <a:pt x="1" y="7139"/>
                    <a:pt x="711" y="10513"/>
                  </a:cubicBezTo>
                  <a:cubicBezTo>
                    <a:pt x="1421" y="15663"/>
                    <a:pt x="5506" y="19570"/>
                    <a:pt x="10656" y="20458"/>
                  </a:cubicBezTo>
                  <a:cubicBezTo>
                    <a:pt x="12431" y="20635"/>
                    <a:pt x="14030" y="20813"/>
                    <a:pt x="15806" y="20990"/>
                  </a:cubicBezTo>
                  <a:cubicBezTo>
                    <a:pt x="18824" y="20990"/>
                    <a:pt x="21843" y="20458"/>
                    <a:pt x="24862" y="19570"/>
                  </a:cubicBezTo>
                  <a:cubicBezTo>
                    <a:pt x="25750" y="19392"/>
                    <a:pt x="26461" y="18859"/>
                    <a:pt x="26993" y="17971"/>
                  </a:cubicBezTo>
                  <a:cubicBezTo>
                    <a:pt x="27171" y="17616"/>
                    <a:pt x="27171" y="17083"/>
                    <a:pt x="26993" y="16728"/>
                  </a:cubicBezTo>
                  <a:cubicBezTo>
                    <a:pt x="26816" y="16551"/>
                    <a:pt x="26638" y="16373"/>
                    <a:pt x="26283" y="16373"/>
                  </a:cubicBezTo>
                  <a:cubicBezTo>
                    <a:pt x="25750" y="16373"/>
                    <a:pt x="25040" y="16551"/>
                    <a:pt x="24507" y="16906"/>
                  </a:cubicBezTo>
                  <a:cubicBezTo>
                    <a:pt x="21784" y="17853"/>
                    <a:pt x="18903" y="18327"/>
                    <a:pt x="16023" y="18327"/>
                  </a:cubicBezTo>
                  <a:cubicBezTo>
                    <a:pt x="14582" y="18327"/>
                    <a:pt x="13142" y="18208"/>
                    <a:pt x="11721" y="17971"/>
                  </a:cubicBezTo>
                  <a:cubicBezTo>
                    <a:pt x="7104" y="17616"/>
                    <a:pt x="3375" y="13887"/>
                    <a:pt x="3197" y="9092"/>
                  </a:cubicBezTo>
                  <a:cubicBezTo>
                    <a:pt x="3020" y="7671"/>
                    <a:pt x="3020" y="6073"/>
                    <a:pt x="3552" y="4652"/>
                  </a:cubicBezTo>
                  <a:cubicBezTo>
                    <a:pt x="3730" y="3587"/>
                    <a:pt x="3907" y="2521"/>
                    <a:pt x="4085" y="1456"/>
                  </a:cubicBezTo>
                  <a:cubicBezTo>
                    <a:pt x="4263" y="923"/>
                    <a:pt x="4085" y="213"/>
                    <a:pt x="3197" y="35"/>
                  </a:cubicBezTo>
                  <a:cubicBezTo>
                    <a:pt x="3126" y="11"/>
                    <a:pt x="3051" y="0"/>
                    <a:pt x="297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4120750" y="4557850"/>
              <a:ext cx="488400" cy="571125"/>
            </a:xfrm>
            <a:custGeom>
              <a:avLst/>
              <a:gdLst/>
              <a:ahLst/>
              <a:cxnLst/>
              <a:rect l="l" t="t" r="r" b="b"/>
              <a:pathLst>
                <a:path w="19536" h="22845" extrusionOk="0">
                  <a:moveTo>
                    <a:pt x="6394" y="1"/>
                  </a:moveTo>
                  <a:cubicBezTo>
                    <a:pt x="5506" y="356"/>
                    <a:pt x="4796" y="889"/>
                    <a:pt x="4263" y="1599"/>
                  </a:cubicBezTo>
                  <a:cubicBezTo>
                    <a:pt x="1599" y="4618"/>
                    <a:pt x="178" y="8525"/>
                    <a:pt x="356" y="12432"/>
                  </a:cubicBezTo>
                  <a:cubicBezTo>
                    <a:pt x="1" y="15451"/>
                    <a:pt x="1244" y="18292"/>
                    <a:pt x="3730" y="19890"/>
                  </a:cubicBezTo>
                  <a:cubicBezTo>
                    <a:pt x="6089" y="21821"/>
                    <a:pt x="8966" y="22844"/>
                    <a:pt x="11892" y="22844"/>
                  </a:cubicBezTo>
                  <a:cubicBezTo>
                    <a:pt x="13811" y="22844"/>
                    <a:pt x="15752" y="22403"/>
                    <a:pt x="17582" y="21489"/>
                  </a:cubicBezTo>
                  <a:cubicBezTo>
                    <a:pt x="18470" y="20956"/>
                    <a:pt x="19535" y="20601"/>
                    <a:pt x="19535" y="19180"/>
                  </a:cubicBezTo>
                  <a:cubicBezTo>
                    <a:pt x="19535" y="18781"/>
                    <a:pt x="19199" y="18550"/>
                    <a:pt x="18527" y="18550"/>
                  </a:cubicBezTo>
                  <a:cubicBezTo>
                    <a:pt x="18002" y="18550"/>
                    <a:pt x="17273" y="18691"/>
                    <a:pt x="16339" y="19003"/>
                  </a:cubicBezTo>
                  <a:cubicBezTo>
                    <a:pt x="15983" y="19180"/>
                    <a:pt x="15451" y="19358"/>
                    <a:pt x="15095" y="19535"/>
                  </a:cubicBezTo>
                  <a:cubicBezTo>
                    <a:pt x="14022" y="20019"/>
                    <a:pt x="12997" y="20226"/>
                    <a:pt x="12005" y="20226"/>
                  </a:cubicBezTo>
                  <a:cubicBezTo>
                    <a:pt x="9718" y="20226"/>
                    <a:pt x="7612" y="19122"/>
                    <a:pt x="5506" y="17759"/>
                  </a:cubicBezTo>
                  <a:cubicBezTo>
                    <a:pt x="4085" y="16872"/>
                    <a:pt x="3020" y="15096"/>
                    <a:pt x="3020" y="13142"/>
                  </a:cubicBezTo>
                  <a:cubicBezTo>
                    <a:pt x="2665" y="9591"/>
                    <a:pt x="3730" y="6039"/>
                    <a:pt x="6216" y="3375"/>
                  </a:cubicBezTo>
                  <a:cubicBezTo>
                    <a:pt x="6571" y="2842"/>
                    <a:pt x="7282" y="2310"/>
                    <a:pt x="7637" y="1777"/>
                  </a:cubicBezTo>
                  <a:cubicBezTo>
                    <a:pt x="7992" y="1244"/>
                    <a:pt x="7992" y="711"/>
                    <a:pt x="7637" y="356"/>
                  </a:cubicBezTo>
                  <a:cubicBezTo>
                    <a:pt x="7282" y="1"/>
                    <a:pt x="6927" y="1"/>
                    <a:pt x="63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4689025" y="4802050"/>
              <a:ext cx="111025" cy="168725"/>
            </a:xfrm>
            <a:custGeom>
              <a:avLst/>
              <a:gdLst/>
              <a:ahLst/>
              <a:cxnLst/>
              <a:rect l="l" t="t" r="r" b="b"/>
              <a:pathLst>
                <a:path w="4441" h="6749" extrusionOk="0">
                  <a:moveTo>
                    <a:pt x="3730" y="0"/>
                  </a:moveTo>
                  <a:cubicBezTo>
                    <a:pt x="3375" y="0"/>
                    <a:pt x="2842" y="0"/>
                    <a:pt x="2842" y="178"/>
                  </a:cubicBezTo>
                  <a:cubicBezTo>
                    <a:pt x="1421" y="1776"/>
                    <a:pt x="533" y="3729"/>
                    <a:pt x="178" y="5860"/>
                  </a:cubicBezTo>
                  <a:cubicBezTo>
                    <a:pt x="1" y="6393"/>
                    <a:pt x="533" y="6748"/>
                    <a:pt x="1066" y="6748"/>
                  </a:cubicBezTo>
                  <a:lnTo>
                    <a:pt x="1421" y="6748"/>
                  </a:lnTo>
                  <a:cubicBezTo>
                    <a:pt x="3375" y="5328"/>
                    <a:pt x="4440" y="3197"/>
                    <a:pt x="4440" y="888"/>
                  </a:cubicBezTo>
                  <a:cubicBezTo>
                    <a:pt x="4440" y="533"/>
                    <a:pt x="4085" y="0"/>
                    <a:pt x="373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2629050" y="4143825"/>
              <a:ext cx="182050" cy="89975"/>
            </a:xfrm>
            <a:custGeom>
              <a:avLst/>
              <a:gdLst/>
              <a:ahLst/>
              <a:cxnLst/>
              <a:rect l="l" t="t" r="r" b="b"/>
              <a:pathLst>
                <a:path w="7282" h="3599" extrusionOk="0">
                  <a:moveTo>
                    <a:pt x="800" y="0"/>
                  </a:moveTo>
                  <a:cubicBezTo>
                    <a:pt x="413" y="0"/>
                    <a:pt x="147" y="319"/>
                    <a:pt x="1" y="757"/>
                  </a:cubicBezTo>
                  <a:cubicBezTo>
                    <a:pt x="1" y="1112"/>
                    <a:pt x="1" y="1645"/>
                    <a:pt x="356" y="2000"/>
                  </a:cubicBezTo>
                  <a:cubicBezTo>
                    <a:pt x="1599" y="2888"/>
                    <a:pt x="3020" y="3421"/>
                    <a:pt x="4618" y="3598"/>
                  </a:cubicBezTo>
                  <a:cubicBezTo>
                    <a:pt x="5683" y="3598"/>
                    <a:pt x="6571" y="3598"/>
                    <a:pt x="6926" y="2888"/>
                  </a:cubicBezTo>
                  <a:cubicBezTo>
                    <a:pt x="7282" y="2533"/>
                    <a:pt x="7282" y="2178"/>
                    <a:pt x="7282" y="1645"/>
                  </a:cubicBezTo>
                  <a:cubicBezTo>
                    <a:pt x="7282" y="1467"/>
                    <a:pt x="7104" y="1112"/>
                    <a:pt x="6749" y="1112"/>
                  </a:cubicBezTo>
                  <a:cubicBezTo>
                    <a:pt x="4795" y="935"/>
                    <a:pt x="3020" y="579"/>
                    <a:pt x="1066" y="47"/>
                  </a:cubicBezTo>
                  <a:cubicBezTo>
                    <a:pt x="972" y="15"/>
                    <a:pt x="883" y="0"/>
                    <a:pt x="80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4316100" y="458125"/>
              <a:ext cx="301925" cy="508100"/>
            </a:xfrm>
            <a:custGeom>
              <a:avLst/>
              <a:gdLst/>
              <a:ahLst/>
              <a:cxnLst/>
              <a:rect l="l" t="t" r="r" b="b"/>
              <a:pathLst>
                <a:path w="12077" h="20324" extrusionOk="0">
                  <a:moveTo>
                    <a:pt x="3611" y="0"/>
                  </a:moveTo>
                  <a:cubicBezTo>
                    <a:pt x="3098" y="0"/>
                    <a:pt x="2664" y="316"/>
                    <a:pt x="2309" y="790"/>
                  </a:cubicBezTo>
                  <a:cubicBezTo>
                    <a:pt x="888" y="2565"/>
                    <a:pt x="1" y="4874"/>
                    <a:pt x="1" y="7360"/>
                  </a:cubicBezTo>
                  <a:cubicBezTo>
                    <a:pt x="1" y="8603"/>
                    <a:pt x="356" y="10024"/>
                    <a:pt x="888" y="11267"/>
                  </a:cubicBezTo>
                  <a:cubicBezTo>
                    <a:pt x="2487" y="15707"/>
                    <a:pt x="6394" y="17838"/>
                    <a:pt x="10123" y="20146"/>
                  </a:cubicBezTo>
                  <a:cubicBezTo>
                    <a:pt x="10360" y="20265"/>
                    <a:pt x="10596" y="20324"/>
                    <a:pt x="10820" y="20324"/>
                  </a:cubicBezTo>
                  <a:cubicBezTo>
                    <a:pt x="11267" y="20324"/>
                    <a:pt x="11662" y="20087"/>
                    <a:pt x="11899" y="19614"/>
                  </a:cubicBezTo>
                  <a:cubicBezTo>
                    <a:pt x="12076" y="19081"/>
                    <a:pt x="11899" y="18370"/>
                    <a:pt x="11366" y="18015"/>
                  </a:cubicBezTo>
                  <a:cubicBezTo>
                    <a:pt x="9590" y="16595"/>
                    <a:pt x="7637" y="15352"/>
                    <a:pt x="5861" y="13931"/>
                  </a:cubicBezTo>
                  <a:cubicBezTo>
                    <a:pt x="2664" y="11267"/>
                    <a:pt x="1776" y="6650"/>
                    <a:pt x="3907" y="3098"/>
                  </a:cubicBezTo>
                  <a:cubicBezTo>
                    <a:pt x="4085" y="2565"/>
                    <a:pt x="4440" y="2388"/>
                    <a:pt x="4618" y="1855"/>
                  </a:cubicBezTo>
                  <a:cubicBezTo>
                    <a:pt x="4973" y="1322"/>
                    <a:pt x="4795" y="612"/>
                    <a:pt x="4440" y="257"/>
                  </a:cubicBezTo>
                  <a:cubicBezTo>
                    <a:pt x="4144" y="79"/>
                    <a:pt x="3868" y="0"/>
                    <a:pt x="361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42"/>
          <p:cNvGrpSpPr/>
          <p:nvPr/>
        </p:nvGrpSpPr>
        <p:grpSpPr>
          <a:xfrm rot="3271348">
            <a:off x="2503082" y="924094"/>
            <a:ext cx="736216" cy="637828"/>
            <a:chOff x="607750" y="239800"/>
            <a:chExt cx="6043675" cy="5236000"/>
          </a:xfrm>
        </p:grpSpPr>
        <p:sp>
          <p:nvSpPr>
            <p:cNvPr id="1174" name="Google Shape;1174;p42"/>
            <p:cNvSpPr/>
            <p:nvPr/>
          </p:nvSpPr>
          <p:spPr>
            <a:xfrm>
              <a:off x="961625" y="578925"/>
              <a:ext cx="5398375" cy="4718025"/>
            </a:xfrm>
            <a:custGeom>
              <a:avLst/>
              <a:gdLst/>
              <a:ahLst/>
              <a:cxnLst/>
              <a:rect l="l" t="t" r="r" b="b"/>
              <a:pathLst>
                <a:path w="215935" h="188721" extrusionOk="0">
                  <a:moveTo>
                    <a:pt x="84417" y="0"/>
                  </a:moveTo>
                  <a:cubicBezTo>
                    <a:pt x="81066" y="0"/>
                    <a:pt x="77827" y="1001"/>
                    <a:pt x="75217" y="3299"/>
                  </a:cubicBezTo>
                  <a:cubicBezTo>
                    <a:pt x="69943" y="8017"/>
                    <a:pt x="69388" y="16066"/>
                    <a:pt x="69388" y="23282"/>
                  </a:cubicBezTo>
                  <a:lnTo>
                    <a:pt x="68278" y="90727"/>
                  </a:lnTo>
                  <a:lnTo>
                    <a:pt x="66058" y="85176"/>
                  </a:lnTo>
                  <a:cubicBezTo>
                    <a:pt x="65350" y="92956"/>
                    <a:pt x="57033" y="96931"/>
                    <a:pt x="49101" y="96931"/>
                  </a:cubicBezTo>
                  <a:cubicBezTo>
                    <a:pt x="47695" y="96931"/>
                    <a:pt x="46301" y="96806"/>
                    <a:pt x="44964" y="96555"/>
                  </a:cubicBezTo>
                  <a:cubicBezTo>
                    <a:pt x="36360" y="95167"/>
                    <a:pt x="28033" y="90449"/>
                    <a:pt x="18874" y="90449"/>
                  </a:cubicBezTo>
                  <a:cubicBezTo>
                    <a:pt x="9993" y="90449"/>
                    <a:pt x="1" y="98776"/>
                    <a:pt x="3331" y="107102"/>
                  </a:cubicBezTo>
                  <a:cubicBezTo>
                    <a:pt x="5659" y="113051"/>
                    <a:pt x="12567" y="114902"/>
                    <a:pt x="18887" y="114902"/>
                  </a:cubicBezTo>
                  <a:cubicBezTo>
                    <a:pt x="19349" y="114902"/>
                    <a:pt x="19808" y="114892"/>
                    <a:pt x="20262" y="114874"/>
                  </a:cubicBezTo>
                  <a:cubicBezTo>
                    <a:pt x="22800" y="114874"/>
                    <a:pt x="25418" y="114712"/>
                    <a:pt x="27994" y="114712"/>
                  </a:cubicBezTo>
                  <a:cubicBezTo>
                    <a:pt x="32180" y="114712"/>
                    <a:pt x="36254" y="115138"/>
                    <a:pt x="39690" y="117371"/>
                  </a:cubicBezTo>
                  <a:cubicBezTo>
                    <a:pt x="49405" y="123200"/>
                    <a:pt x="47462" y="137633"/>
                    <a:pt x="45241" y="148735"/>
                  </a:cubicBezTo>
                  <a:cubicBezTo>
                    <a:pt x="43021" y="159837"/>
                    <a:pt x="43576" y="175102"/>
                    <a:pt x="53846" y="178710"/>
                  </a:cubicBezTo>
                  <a:cubicBezTo>
                    <a:pt x="55326" y="179255"/>
                    <a:pt x="56791" y="179506"/>
                    <a:pt x="58228" y="179506"/>
                  </a:cubicBezTo>
                  <a:cubicBezTo>
                    <a:pt x="67027" y="179506"/>
                    <a:pt x="74808" y="170130"/>
                    <a:pt x="79103" y="161779"/>
                  </a:cubicBezTo>
                  <a:cubicBezTo>
                    <a:pt x="84201" y="152388"/>
                    <a:pt x="91374" y="140922"/>
                    <a:pt x="101625" y="140922"/>
                  </a:cubicBezTo>
                  <a:cubicBezTo>
                    <a:pt x="101978" y="140922"/>
                    <a:pt x="102334" y="140935"/>
                    <a:pt x="102694" y="140963"/>
                  </a:cubicBezTo>
                  <a:cubicBezTo>
                    <a:pt x="113796" y="141796"/>
                    <a:pt x="119347" y="154286"/>
                    <a:pt x="122400" y="164832"/>
                  </a:cubicBezTo>
                  <a:cubicBezTo>
                    <a:pt x="125731" y="175379"/>
                    <a:pt x="131282" y="187869"/>
                    <a:pt x="142106" y="188702"/>
                  </a:cubicBezTo>
                  <a:cubicBezTo>
                    <a:pt x="142356" y="188714"/>
                    <a:pt x="142604" y="188720"/>
                    <a:pt x="142850" y="188720"/>
                  </a:cubicBezTo>
                  <a:cubicBezTo>
                    <a:pt x="153531" y="188720"/>
                    <a:pt x="160493" y="177085"/>
                    <a:pt x="163478" y="166775"/>
                  </a:cubicBezTo>
                  <a:cubicBezTo>
                    <a:pt x="169029" y="145126"/>
                    <a:pt x="168196" y="120424"/>
                    <a:pt x="183184" y="104327"/>
                  </a:cubicBezTo>
                  <a:cubicBezTo>
                    <a:pt x="189290" y="97388"/>
                    <a:pt x="197339" y="92947"/>
                    <a:pt x="204000" y="86841"/>
                  </a:cubicBezTo>
                  <a:cubicBezTo>
                    <a:pt x="210661" y="80735"/>
                    <a:pt x="215934" y="71853"/>
                    <a:pt x="213992" y="63249"/>
                  </a:cubicBezTo>
                  <a:cubicBezTo>
                    <a:pt x="211494" y="55200"/>
                    <a:pt x="204833" y="49372"/>
                    <a:pt x="196784" y="48262"/>
                  </a:cubicBezTo>
                  <a:cubicBezTo>
                    <a:pt x="194451" y="47951"/>
                    <a:pt x="192141" y="47792"/>
                    <a:pt x="189852" y="47792"/>
                  </a:cubicBezTo>
                  <a:cubicBezTo>
                    <a:pt x="183970" y="47792"/>
                    <a:pt x="178231" y="48839"/>
                    <a:pt x="172637" y="51037"/>
                  </a:cubicBezTo>
                  <a:cubicBezTo>
                    <a:pt x="162084" y="54676"/>
                    <a:pt x="150339" y="59388"/>
                    <a:pt x="139590" y="59388"/>
                  </a:cubicBezTo>
                  <a:cubicBezTo>
                    <a:pt x="133941" y="59388"/>
                    <a:pt x="128568" y="58087"/>
                    <a:pt x="123788" y="54645"/>
                  </a:cubicBezTo>
                  <a:cubicBezTo>
                    <a:pt x="116572" y="49372"/>
                    <a:pt x="113241" y="40213"/>
                    <a:pt x="110466" y="31609"/>
                  </a:cubicBezTo>
                  <a:cubicBezTo>
                    <a:pt x="107968" y="22727"/>
                    <a:pt x="105747" y="13568"/>
                    <a:pt x="99641" y="6907"/>
                  </a:cubicBezTo>
                  <a:cubicBezTo>
                    <a:pt x="95832" y="2752"/>
                    <a:pt x="89972" y="0"/>
                    <a:pt x="84417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607750" y="239800"/>
              <a:ext cx="6043675" cy="5236000"/>
            </a:xfrm>
            <a:custGeom>
              <a:avLst/>
              <a:gdLst/>
              <a:ahLst/>
              <a:cxnLst/>
              <a:rect l="l" t="t" r="r" b="b"/>
              <a:pathLst>
                <a:path w="241747" h="209440" extrusionOk="0">
                  <a:moveTo>
                    <a:pt x="102026" y="4234"/>
                  </a:moveTo>
                  <a:cubicBezTo>
                    <a:pt x="106090" y="4234"/>
                    <a:pt x="110104" y="5645"/>
                    <a:pt x="113241" y="8259"/>
                  </a:cubicBezTo>
                  <a:cubicBezTo>
                    <a:pt x="117682" y="11868"/>
                    <a:pt x="121290" y="16308"/>
                    <a:pt x="123510" y="21582"/>
                  </a:cubicBezTo>
                  <a:cubicBezTo>
                    <a:pt x="126563" y="27688"/>
                    <a:pt x="128784" y="34072"/>
                    <a:pt x="129617" y="41010"/>
                  </a:cubicBezTo>
                  <a:cubicBezTo>
                    <a:pt x="130449" y="46284"/>
                    <a:pt x="131282" y="51280"/>
                    <a:pt x="132392" y="56553"/>
                  </a:cubicBezTo>
                  <a:cubicBezTo>
                    <a:pt x="132947" y="59329"/>
                    <a:pt x="133780" y="62104"/>
                    <a:pt x="134890" y="64880"/>
                  </a:cubicBezTo>
                  <a:cubicBezTo>
                    <a:pt x="137489" y="70598"/>
                    <a:pt x="143253" y="74369"/>
                    <a:pt x="149445" y="74369"/>
                  </a:cubicBezTo>
                  <a:cubicBezTo>
                    <a:pt x="149865" y="74369"/>
                    <a:pt x="150287" y="74352"/>
                    <a:pt x="150710" y="74316"/>
                  </a:cubicBezTo>
                  <a:cubicBezTo>
                    <a:pt x="155151" y="73761"/>
                    <a:pt x="159592" y="72651"/>
                    <a:pt x="164033" y="70708"/>
                  </a:cubicBezTo>
                  <a:cubicBezTo>
                    <a:pt x="169861" y="68210"/>
                    <a:pt x="175690" y="65990"/>
                    <a:pt x="181518" y="63769"/>
                  </a:cubicBezTo>
                  <a:cubicBezTo>
                    <a:pt x="186514" y="61827"/>
                    <a:pt x="191510" y="60161"/>
                    <a:pt x="196784" y="59051"/>
                  </a:cubicBezTo>
                  <a:cubicBezTo>
                    <a:pt x="199298" y="58567"/>
                    <a:pt x="201880" y="58320"/>
                    <a:pt x="204471" y="58320"/>
                  </a:cubicBezTo>
                  <a:cubicBezTo>
                    <a:pt x="209315" y="58320"/>
                    <a:pt x="214189" y="59186"/>
                    <a:pt x="218710" y="60994"/>
                  </a:cubicBezTo>
                  <a:cubicBezTo>
                    <a:pt x="226759" y="64325"/>
                    <a:pt x="232865" y="71541"/>
                    <a:pt x="234530" y="80145"/>
                  </a:cubicBezTo>
                  <a:cubicBezTo>
                    <a:pt x="237583" y="88471"/>
                    <a:pt x="234253" y="97908"/>
                    <a:pt x="226481" y="102904"/>
                  </a:cubicBezTo>
                  <a:cubicBezTo>
                    <a:pt x="223428" y="104847"/>
                    <a:pt x="220098" y="107067"/>
                    <a:pt x="216767" y="109288"/>
                  </a:cubicBezTo>
                  <a:cubicBezTo>
                    <a:pt x="212326" y="112341"/>
                    <a:pt x="207608" y="115394"/>
                    <a:pt x="202890" y="118447"/>
                  </a:cubicBezTo>
                  <a:cubicBezTo>
                    <a:pt x="198449" y="121500"/>
                    <a:pt x="194286" y="125108"/>
                    <a:pt x="190400" y="129271"/>
                  </a:cubicBezTo>
                  <a:cubicBezTo>
                    <a:pt x="186514" y="133434"/>
                    <a:pt x="184294" y="138708"/>
                    <a:pt x="184294" y="144259"/>
                  </a:cubicBezTo>
                  <a:cubicBezTo>
                    <a:pt x="184016" y="150642"/>
                    <a:pt x="183739" y="157304"/>
                    <a:pt x="183184" y="163687"/>
                  </a:cubicBezTo>
                  <a:cubicBezTo>
                    <a:pt x="182351" y="174789"/>
                    <a:pt x="178188" y="185614"/>
                    <a:pt x="170971" y="194218"/>
                  </a:cubicBezTo>
                  <a:cubicBezTo>
                    <a:pt x="167918" y="198103"/>
                    <a:pt x="164033" y="200879"/>
                    <a:pt x="159869" y="203099"/>
                  </a:cubicBezTo>
                  <a:cubicBezTo>
                    <a:pt x="157751" y="204285"/>
                    <a:pt x="155478" y="204851"/>
                    <a:pt x="153255" y="204851"/>
                  </a:cubicBezTo>
                  <a:cubicBezTo>
                    <a:pt x="148195" y="204851"/>
                    <a:pt x="143395" y="201922"/>
                    <a:pt x="141274" y="196716"/>
                  </a:cubicBezTo>
                  <a:cubicBezTo>
                    <a:pt x="140996" y="196438"/>
                    <a:pt x="140996" y="195883"/>
                    <a:pt x="140719" y="195606"/>
                  </a:cubicBezTo>
                  <a:cubicBezTo>
                    <a:pt x="137665" y="187834"/>
                    <a:pt x="135445" y="179508"/>
                    <a:pt x="134335" y="171181"/>
                  </a:cubicBezTo>
                  <a:cubicBezTo>
                    <a:pt x="133780" y="170904"/>
                    <a:pt x="133225" y="170626"/>
                    <a:pt x="132670" y="170071"/>
                  </a:cubicBezTo>
                  <a:cubicBezTo>
                    <a:pt x="130727" y="167573"/>
                    <a:pt x="129061" y="164798"/>
                    <a:pt x="127119" y="162300"/>
                  </a:cubicBezTo>
                  <a:cubicBezTo>
                    <a:pt x="124093" y="160354"/>
                    <a:pt x="120562" y="159251"/>
                    <a:pt x="117050" y="159251"/>
                  </a:cubicBezTo>
                  <a:cubicBezTo>
                    <a:pt x="116053" y="159251"/>
                    <a:pt x="115056" y="159340"/>
                    <a:pt x="114074" y="159524"/>
                  </a:cubicBezTo>
                  <a:cubicBezTo>
                    <a:pt x="109911" y="160079"/>
                    <a:pt x="106025" y="162300"/>
                    <a:pt x="103804" y="165908"/>
                  </a:cubicBezTo>
                  <a:cubicBezTo>
                    <a:pt x="101862" y="168683"/>
                    <a:pt x="100474" y="171736"/>
                    <a:pt x="98809" y="174789"/>
                  </a:cubicBezTo>
                  <a:cubicBezTo>
                    <a:pt x="96588" y="178675"/>
                    <a:pt x="93813" y="182561"/>
                    <a:pt x="90482" y="185614"/>
                  </a:cubicBezTo>
                  <a:cubicBezTo>
                    <a:pt x="85929" y="190622"/>
                    <a:pt x="79695" y="193203"/>
                    <a:pt x="73158" y="193203"/>
                  </a:cubicBezTo>
                  <a:cubicBezTo>
                    <a:pt x="71726" y="193203"/>
                    <a:pt x="70280" y="193079"/>
                    <a:pt x="68833" y="192830"/>
                  </a:cubicBezTo>
                  <a:cubicBezTo>
                    <a:pt x="60507" y="191720"/>
                    <a:pt x="54678" y="183948"/>
                    <a:pt x="56343" y="175622"/>
                  </a:cubicBezTo>
                  <a:cubicBezTo>
                    <a:pt x="56899" y="172569"/>
                    <a:pt x="57731" y="169793"/>
                    <a:pt x="58564" y="167295"/>
                  </a:cubicBezTo>
                  <a:cubicBezTo>
                    <a:pt x="59674" y="163687"/>
                    <a:pt x="61062" y="160357"/>
                    <a:pt x="62172" y="156749"/>
                  </a:cubicBezTo>
                  <a:cubicBezTo>
                    <a:pt x="62727" y="154806"/>
                    <a:pt x="63282" y="152585"/>
                    <a:pt x="63560" y="150365"/>
                  </a:cubicBezTo>
                  <a:cubicBezTo>
                    <a:pt x="64947" y="143149"/>
                    <a:pt x="60229" y="135932"/>
                    <a:pt x="53013" y="134545"/>
                  </a:cubicBezTo>
                  <a:cubicBezTo>
                    <a:pt x="49127" y="133712"/>
                    <a:pt x="45241" y="133434"/>
                    <a:pt x="41633" y="133434"/>
                  </a:cubicBezTo>
                  <a:cubicBezTo>
                    <a:pt x="39968" y="133527"/>
                    <a:pt x="38334" y="133558"/>
                    <a:pt x="36709" y="133558"/>
                  </a:cubicBezTo>
                  <a:cubicBezTo>
                    <a:pt x="33461" y="133558"/>
                    <a:pt x="30254" y="133434"/>
                    <a:pt x="26923" y="133434"/>
                  </a:cubicBezTo>
                  <a:cubicBezTo>
                    <a:pt x="23315" y="133434"/>
                    <a:pt x="19429" y="132602"/>
                    <a:pt x="15821" y="131214"/>
                  </a:cubicBezTo>
                  <a:cubicBezTo>
                    <a:pt x="7772" y="128994"/>
                    <a:pt x="4997" y="119002"/>
                    <a:pt x="10825" y="113173"/>
                  </a:cubicBezTo>
                  <a:cubicBezTo>
                    <a:pt x="16992" y="106058"/>
                    <a:pt x="24171" y="101375"/>
                    <a:pt x="33403" y="101375"/>
                  </a:cubicBezTo>
                  <a:cubicBezTo>
                    <a:pt x="34975" y="101375"/>
                    <a:pt x="36607" y="101511"/>
                    <a:pt x="38303" y="101794"/>
                  </a:cubicBezTo>
                  <a:cubicBezTo>
                    <a:pt x="42743" y="102626"/>
                    <a:pt x="47184" y="103459"/>
                    <a:pt x="51625" y="104292"/>
                  </a:cubicBezTo>
                  <a:cubicBezTo>
                    <a:pt x="53687" y="104609"/>
                    <a:pt x="55726" y="104767"/>
                    <a:pt x="57736" y="104767"/>
                  </a:cubicBezTo>
                  <a:cubicBezTo>
                    <a:pt x="62761" y="104767"/>
                    <a:pt x="67604" y="103776"/>
                    <a:pt x="72164" y="101794"/>
                  </a:cubicBezTo>
                  <a:cubicBezTo>
                    <a:pt x="75217" y="100684"/>
                    <a:pt x="77715" y="98463"/>
                    <a:pt x="79102" y="95688"/>
                  </a:cubicBezTo>
                  <a:cubicBezTo>
                    <a:pt x="81045" y="90969"/>
                    <a:pt x="82156" y="85973"/>
                    <a:pt x="81878" y="80978"/>
                  </a:cubicBezTo>
                  <a:cubicBezTo>
                    <a:pt x="81323" y="70153"/>
                    <a:pt x="80213" y="59329"/>
                    <a:pt x="78270" y="48504"/>
                  </a:cubicBezTo>
                  <a:cubicBezTo>
                    <a:pt x="76605" y="40455"/>
                    <a:pt x="76882" y="32129"/>
                    <a:pt x="79102" y="24357"/>
                  </a:cubicBezTo>
                  <a:cubicBezTo>
                    <a:pt x="80768" y="15753"/>
                    <a:pt x="86874" y="8815"/>
                    <a:pt x="94923" y="5762"/>
                  </a:cubicBezTo>
                  <a:cubicBezTo>
                    <a:pt x="97194" y="4729"/>
                    <a:pt x="99619" y="4234"/>
                    <a:pt x="102026" y="4234"/>
                  </a:cubicBezTo>
                  <a:close/>
                  <a:moveTo>
                    <a:pt x="102048" y="1"/>
                  </a:moveTo>
                  <a:cubicBezTo>
                    <a:pt x="99252" y="1"/>
                    <a:pt x="96446" y="525"/>
                    <a:pt x="93813" y="1598"/>
                  </a:cubicBezTo>
                  <a:cubicBezTo>
                    <a:pt x="86596" y="4096"/>
                    <a:pt x="81045" y="9092"/>
                    <a:pt x="77715" y="15753"/>
                  </a:cubicBezTo>
                  <a:cubicBezTo>
                    <a:pt x="75217" y="20749"/>
                    <a:pt x="73829" y="25745"/>
                    <a:pt x="73274" y="31296"/>
                  </a:cubicBezTo>
                  <a:cubicBezTo>
                    <a:pt x="72996" y="37957"/>
                    <a:pt x="73274" y="44618"/>
                    <a:pt x="74384" y="51557"/>
                  </a:cubicBezTo>
                  <a:cubicBezTo>
                    <a:pt x="75217" y="57386"/>
                    <a:pt x="76049" y="63492"/>
                    <a:pt x="76882" y="69320"/>
                  </a:cubicBezTo>
                  <a:lnTo>
                    <a:pt x="76882" y="69876"/>
                  </a:lnTo>
                  <a:cubicBezTo>
                    <a:pt x="77160" y="74316"/>
                    <a:pt x="77437" y="78480"/>
                    <a:pt x="77715" y="82920"/>
                  </a:cubicBezTo>
                  <a:cubicBezTo>
                    <a:pt x="77992" y="86529"/>
                    <a:pt x="77160" y="90137"/>
                    <a:pt x="75772" y="93190"/>
                  </a:cubicBezTo>
                  <a:cubicBezTo>
                    <a:pt x="74662" y="95688"/>
                    <a:pt x="72441" y="97630"/>
                    <a:pt x="69943" y="98463"/>
                  </a:cubicBezTo>
                  <a:cubicBezTo>
                    <a:pt x="66244" y="100021"/>
                    <a:pt x="62271" y="100896"/>
                    <a:pt x="58216" y="100896"/>
                  </a:cubicBezTo>
                  <a:cubicBezTo>
                    <a:pt x="56492" y="100896"/>
                    <a:pt x="54752" y="100737"/>
                    <a:pt x="53013" y="100406"/>
                  </a:cubicBezTo>
                  <a:cubicBezTo>
                    <a:pt x="48294" y="99573"/>
                    <a:pt x="43576" y="98741"/>
                    <a:pt x="38580" y="97908"/>
                  </a:cubicBezTo>
                  <a:cubicBezTo>
                    <a:pt x="36898" y="97646"/>
                    <a:pt x="35262" y="97521"/>
                    <a:pt x="33668" y="97521"/>
                  </a:cubicBezTo>
                  <a:cubicBezTo>
                    <a:pt x="23430" y="97521"/>
                    <a:pt x="14977" y="102712"/>
                    <a:pt x="7772" y="110398"/>
                  </a:cubicBezTo>
                  <a:cubicBezTo>
                    <a:pt x="1" y="118724"/>
                    <a:pt x="3887" y="132602"/>
                    <a:pt x="14711" y="135655"/>
                  </a:cubicBezTo>
                  <a:cubicBezTo>
                    <a:pt x="18597" y="137043"/>
                    <a:pt x="22760" y="137875"/>
                    <a:pt x="26923" y="138153"/>
                  </a:cubicBezTo>
                  <a:cubicBezTo>
                    <a:pt x="31642" y="138153"/>
                    <a:pt x="36360" y="138430"/>
                    <a:pt x="41356" y="138430"/>
                  </a:cubicBezTo>
                  <a:cubicBezTo>
                    <a:pt x="42188" y="138361"/>
                    <a:pt x="43021" y="138326"/>
                    <a:pt x="43854" y="138326"/>
                  </a:cubicBezTo>
                  <a:cubicBezTo>
                    <a:pt x="46352" y="138326"/>
                    <a:pt x="48850" y="138638"/>
                    <a:pt x="51348" y="139263"/>
                  </a:cubicBezTo>
                  <a:cubicBezTo>
                    <a:pt x="58009" y="140651"/>
                    <a:pt x="60784" y="144814"/>
                    <a:pt x="59396" y="151475"/>
                  </a:cubicBezTo>
                  <a:cubicBezTo>
                    <a:pt x="58564" y="155361"/>
                    <a:pt x="57176" y="159247"/>
                    <a:pt x="56066" y="163132"/>
                  </a:cubicBezTo>
                  <a:cubicBezTo>
                    <a:pt x="54678" y="166740"/>
                    <a:pt x="53568" y="170626"/>
                    <a:pt x="52458" y="174234"/>
                  </a:cubicBezTo>
                  <a:cubicBezTo>
                    <a:pt x="49960" y="185614"/>
                    <a:pt x="57731" y="196716"/>
                    <a:pt x="69388" y="197826"/>
                  </a:cubicBezTo>
                  <a:cubicBezTo>
                    <a:pt x="70206" y="197900"/>
                    <a:pt x="71024" y="197935"/>
                    <a:pt x="71842" y="197935"/>
                  </a:cubicBezTo>
                  <a:cubicBezTo>
                    <a:pt x="74077" y="197935"/>
                    <a:pt x="76312" y="197677"/>
                    <a:pt x="78547" y="197271"/>
                  </a:cubicBezTo>
                  <a:cubicBezTo>
                    <a:pt x="86874" y="195606"/>
                    <a:pt x="94090" y="190610"/>
                    <a:pt x="98531" y="183671"/>
                  </a:cubicBezTo>
                  <a:cubicBezTo>
                    <a:pt x="101306" y="179230"/>
                    <a:pt x="103804" y="174512"/>
                    <a:pt x="106857" y="170071"/>
                  </a:cubicBezTo>
                  <a:cubicBezTo>
                    <a:pt x="108956" y="165734"/>
                    <a:pt x="113030" y="163583"/>
                    <a:pt x="117158" y="163583"/>
                  </a:cubicBezTo>
                  <a:cubicBezTo>
                    <a:pt x="121219" y="163583"/>
                    <a:pt x="125334" y="165664"/>
                    <a:pt x="127674" y="169793"/>
                  </a:cubicBezTo>
                  <a:cubicBezTo>
                    <a:pt x="128784" y="171736"/>
                    <a:pt x="129894" y="173957"/>
                    <a:pt x="130449" y="176455"/>
                  </a:cubicBezTo>
                  <a:cubicBezTo>
                    <a:pt x="131559" y="179230"/>
                    <a:pt x="132114" y="182283"/>
                    <a:pt x="132947" y="185336"/>
                  </a:cubicBezTo>
                  <a:cubicBezTo>
                    <a:pt x="134057" y="190610"/>
                    <a:pt x="136000" y="195606"/>
                    <a:pt x="138498" y="200324"/>
                  </a:cubicBezTo>
                  <a:cubicBezTo>
                    <a:pt x="141284" y="206094"/>
                    <a:pt x="147065" y="209439"/>
                    <a:pt x="153081" y="209439"/>
                  </a:cubicBezTo>
                  <a:cubicBezTo>
                    <a:pt x="155456" y="209439"/>
                    <a:pt x="157868" y="208918"/>
                    <a:pt x="160147" y="207818"/>
                  </a:cubicBezTo>
                  <a:cubicBezTo>
                    <a:pt x="167363" y="205042"/>
                    <a:pt x="173469" y="199769"/>
                    <a:pt x="177355" y="193108"/>
                  </a:cubicBezTo>
                  <a:cubicBezTo>
                    <a:pt x="182073" y="186169"/>
                    <a:pt x="185404" y="178120"/>
                    <a:pt x="186792" y="169793"/>
                  </a:cubicBezTo>
                  <a:cubicBezTo>
                    <a:pt x="187902" y="162022"/>
                    <a:pt x="188457" y="154528"/>
                    <a:pt x="188179" y="146757"/>
                  </a:cubicBezTo>
                  <a:cubicBezTo>
                    <a:pt x="188457" y="140096"/>
                    <a:pt x="191233" y="133989"/>
                    <a:pt x="196228" y="129549"/>
                  </a:cubicBezTo>
                  <a:cubicBezTo>
                    <a:pt x="202057" y="124553"/>
                    <a:pt x="208441" y="119834"/>
                    <a:pt x="215102" y="115671"/>
                  </a:cubicBezTo>
                  <a:cubicBezTo>
                    <a:pt x="219265" y="113173"/>
                    <a:pt x="223428" y="110398"/>
                    <a:pt x="227592" y="107622"/>
                  </a:cubicBezTo>
                  <a:cubicBezTo>
                    <a:pt x="230922" y="105124"/>
                    <a:pt x="233698" y="102349"/>
                    <a:pt x="236196" y="99296"/>
                  </a:cubicBezTo>
                  <a:cubicBezTo>
                    <a:pt x="237861" y="97075"/>
                    <a:pt x="239249" y="94300"/>
                    <a:pt x="239526" y="91524"/>
                  </a:cubicBezTo>
                  <a:cubicBezTo>
                    <a:pt x="241747" y="75427"/>
                    <a:pt x="232032" y="60439"/>
                    <a:pt x="216767" y="55720"/>
                  </a:cubicBezTo>
                  <a:cubicBezTo>
                    <a:pt x="212744" y="54637"/>
                    <a:pt x="208722" y="54072"/>
                    <a:pt x="204699" y="54072"/>
                  </a:cubicBezTo>
                  <a:cubicBezTo>
                    <a:pt x="201506" y="54072"/>
                    <a:pt x="198312" y="54428"/>
                    <a:pt x="195118" y="55165"/>
                  </a:cubicBezTo>
                  <a:cubicBezTo>
                    <a:pt x="189290" y="56553"/>
                    <a:pt x="183461" y="58218"/>
                    <a:pt x="177910" y="60439"/>
                  </a:cubicBezTo>
                  <a:cubicBezTo>
                    <a:pt x="170694" y="63214"/>
                    <a:pt x="164033" y="66267"/>
                    <a:pt x="156816" y="68210"/>
                  </a:cubicBezTo>
                  <a:cubicBezTo>
                    <a:pt x="154596" y="68765"/>
                    <a:pt x="152653" y="69320"/>
                    <a:pt x="150433" y="69598"/>
                  </a:cubicBezTo>
                  <a:cubicBezTo>
                    <a:pt x="150007" y="69645"/>
                    <a:pt x="149582" y="69668"/>
                    <a:pt x="149158" y="69668"/>
                  </a:cubicBezTo>
                  <a:cubicBezTo>
                    <a:pt x="144608" y="69668"/>
                    <a:pt x="140276" y="66999"/>
                    <a:pt x="138498" y="62937"/>
                  </a:cubicBezTo>
                  <a:cubicBezTo>
                    <a:pt x="137388" y="60439"/>
                    <a:pt x="136555" y="57941"/>
                    <a:pt x="136278" y="55165"/>
                  </a:cubicBezTo>
                  <a:cubicBezTo>
                    <a:pt x="135445" y="50169"/>
                    <a:pt x="134612" y="45174"/>
                    <a:pt x="133780" y="40178"/>
                  </a:cubicBezTo>
                  <a:cubicBezTo>
                    <a:pt x="132947" y="34349"/>
                    <a:pt x="131282" y="28798"/>
                    <a:pt x="129061" y="23525"/>
                  </a:cubicBezTo>
                  <a:cubicBezTo>
                    <a:pt x="126563" y="16586"/>
                    <a:pt x="122123" y="10202"/>
                    <a:pt x="116294" y="5206"/>
                  </a:cubicBezTo>
                  <a:cubicBezTo>
                    <a:pt x="112334" y="1786"/>
                    <a:pt x="107207" y="1"/>
                    <a:pt x="10204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3570600" y="1294525"/>
              <a:ext cx="2255125" cy="1014825"/>
            </a:xfrm>
            <a:custGeom>
              <a:avLst/>
              <a:gdLst/>
              <a:ahLst/>
              <a:cxnLst/>
              <a:rect l="l" t="t" r="r" b="b"/>
              <a:pathLst>
                <a:path w="90205" h="40593" extrusionOk="0">
                  <a:moveTo>
                    <a:pt x="1423" y="1"/>
                  </a:moveTo>
                  <a:cubicBezTo>
                    <a:pt x="1180" y="1"/>
                    <a:pt x="972" y="70"/>
                    <a:pt x="833" y="209"/>
                  </a:cubicBezTo>
                  <a:cubicBezTo>
                    <a:pt x="278" y="487"/>
                    <a:pt x="1" y="764"/>
                    <a:pt x="1" y="1319"/>
                  </a:cubicBezTo>
                  <a:cubicBezTo>
                    <a:pt x="1" y="2152"/>
                    <a:pt x="278" y="3262"/>
                    <a:pt x="556" y="4095"/>
                  </a:cubicBezTo>
                  <a:cubicBezTo>
                    <a:pt x="1943" y="7703"/>
                    <a:pt x="3054" y="11311"/>
                    <a:pt x="3886" y="14919"/>
                  </a:cubicBezTo>
                  <a:cubicBezTo>
                    <a:pt x="5274" y="19360"/>
                    <a:pt x="6939" y="23801"/>
                    <a:pt x="8605" y="27964"/>
                  </a:cubicBezTo>
                  <a:cubicBezTo>
                    <a:pt x="11658" y="34348"/>
                    <a:pt x="17486" y="39066"/>
                    <a:pt x="24702" y="40176"/>
                  </a:cubicBezTo>
                  <a:cubicBezTo>
                    <a:pt x="26645" y="40454"/>
                    <a:pt x="28658" y="40593"/>
                    <a:pt x="30704" y="40593"/>
                  </a:cubicBezTo>
                  <a:cubicBezTo>
                    <a:pt x="32751" y="40593"/>
                    <a:pt x="34833" y="40454"/>
                    <a:pt x="36915" y="40176"/>
                  </a:cubicBezTo>
                  <a:cubicBezTo>
                    <a:pt x="44131" y="39621"/>
                    <a:pt x="51625" y="37956"/>
                    <a:pt x="58564" y="35458"/>
                  </a:cubicBezTo>
                  <a:cubicBezTo>
                    <a:pt x="67445" y="32405"/>
                    <a:pt x="76604" y="30184"/>
                    <a:pt x="86041" y="28797"/>
                  </a:cubicBezTo>
                  <a:cubicBezTo>
                    <a:pt x="87151" y="28519"/>
                    <a:pt x="87984" y="28519"/>
                    <a:pt x="88816" y="27964"/>
                  </a:cubicBezTo>
                  <a:cubicBezTo>
                    <a:pt x="89649" y="27687"/>
                    <a:pt x="90204" y="26576"/>
                    <a:pt x="89927" y="25744"/>
                  </a:cubicBezTo>
                  <a:cubicBezTo>
                    <a:pt x="89927" y="25059"/>
                    <a:pt x="89363" y="24561"/>
                    <a:pt x="88699" y="24561"/>
                  </a:cubicBezTo>
                  <a:cubicBezTo>
                    <a:pt x="88556" y="24561"/>
                    <a:pt x="88409" y="24584"/>
                    <a:pt x="88261" y="24633"/>
                  </a:cubicBezTo>
                  <a:cubicBezTo>
                    <a:pt x="84653" y="24633"/>
                    <a:pt x="81323" y="24911"/>
                    <a:pt x="77714" y="26021"/>
                  </a:cubicBezTo>
                  <a:cubicBezTo>
                    <a:pt x="70221" y="27409"/>
                    <a:pt x="62727" y="29629"/>
                    <a:pt x="55510" y="32127"/>
                  </a:cubicBezTo>
                  <a:cubicBezTo>
                    <a:pt x="47462" y="34903"/>
                    <a:pt x="39135" y="36291"/>
                    <a:pt x="30531" y="36568"/>
                  </a:cubicBezTo>
                  <a:cubicBezTo>
                    <a:pt x="29945" y="36629"/>
                    <a:pt x="29360" y="36658"/>
                    <a:pt x="28779" y="36658"/>
                  </a:cubicBezTo>
                  <a:cubicBezTo>
                    <a:pt x="21377" y="36658"/>
                    <a:pt x="14509" y="31839"/>
                    <a:pt x="11935" y="24633"/>
                  </a:cubicBezTo>
                  <a:cubicBezTo>
                    <a:pt x="10270" y="20470"/>
                    <a:pt x="8882" y="16585"/>
                    <a:pt x="7772" y="12421"/>
                  </a:cubicBezTo>
                  <a:cubicBezTo>
                    <a:pt x="6939" y="8813"/>
                    <a:pt x="5829" y="5483"/>
                    <a:pt x="4164" y="2152"/>
                  </a:cubicBezTo>
                  <a:cubicBezTo>
                    <a:pt x="3609" y="1319"/>
                    <a:pt x="2776" y="764"/>
                    <a:pt x="2221" y="209"/>
                  </a:cubicBezTo>
                  <a:cubicBezTo>
                    <a:pt x="1943" y="70"/>
                    <a:pt x="1666" y="1"/>
                    <a:pt x="14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3390200" y="3958275"/>
              <a:ext cx="1589000" cy="1188800"/>
            </a:xfrm>
            <a:custGeom>
              <a:avLst/>
              <a:gdLst/>
              <a:ahLst/>
              <a:cxnLst/>
              <a:rect l="l" t="t" r="r" b="b"/>
              <a:pathLst>
                <a:path w="63560" h="47552" extrusionOk="0">
                  <a:moveTo>
                    <a:pt x="7056" y="0"/>
                  </a:moveTo>
                  <a:cubicBezTo>
                    <a:pt x="5415" y="0"/>
                    <a:pt x="3767" y="357"/>
                    <a:pt x="2221" y="1071"/>
                  </a:cubicBezTo>
                  <a:cubicBezTo>
                    <a:pt x="1666" y="1071"/>
                    <a:pt x="1110" y="1626"/>
                    <a:pt x="555" y="2181"/>
                  </a:cubicBezTo>
                  <a:cubicBezTo>
                    <a:pt x="278" y="2736"/>
                    <a:pt x="0" y="3569"/>
                    <a:pt x="0" y="4124"/>
                  </a:cubicBezTo>
                  <a:cubicBezTo>
                    <a:pt x="0" y="4957"/>
                    <a:pt x="833" y="5234"/>
                    <a:pt x="1666" y="5234"/>
                  </a:cubicBezTo>
                  <a:cubicBezTo>
                    <a:pt x="2498" y="5234"/>
                    <a:pt x="3608" y="4957"/>
                    <a:pt x="4441" y="4679"/>
                  </a:cubicBezTo>
                  <a:cubicBezTo>
                    <a:pt x="5257" y="4475"/>
                    <a:pt x="6090" y="4371"/>
                    <a:pt x="6919" y="4371"/>
                  </a:cubicBezTo>
                  <a:cubicBezTo>
                    <a:pt x="9473" y="4371"/>
                    <a:pt x="11992" y="5359"/>
                    <a:pt x="13878" y="7454"/>
                  </a:cubicBezTo>
                  <a:cubicBezTo>
                    <a:pt x="15265" y="8565"/>
                    <a:pt x="16376" y="10230"/>
                    <a:pt x="17208" y="11895"/>
                  </a:cubicBezTo>
                  <a:cubicBezTo>
                    <a:pt x="19984" y="14948"/>
                    <a:pt x="21927" y="18556"/>
                    <a:pt x="23037" y="22442"/>
                  </a:cubicBezTo>
                  <a:cubicBezTo>
                    <a:pt x="24980" y="25218"/>
                    <a:pt x="26367" y="28271"/>
                    <a:pt x="27200" y="31601"/>
                  </a:cubicBezTo>
                  <a:cubicBezTo>
                    <a:pt x="28865" y="36320"/>
                    <a:pt x="31363" y="40760"/>
                    <a:pt x="34972" y="44369"/>
                  </a:cubicBezTo>
                  <a:cubicBezTo>
                    <a:pt x="36651" y="46506"/>
                    <a:pt x="39086" y="47552"/>
                    <a:pt x="41585" y="47552"/>
                  </a:cubicBezTo>
                  <a:cubicBezTo>
                    <a:pt x="43628" y="47552"/>
                    <a:pt x="45713" y="46852"/>
                    <a:pt x="47461" y="45479"/>
                  </a:cubicBezTo>
                  <a:cubicBezTo>
                    <a:pt x="51347" y="42981"/>
                    <a:pt x="54678" y="39373"/>
                    <a:pt x="57175" y="35209"/>
                  </a:cubicBezTo>
                  <a:cubicBezTo>
                    <a:pt x="60229" y="28548"/>
                    <a:pt x="62449" y="21610"/>
                    <a:pt x="63559" y="14393"/>
                  </a:cubicBezTo>
                  <a:cubicBezTo>
                    <a:pt x="63559" y="13838"/>
                    <a:pt x="63282" y="13283"/>
                    <a:pt x="63004" y="13005"/>
                  </a:cubicBezTo>
                  <a:cubicBezTo>
                    <a:pt x="63004" y="12450"/>
                    <a:pt x="62449" y="12173"/>
                    <a:pt x="62171" y="12173"/>
                  </a:cubicBezTo>
                  <a:cubicBezTo>
                    <a:pt x="61894" y="12034"/>
                    <a:pt x="61547" y="11965"/>
                    <a:pt x="61269" y="11965"/>
                  </a:cubicBezTo>
                  <a:cubicBezTo>
                    <a:pt x="60992" y="11965"/>
                    <a:pt x="60784" y="12034"/>
                    <a:pt x="60784" y="12173"/>
                  </a:cubicBezTo>
                  <a:cubicBezTo>
                    <a:pt x="59951" y="13005"/>
                    <a:pt x="59396" y="14116"/>
                    <a:pt x="59118" y="15226"/>
                  </a:cubicBezTo>
                  <a:cubicBezTo>
                    <a:pt x="58008" y="18834"/>
                    <a:pt x="57175" y="22720"/>
                    <a:pt x="56065" y="26328"/>
                  </a:cubicBezTo>
                  <a:cubicBezTo>
                    <a:pt x="54400" y="32434"/>
                    <a:pt x="51069" y="37430"/>
                    <a:pt x="46073" y="41038"/>
                  </a:cubicBezTo>
                  <a:cubicBezTo>
                    <a:pt x="44959" y="42400"/>
                    <a:pt x="43348" y="43044"/>
                    <a:pt x="41733" y="43044"/>
                  </a:cubicBezTo>
                  <a:cubicBezTo>
                    <a:pt x="39726" y="43044"/>
                    <a:pt x="37713" y="42050"/>
                    <a:pt x="36637" y="40205"/>
                  </a:cubicBezTo>
                  <a:cubicBezTo>
                    <a:pt x="35804" y="39095"/>
                    <a:pt x="34972" y="37985"/>
                    <a:pt x="34139" y="36597"/>
                  </a:cubicBezTo>
                  <a:cubicBezTo>
                    <a:pt x="32474" y="33822"/>
                    <a:pt x="31086" y="30769"/>
                    <a:pt x="29976" y="27438"/>
                  </a:cubicBezTo>
                  <a:cubicBezTo>
                    <a:pt x="27478" y="20777"/>
                    <a:pt x="24425" y="14671"/>
                    <a:pt x="20539" y="8842"/>
                  </a:cubicBezTo>
                  <a:cubicBezTo>
                    <a:pt x="18596" y="6067"/>
                    <a:pt x="16098" y="3569"/>
                    <a:pt x="13323" y="1903"/>
                  </a:cubicBezTo>
                  <a:cubicBezTo>
                    <a:pt x="11419" y="635"/>
                    <a:pt x="9244" y="0"/>
                    <a:pt x="705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2737950" y="659500"/>
              <a:ext cx="520425" cy="1872075"/>
            </a:xfrm>
            <a:custGeom>
              <a:avLst/>
              <a:gdLst/>
              <a:ahLst/>
              <a:cxnLst/>
              <a:rect l="l" t="t" r="r" b="b"/>
              <a:pathLst>
                <a:path w="20817" h="74883" extrusionOk="0">
                  <a:moveTo>
                    <a:pt x="14612" y="0"/>
                  </a:moveTo>
                  <a:cubicBezTo>
                    <a:pt x="12815" y="0"/>
                    <a:pt x="11033" y="700"/>
                    <a:pt x="9715" y="2018"/>
                  </a:cubicBezTo>
                  <a:cubicBezTo>
                    <a:pt x="7772" y="3684"/>
                    <a:pt x="6384" y="5627"/>
                    <a:pt x="5274" y="7847"/>
                  </a:cubicBezTo>
                  <a:cubicBezTo>
                    <a:pt x="1111" y="17006"/>
                    <a:pt x="1" y="27553"/>
                    <a:pt x="2499" y="37267"/>
                  </a:cubicBezTo>
                  <a:cubicBezTo>
                    <a:pt x="3054" y="39488"/>
                    <a:pt x="3331" y="41708"/>
                    <a:pt x="3886" y="43651"/>
                  </a:cubicBezTo>
                  <a:cubicBezTo>
                    <a:pt x="6384" y="52810"/>
                    <a:pt x="6939" y="62247"/>
                    <a:pt x="5274" y="71406"/>
                  </a:cubicBezTo>
                  <a:cubicBezTo>
                    <a:pt x="4996" y="72794"/>
                    <a:pt x="4719" y="73904"/>
                    <a:pt x="6107" y="74736"/>
                  </a:cubicBezTo>
                  <a:cubicBezTo>
                    <a:pt x="6307" y="74836"/>
                    <a:pt x="6525" y="74882"/>
                    <a:pt x="6751" y="74882"/>
                  </a:cubicBezTo>
                  <a:cubicBezTo>
                    <a:pt x="7781" y="74882"/>
                    <a:pt x="8982" y="73931"/>
                    <a:pt x="9437" y="72794"/>
                  </a:cubicBezTo>
                  <a:cubicBezTo>
                    <a:pt x="9715" y="71683"/>
                    <a:pt x="9992" y="70851"/>
                    <a:pt x="9992" y="70018"/>
                  </a:cubicBezTo>
                  <a:cubicBezTo>
                    <a:pt x="11103" y="61414"/>
                    <a:pt x="10547" y="52532"/>
                    <a:pt x="8605" y="44206"/>
                  </a:cubicBezTo>
                  <a:cubicBezTo>
                    <a:pt x="7217" y="39488"/>
                    <a:pt x="6107" y="34769"/>
                    <a:pt x="5552" y="30051"/>
                  </a:cubicBezTo>
                  <a:cubicBezTo>
                    <a:pt x="5274" y="23112"/>
                    <a:pt x="6384" y="16173"/>
                    <a:pt x="9437" y="9790"/>
                  </a:cubicBezTo>
                  <a:cubicBezTo>
                    <a:pt x="9992" y="8402"/>
                    <a:pt x="10825" y="7292"/>
                    <a:pt x="11658" y="6182"/>
                  </a:cubicBezTo>
                  <a:cubicBezTo>
                    <a:pt x="12233" y="5032"/>
                    <a:pt x="13337" y="4411"/>
                    <a:pt x="14513" y="4411"/>
                  </a:cubicBezTo>
                  <a:cubicBezTo>
                    <a:pt x="15041" y="4411"/>
                    <a:pt x="15583" y="4536"/>
                    <a:pt x="16098" y="4794"/>
                  </a:cubicBezTo>
                  <a:cubicBezTo>
                    <a:pt x="16654" y="5071"/>
                    <a:pt x="16931" y="5349"/>
                    <a:pt x="17486" y="5349"/>
                  </a:cubicBezTo>
                  <a:cubicBezTo>
                    <a:pt x="17903" y="5488"/>
                    <a:pt x="18319" y="5696"/>
                    <a:pt x="18735" y="5696"/>
                  </a:cubicBezTo>
                  <a:cubicBezTo>
                    <a:pt x="19152" y="5696"/>
                    <a:pt x="19568" y="5488"/>
                    <a:pt x="19984" y="4794"/>
                  </a:cubicBezTo>
                  <a:cubicBezTo>
                    <a:pt x="20817" y="3406"/>
                    <a:pt x="19984" y="2296"/>
                    <a:pt x="19152" y="1741"/>
                  </a:cubicBezTo>
                  <a:cubicBezTo>
                    <a:pt x="17841" y="561"/>
                    <a:pt x="16220" y="0"/>
                    <a:pt x="1461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5194275" y="2018625"/>
              <a:ext cx="1068575" cy="1247400"/>
            </a:xfrm>
            <a:custGeom>
              <a:avLst/>
              <a:gdLst/>
              <a:ahLst/>
              <a:cxnLst/>
              <a:rect l="l" t="t" r="r" b="b"/>
              <a:pathLst>
                <a:path w="42743" h="49896" extrusionOk="0">
                  <a:moveTo>
                    <a:pt x="36767" y="1"/>
                  </a:moveTo>
                  <a:cubicBezTo>
                    <a:pt x="36331" y="1"/>
                    <a:pt x="35901" y="138"/>
                    <a:pt x="35527" y="388"/>
                  </a:cubicBezTo>
                  <a:cubicBezTo>
                    <a:pt x="34694" y="665"/>
                    <a:pt x="34416" y="1776"/>
                    <a:pt x="34971" y="2608"/>
                  </a:cubicBezTo>
                  <a:cubicBezTo>
                    <a:pt x="36082" y="4551"/>
                    <a:pt x="36914" y="6771"/>
                    <a:pt x="37192" y="8992"/>
                  </a:cubicBezTo>
                  <a:cubicBezTo>
                    <a:pt x="37469" y="12600"/>
                    <a:pt x="36359" y="16486"/>
                    <a:pt x="33584" y="19261"/>
                  </a:cubicBezTo>
                  <a:cubicBezTo>
                    <a:pt x="30531" y="23147"/>
                    <a:pt x="26367" y="26200"/>
                    <a:pt x="21927" y="28698"/>
                  </a:cubicBezTo>
                  <a:cubicBezTo>
                    <a:pt x="16931" y="31196"/>
                    <a:pt x="12490" y="34249"/>
                    <a:pt x="8049" y="37579"/>
                  </a:cubicBezTo>
                  <a:cubicBezTo>
                    <a:pt x="5551" y="39522"/>
                    <a:pt x="3331" y="41743"/>
                    <a:pt x="1388" y="44241"/>
                  </a:cubicBezTo>
                  <a:cubicBezTo>
                    <a:pt x="278" y="45351"/>
                    <a:pt x="0" y="46739"/>
                    <a:pt x="278" y="48126"/>
                  </a:cubicBezTo>
                  <a:cubicBezTo>
                    <a:pt x="555" y="48959"/>
                    <a:pt x="833" y="49514"/>
                    <a:pt x="1388" y="49792"/>
                  </a:cubicBezTo>
                  <a:cubicBezTo>
                    <a:pt x="1596" y="49861"/>
                    <a:pt x="1804" y="49896"/>
                    <a:pt x="2004" y="49896"/>
                  </a:cubicBezTo>
                  <a:cubicBezTo>
                    <a:pt x="2602" y="49896"/>
                    <a:pt x="3123" y="49583"/>
                    <a:pt x="3331" y="48959"/>
                  </a:cubicBezTo>
                  <a:cubicBezTo>
                    <a:pt x="5829" y="44796"/>
                    <a:pt x="9159" y="41465"/>
                    <a:pt x="13323" y="38967"/>
                  </a:cubicBezTo>
                  <a:cubicBezTo>
                    <a:pt x="16376" y="36747"/>
                    <a:pt x="19706" y="34526"/>
                    <a:pt x="23037" y="32861"/>
                  </a:cubicBezTo>
                  <a:cubicBezTo>
                    <a:pt x="28310" y="30363"/>
                    <a:pt x="32751" y="26755"/>
                    <a:pt x="36637" y="22314"/>
                  </a:cubicBezTo>
                  <a:cubicBezTo>
                    <a:pt x="41633" y="17318"/>
                    <a:pt x="42743" y="10102"/>
                    <a:pt x="40245" y="3718"/>
                  </a:cubicBezTo>
                  <a:cubicBezTo>
                    <a:pt x="39690" y="2608"/>
                    <a:pt x="39135" y="1498"/>
                    <a:pt x="38302" y="665"/>
                  </a:cubicBezTo>
                  <a:cubicBezTo>
                    <a:pt x="37844" y="207"/>
                    <a:pt x="37301" y="1"/>
                    <a:pt x="367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2210600" y="3832375"/>
              <a:ext cx="485750" cy="982550"/>
            </a:xfrm>
            <a:custGeom>
              <a:avLst/>
              <a:gdLst/>
              <a:ahLst/>
              <a:cxnLst/>
              <a:rect l="l" t="t" r="r" b="b"/>
              <a:pathLst>
                <a:path w="19430" h="39302" extrusionOk="0">
                  <a:moveTo>
                    <a:pt x="6662" y="1"/>
                  </a:moveTo>
                  <a:cubicBezTo>
                    <a:pt x="5829" y="1"/>
                    <a:pt x="4997" y="833"/>
                    <a:pt x="4997" y="1944"/>
                  </a:cubicBezTo>
                  <a:cubicBezTo>
                    <a:pt x="4442" y="8050"/>
                    <a:pt x="3054" y="13878"/>
                    <a:pt x="1389" y="19707"/>
                  </a:cubicBezTo>
                  <a:cubicBezTo>
                    <a:pt x="278" y="22760"/>
                    <a:pt x="1" y="25813"/>
                    <a:pt x="278" y="28866"/>
                  </a:cubicBezTo>
                  <a:cubicBezTo>
                    <a:pt x="278" y="30254"/>
                    <a:pt x="556" y="31641"/>
                    <a:pt x="833" y="33307"/>
                  </a:cubicBezTo>
                  <a:cubicBezTo>
                    <a:pt x="1389" y="35805"/>
                    <a:pt x="3331" y="37747"/>
                    <a:pt x="5829" y="38858"/>
                  </a:cubicBezTo>
                  <a:cubicBezTo>
                    <a:pt x="6909" y="39158"/>
                    <a:pt x="8002" y="39302"/>
                    <a:pt x="9079" y="39302"/>
                  </a:cubicBezTo>
                  <a:cubicBezTo>
                    <a:pt x="12988" y="39302"/>
                    <a:pt x="16699" y="37403"/>
                    <a:pt x="18874" y="34139"/>
                  </a:cubicBezTo>
                  <a:cubicBezTo>
                    <a:pt x="19152" y="33862"/>
                    <a:pt x="19429" y="33307"/>
                    <a:pt x="18874" y="32752"/>
                  </a:cubicBezTo>
                  <a:cubicBezTo>
                    <a:pt x="18597" y="32196"/>
                    <a:pt x="17764" y="31919"/>
                    <a:pt x="17209" y="31919"/>
                  </a:cubicBezTo>
                  <a:cubicBezTo>
                    <a:pt x="15544" y="32474"/>
                    <a:pt x="13878" y="33584"/>
                    <a:pt x="12213" y="34417"/>
                  </a:cubicBezTo>
                  <a:cubicBezTo>
                    <a:pt x="11068" y="34951"/>
                    <a:pt x="10028" y="35213"/>
                    <a:pt x="9104" y="35213"/>
                  </a:cubicBezTo>
                  <a:cubicBezTo>
                    <a:pt x="6670" y="35213"/>
                    <a:pt x="5045" y="33397"/>
                    <a:pt x="4442" y="29976"/>
                  </a:cubicBezTo>
                  <a:cubicBezTo>
                    <a:pt x="4164" y="27478"/>
                    <a:pt x="4442" y="24703"/>
                    <a:pt x="4997" y="22205"/>
                  </a:cubicBezTo>
                  <a:cubicBezTo>
                    <a:pt x="5829" y="18597"/>
                    <a:pt x="6662" y="15266"/>
                    <a:pt x="7772" y="11658"/>
                  </a:cubicBezTo>
                  <a:cubicBezTo>
                    <a:pt x="8605" y="9160"/>
                    <a:pt x="8882" y="6662"/>
                    <a:pt x="8882" y="3886"/>
                  </a:cubicBezTo>
                  <a:cubicBezTo>
                    <a:pt x="8882" y="3331"/>
                    <a:pt x="8605" y="2499"/>
                    <a:pt x="8605" y="1944"/>
                  </a:cubicBezTo>
                  <a:cubicBezTo>
                    <a:pt x="8327" y="833"/>
                    <a:pt x="7772" y="1"/>
                    <a:pt x="666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1093475" y="2930350"/>
              <a:ext cx="416350" cy="432725"/>
            </a:xfrm>
            <a:custGeom>
              <a:avLst/>
              <a:gdLst/>
              <a:ahLst/>
              <a:cxnLst/>
              <a:rect l="l" t="t" r="r" b="b"/>
              <a:pathLst>
                <a:path w="16654" h="17309" extrusionOk="0">
                  <a:moveTo>
                    <a:pt x="11380" y="0"/>
                  </a:moveTo>
                  <a:cubicBezTo>
                    <a:pt x="7772" y="278"/>
                    <a:pt x="4441" y="2221"/>
                    <a:pt x="2498" y="5551"/>
                  </a:cubicBezTo>
                  <a:cubicBezTo>
                    <a:pt x="0" y="9992"/>
                    <a:pt x="2221" y="15543"/>
                    <a:pt x="7217" y="17208"/>
                  </a:cubicBezTo>
                  <a:cubicBezTo>
                    <a:pt x="7479" y="17274"/>
                    <a:pt x="7756" y="17308"/>
                    <a:pt x="8035" y="17308"/>
                  </a:cubicBezTo>
                  <a:cubicBezTo>
                    <a:pt x="8936" y="17308"/>
                    <a:pt x="9846" y="16946"/>
                    <a:pt x="10270" y="16098"/>
                  </a:cubicBezTo>
                  <a:cubicBezTo>
                    <a:pt x="11102" y="14710"/>
                    <a:pt x="10270" y="13878"/>
                    <a:pt x="9159" y="13323"/>
                  </a:cubicBezTo>
                  <a:cubicBezTo>
                    <a:pt x="8604" y="13045"/>
                    <a:pt x="8327" y="12768"/>
                    <a:pt x="7772" y="12768"/>
                  </a:cubicBezTo>
                  <a:cubicBezTo>
                    <a:pt x="5274" y="11102"/>
                    <a:pt x="5274" y="7217"/>
                    <a:pt x="7772" y="5829"/>
                  </a:cubicBezTo>
                  <a:cubicBezTo>
                    <a:pt x="9715" y="4441"/>
                    <a:pt x="11935" y="3886"/>
                    <a:pt x="13878" y="3886"/>
                  </a:cubicBezTo>
                  <a:cubicBezTo>
                    <a:pt x="15266" y="3886"/>
                    <a:pt x="16653" y="3331"/>
                    <a:pt x="16376" y="1943"/>
                  </a:cubicBezTo>
                  <a:cubicBezTo>
                    <a:pt x="16098" y="833"/>
                    <a:pt x="14988" y="278"/>
                    <a:pt x="14155" y="278"/>
                  </a:cubicBezTo>
                  <a:cubicBezTo>
                    <a:pt x="13323" y="0"/>
                    <a:pt x="12213" y="0"/>
                    <a:pt x="1138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2432650" y="2902600"/>
              <a:ext cx="305325" cy="201250"/>
            </a:xfrm>
            <a:custGeom>
              <a:avLst/>
              <a:gdLst/>
              <a:ahLst/>
              <a:cxnLst/>
              <a:rect l="l" t="t" r="r" b="b"/>
              <a:pathLst>
                <a:path w="12213" h="8050" extrusionOk="0">
                  <a:moveTo>
                    <a:pt x="10270" y="0"/>
                  </a:moveTo>
                  <a:cubicBezTo>
                    <a:pt x="9992" y="0"/>
                    <a:pt x="9992" y="0"/>
                    <a:pt x="9715" y="278"/>
                  </a:cubicBezTo>
                  <a:cubicBezTo>
                    <a:pt x="7494" y="2498"/>
                    <a:pt x="4441" y="3886"/>
                    <a:pt x="1388" y="4163"/>
                  </a:cubicBezTo>
                  <a:cubicBezTo>
                    <a:pt x="556" y="4163"/>
                    <a:pt x="0" y="4996"/>
                    <a:pt x="278" y="5829"/>
                  </a:cubicBezTo>
                  <a:cubicBezTo>
                    <a:pt x="556" y="6384"/>
                    <a:pt x="833" y="6939"/>
                    <a:pt x="1388" y="7494"/>
                  </a:cubicBezTo>
                  <a:cubicBezTo>
                    <a:pt x="1943" y="8049"/>
                    <a:pt x="2776" y="8049"/>
                    <a:pt x="3609" y="8049"/>
                  </a:cubicBezTo>
                  <a:cubicBezTo>
                    <a:pt x="6662" y="7771"/>
                    <a:pt x="9715" y="6384"/>
                    <a:pt x="11657" y="3886"/>
                  </a:cubicBezTo>
                  <a:cubicBezTo>
                    <a:pt x="11935" y="3053"/>
                    <a:pt x="12213" y="2498"/>
                    <a:pt x="12213" y="1665"/>
                  </a:cubicBezTo>
                  <a:cubicBezTo>
                    <a:pt x="12213" y="1110"/>
                    <a:pt x="11657" y="555"/>
                    <a:pt x="1138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" name="Google Shape;1184;p42"/>
          <p:cNvGrpSpPr/>
          <p:nvPr/>
        </p:nvGrpSpPr>
        <p:grpSpPr>
          <a:xfrm rot="-1617717">
            <a:off x="819615" y="2829887"/>
            <a:ext cx="980923" cy="1556954"/>
            <a:chOff x="2190225" y="236575"/>
            <a:chExt cx="3165475" cy="5024350"/>
          </a:xfrm>
        </p:grpSpPr>
        <p:sp>
          <p:nvSpPr>
            <p:cNvPr id="1185" name="Google Shape;1185;p42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2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2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1124;p42"/>
          <p:cNvSpPr/>
          <p:nvPr/>
        </p:nvSpPr>
        <p:spPr>
          <a:xfrm>
            <a:off x="5105887" y="3270098"/>
            <a:ext cx="3711900" cy="519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Podnaslov 1"/>
          <p:cNvSpPr>
            <a:spLocks noGrp="1"/>
          </p:cNvSpPr>
          <p:nvPr>
            <p:ph type="subTitle" idx="1"/>
          </p:nvPr>
        </p:nvSpPr>
        <p:spPr>
          <a:xfrm>
            <a:off x="5345717" y="3267274"/>
            <a:ext cx="3232239" cy="505065"/>
          </a:xfrm>
        </p:spPr>
        <p:txBody>
          <a:bodyPr/>
          <a:lstStyle/>
          <a:p>
            <a:r>
              <a:rPr lang="hr-HR" sz="2000" dirty="0" smtClean="0"/>
              <a:t>Petra Medvidović 3.c</a:t>
            </a:r>
            <a:endParaRPr lang="en-GB" sz="2000" dirty="0"/>
          </a:p>
        </p:txBody>
      </p:sp>
      <p:sp>
        <p:nvSpPr>
          <p:cNvPr id="73" name="Podnaslov 1"/>
          <p:cNvSpPr>
            <a:spLocks noGrp="1"/>
          </p:cNvSpPr>
          <p:nvPr>
            <p:ph type="subTitle" idx="1"/>
          </p:nvPr>
        </p:nvSpPr>
        <p:spPr>
          <a:xfrm>
            <a:off x="5999277" y="4081935"/>
            <a:ext cx="2818510" cy="283800"/>
          </a:xfrm>
        </p:spPr>
        <p:txBody>
          <a:bodyPr/>
          <a:lstStyle/>
          <a:p>
            <a:r>
              <a:rPr lang="hr-HR" dirty="0" smtClean="0"/>
              <a:t>Gimnazija dr. Mate Ujevića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45"/>
          <p:cNvSpPr txBox="1">
            <a:spLocks noGrp="1"/>
          </p:cNvSpPr>
          <p:nvPr>
            <p:ph type="title"/>
          </p:nvPr>
        </p:nvSpPr>
        <p:spPr>
          <a:xfrm>
            <a:off x="713225" y="1503938"/>
            <a:ext cx="31704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Pokus </a:t>
            </a:r>
            <a:endParaRPr dirty="0"/>
          </a:p>
        </p:txBody>
      </p:sp>
      <p:sp>
        <p:nvSpPr>
          <p:cNvPr id="1245" name="Google Shape;1245;p45"/>
          <p:cNvSpPr txBox="1">
            <a:spLocks noGrp="1"/>
          </p:cNvSpPr>
          <p:nvPr>
            <p:ph type="subTitle" idx="1"/>
          </p:nvPr>
        </p:nvSpPr>
        <p:spPr>
          <a:xfrm>
            <a:off x="713225" y="2734463"/>
            <a:ext cx="3170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U pokusu ćemo promatrati proces osmoze kuhanog i dva sirova krumpira </a:t>
            </a:r>
            <a:endParaRPr dirty="0"/>
          </a:p>
        </p:txBody>
      </p:sp>
      <p:grpSp>
        <p:nvGrpSpPr>
          <p:cNvPr id="1246" name="Google Shape;1246;p45"/>
          <p:cNvGrpSpPr/>
          <p:nvPr/>
        </p:nvGrpSpPr>
        <p:grpSpPr>
          <a:xfrm rot="-1661674">
            <a:off x="7048754" y="2037275"/>
            <a:ext cx="879746" cy="522647"/>
            <a:chOff x="228650" y="628000"/>
            <a:chExt cx="6803150" cy="4041675"/>
          </a:xfrm>
        </p:grpSpPr>
        <p:sp>
          <p:nvSpPr>
            <p:cNvPr id="1247" name="Google Shape;1247;p45"/>
            <p:cNvSpPr/>
            <p:nvPr/>
          </p:nvSpPr>
          <p:spPr>
            <a:xfrm>
              <a:off x="1080225" y="1825400"/>
              <a:ext cx="5109450" cy="1999475"/>
            </a:xfrm>
            <a:custGeom>
              <a:avLst/>
              <a:gdLst/>
              <a:ahLst/>
              <a:cxnLst/>
              <a:rect l="l" t="t" r="r" b="b"/>
              <a:pathLst>
                <a:path w="204378" h="79979" extrusionOk="0">
                  <a:moveTo>
                    <a:pt x="78061" y="0"/>
                  </a:moveTo>
                  <a:cubicBezTo>
                    <a:pt x="57906" y="0"/>
                    <a:pt x="37601" y="2805"/>
                    <a:pt x="17410" y="9681"/>
                  </a:cubicBezTo>
                  <a:cubicBezTo>
                    <a:pt x="11355" y="11195"/>
                    <a:pt x="6056" y="14980"/>
                    <a:pt x="3028" y="20279"/>
                  </a:cubicBezTo>
                  <a:cubicBezTo>
                    <a:pt x="384" y="25568"/>
                    <a:pt x="2936" y="32879"/>
                    <a:pt x="7156" y="32879"/>
                  </a:cubicBezTo>
                  <a:cubicBezTo>
                    <a:pt x="7252" y="32879"/>
                    <a:pt x="7350" y="32875"/>
                    <a:pt x="7448" y="32867"/>
                  </a:cubicBezTo>
                  <a:lnTo>
                    <a:pt x="7448" y="32867"/>
                  </a:lnTo>
                  <a:lnTo>
                    <a:pt x="0" y="35039"/>
                  </a:lnTo>
                  <a:cubicBezTo>
                    <a:pt x="49959" y="55098"/>
                    <a:pt x="100297" y="75158"/>
                    <a:pt x="154797" y="79321"/>
                  </a:cubicBezTo>
                  <a:cubicBezTo>
                    <a:pt x="157558" y="79763"/>
                    <a:pt x="160352" y="79979"/>
                    <a:pt x="163149" y="79979"/>
                  </a:cubicBezTo>
                  <a:cubicBezTo>
                    <a:pt x="169938" y="79979"/>
                    <a:pt x="176750" y="78705"/>
                    <a:pt x="183183" y="76293"/>
                  </a:cubicBezTo>
                  <a:cubicBezTo>
                    <a:pt x="193402" y="72130"/>
                    <a:pt x="200972" y="63046"/>
                    <a:pt x="203242" y="52071"/>
                  </a:cubicBezTo>
                  <a:cubicBezTo>
                    <a:pt x="204378" y="42609"/>
                    <a:pt x="200972" y="33147"/>
                    <a:pt x="194159" y="27091"/>
                  </a:cubicBezTo>
                  <a:cubicBezTo>
                    <a:pt x="187725" y="21793"/>
                    <a:pt x="179777" y="18008"/>
                    <a:pt x="171829" y="16115"/>
                  </a:cubicBezTo>
                  <a:cubicBezTo>
                    <a:pt x="141648" y="7061"/>
                    <a:pt x="110042" y="0"/>
                    <a:pt x="78061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5"/>
            <p:cNvSpPr/>
            <p:nvPr/>
          </p:nvSpPr>
          <p:spPr>
            <a:xfrm>
              <a:off x="228650" y="628000"/>
              <a:ext cx="6803150" cy="4041675"/>
            </a:xfrm>
            <a:custGeom>
              <a:avLst/>
              <a:gdLst/>
              <a:ahLst/>
              <a:cxnLst/>
              <a:rect l="l" t="t" r="r" b="b"/>
              <a:pathLst>
                <a:path w="272126" h="161667" extrusionOk="0">
                  <a:moveTo>
                    <a:pt x="125276" y="6105"/>
                  </a:moveTo>
                  <a:cubicBezTo>
                    <a:pt x="126033" y="6862"/>
                    <a:pt x="127169" y="7240"/>
                    <a:pt x="127547" y="8375"/>
                  </a:cubicBezTo>
                  <a:cubicBezTo>
                    <a:pt x="132467" y="17837"/>
                    <a:pt x="135495" y="28435"/>
                    <a:pt x="135874" y="39410"/>
                  </a:cubicBezTo>
                  <a:cubicBezTo>
                    <a:pt x="136252" y="40924"/>
                    <a:pt x="135495" y="42438"/>
                    <a:pt x="134360" y="43574"/>
                  </a:cubicBezTo>
                  <a:cubicBezTo>
                    <a:pt x="133970" y="43639"/>
                    <a:pt x="133581" y="43670"/>
                    <a:pt x="133193" y="43670"/>
                  </a:cubicBezTo>
                  <a:cubicBezTo>
                    <a:pt x="131321" y="43670"/>
                    <a:pt x="129493" y="42935"/>
                    <a:pt x="127926" y="41681"/>
                  </a:cubicBezTo>
                  <a:cubicBezTo>
                    <a:pt x="127547" y="41681"/>
                    <a:pt x="127547" y="41303"/>
                    <a:pt x="127547" y="40924"/>
                  </a:cubicBezTo>
                  <a:cubicBezTo>
                    <a:pt x="123762" y="31841"/>
                    <a:pt x="121492" y="22001"/>
                    <a:pt x="121492" y="12160"/>
                  </a:cubicBezTo>
                  <a:cubicBezTo>
                    <a:pt x="121113" y="10646"/>
                    <a:pt x="121870" y="8754"/>
                    <a:pt x="123005" y="7619"/>
                  </a:cubicBezTo>
                  <a:cubicBezTo>
                    <a:pt x="123762" y="6862"/>
                    <a:pt x="124519" y="6483"/>
                    <a:pt x="125276" y="6105"/>
                  </a:cubicBezTo>
                  <a:close/>
                  <a:moveTo>
                    <a:pt x="23455" y="52881"/>
                  </a:moveTo>
                  <a:cubicBezTo>
                    <a:pt x="30114" y="52881"/>
                    <a:pt x="36718" y="53642"/>
                    <a:pt x="43147" y="54928"/>
                  </a:cubicBezTo>
                  <a:cubicBezTo>
                    <a:pt x="44282" y="54928"/>
                    <a:pt x="45039" y="55306"/>
                    <a:pt x="45796" y="56063"/>
                  </a:cubicBezTo>
                  <a:cubicBezTo>
                    <a:pt x="46175" y="56442"/>
                    <a:pt x="46553" y="57199"/>
                    <a:pt x="46553" y="57577"/>
                  </a:cubicBezTo>
                  <a:cubicBezTo>
                    <a:pt x="46932" y="58334"/>
                    <a:pt x="46553" y="59091"/>
                    <a:pt x="45796" y="59091"/>
                  </a:cubicBezTo>
                  <a:cubicBezTo>
                    <a:pt x="44661" y="59470"/>
                    <a:pt x="43525" y="59848"/>
                    <a:pt x="42011" y="60227"/>
                  </a:cubicBezTo>
                  <a:cubicBezTo>
                    <a:pt x="39208" y="60517"/>
                    <a:pt x="36404" y="60659"/>
                    <a:pt x="33607" y="60659"/>
                  </a:cubicBezTo>
                  <a:cubicBezTo>
                    <a:pt x="25453" y="60659"/>
                    <a:pt x="17353" y="59453"/>
                    <a:pt x="9462" y="57199"/>
                  </a:cubicBezTo>
                  <a:cubicBezTo>
                    <a:pt x="8705" y="57199"/>
                    <a:pt x="8705" y="56442"/>
                    <a:pt x="8327" y="56063"/>
                  </a:cubicBezTo>
                  <a:cubicBezTo>
                    <a:pt x="9462" y="53414"/>
                    <a:pt x="12112" y="53793"/>
                    <a:pt x="14004" y="53414"/>
                  </a:cubicBezTo>
                  <a:cubicBezTo>
                    <a:pt x="17159" y="53050"/>
                    <a:pt x="20313" y="52881"/>
                    <a:pt x="23455" y="52881"/>
                  </a:cubicBezTo>
                  <a:close/>
                  <a:moveTo>
                    <a:pt x="70998" y="34950"/>
                  </a:moveTo>
                  <a:cubicBezTo>
                    <a:pt x="73304" y="34950"/>
                    <a:pt x="75649" y="35653"/>
                    <a:pt x="77588" y="36761"/>
                  </a:cubicBezTo>
                  <a:cubicBezTo>
                    <a:pt x="85915" y="40167"/>
                    <a:pt x="93863" y="44709"/>
                    <a:pt x="101432" y="49629"/>
                  </a:cubicBezTo>
                  <a:cubicBezTo>
                    <a:pt x="104460" y="51143"/>
                    <a:pt x="106731" y="53793"/>
                    <a:pt x="108245" y="56820"/>
                  </a:cubicBezTo>
                  <a:cubicBezTo>
                    <a:pt x="108623" y="57956"/>
                    <a:pt x="109002" y="59091"/>
                    <a:pt x="108623" y="60227"/>
                  </a:cubicBezTo>
                  <a:cubicBezTo>
                    <a:pt x="108180" y="61113"/>
                    <a:pt x="107477" y="61481"/>
                    <a:pt x="106742" y="61481"/>
                  </a:cubicBezTo>
                  <a:cubicBezTo>
                    <a:pt x="106223" y="61481"/>
                    <a:pt x="105687" y="61297"/>
                    <a:pt x="105217" y="60984"/>
                  </a:cubicBezTo>
                  <a:cubicBezTo>
                    <a:pt x="102189" y="60227"/>
                    <a:pt x="99540" y="59091"/>
                    <a:pt x="96891" y="57956"/>
                  </a:cubicBezTo>
                  <a:cubicBezTo>
                    <a:pt x="87807" y="53414"/>
                    <a:pt x="79481" y="47737"/>
                    <a:pt x="71911" y="40924"/>
                  </a:cubicBezTo>
                  <a:cubicBezTo>
                    <a:pt x="70019" y="39789"/>
                    <a:pt x="68883" y="37518"/>
                    <a:pt x="68505" y="35247"/>
                  </a:cubicBezTo>
                  <a:cubicBezTo>
                    <a:pt x="69316" y="35044"/>
                    <a:pt x="70155" y="34950"/>
                    <a:pt x="70998" y="34950"/>
                  </a:cubicBezTo>
                  <a:close/>
                  <a:moveTo>
                    <a:pt x="167713" y="48872"/>
                  </a:moveTo>
                  <a:cubicBezTo>
                    <a:pt x="168990" y="48872"/>
                    <a:pt x="170126" y="49062"/>
                    <a:pt x="170694" y="49629"/>
                  </a:cubicBezTo>
                  <a:cubicBezTo>
                    <a:pt x="172586" y="52279"/>
                    <a:pt x="169180" y="53793"/>
                    <a:pt x="168044" y="55306"/>
                  </a:cubicBezTo>
                  <a:cubicBezTo>
                    <a:pt x="162367" y="61741"/>
                    <a:pt x="155555" y="67039"/>
                    <a:pt x="147985" y="71202"/>
                  </a:cubicBezTo>
                  <a:cubicBezTo>
                    <a:pt x="146471" y="71581"/>
                    <a:pt x="144957" y="72338"/>
                    <a:pt x="143443" y="72338"/>
                  </a:cubicBezTo>
                  <a:cubicBezTo>
                    <a:pt x="143191" y="72590"/>
                    <a:pt x="142897" y="72674"/>
                    <a:pt x="142616" y="72674"/>
                  </a:cubicBezTo>
                  <a:cubicBezTo>
                    <a:pt x="142055" y="72674"/>
                    <a:pt x="141551" y="72338"/>
                    <a:pt x="141551" y="72338"/>
                  </a:cubicBezTo>
                  <a:cubicBezTo>
                    <a:pt x="141172" y="71581"/>
                    <a:pt x="141172" y="70824"/>
                    <a:pt x="141551" y="70067"/>
                  </a:cubicBezTo>
                  <a:cubicBezTo>
                    <a:pt x="146471" y="63254"/>
                    <a:pt x="152148" y="57199"/>
                    <a:pt x="158961" y="51900"/>
                  </a:cubicBezTo>
                  <a:cubicBezTo>
                    <a:pt x="160475" y="50765"/>
                    <a:pt x="162367" y="49629"/>
                    <a:pt x="163881" y="49251"/>
                  </a:cubicBezTo>
                  <a:cubicBezTo>
                    <a:pt x="165016" y="49062"/>
                    <a:pt x="166436" y="48872"/>
                    <a:pt x="167713" y="48872"/>
                  </a:cubicBezTo>
                  <a:close/>
                  <a:moveTo>
                    <a:pt x="263799" y="62497"/>
                  </a:moveTo>
                  <a:cubicBezTo>
                    <a:pt x="264177" y="63633"/>
                    <a:pt x="264556" y="64390"/>
                    <a:pt x="264177" y="64768"/>
                  </a:cubicBezTo>
                  <a:cubicBezTo>
                    <a:pt x="263420" y="66282"/>
                    <a:pt x="262285" y="67418"/>
                    <a:pt x="261150" y="68175"/>
                  </a:cubicBezTo>
                  <a:cubicBezTo>
                    <a:pt x="255094" y="72338"/>
                    <a:pt x="249038" y="76123"/>
                    <a:pt x="242983" y="79907"/>
                  </a:cubicBezTo>
                  <a:lnTo>
                    <a:pt x="242226" y="80664"/>
                  </a:lnTo>
                  <a:cubicBezTo>
                    <a:pt x="241090" y="81043"/>
                    <a:pt x="239955" y="81232"/>
                    <a:pt x="238819" y="81232"/>
                  </a:cubicBezTo>
                  <a:cubicBezTo>
                    <a:pt x="237684" y="81232"/>
                    <a:pt x="236549" y="81043"/>
                    <a:pt x="235413" y="80664"/>
                  </a:cubicBezTo>
                  <a:cubicBezTo>
                    <a:pt x="234278" y="79907"/>
                    <a:pt x="235413" y="76880"/>
                    <a:pt x="238062" y="74609"/>
                  </a:cubicBezTo>
                  <a:cubicBezTo>
                    <a:pt x="244497" y="68932"/>
                    <a:pt x="252066" y="64768"/>
                    <a:pt x="260014" y="62497"/>
                  </a:cubicBezTo>
                  <a:close/>
                  <a:moveTo>
                    <a:pt x="116193" y="88991"/>
                  </a:moveTo>
                  <a:cubicBezTo>
                    <a:pt x="116571" y="88991"/>
                    <a:pt x="117328" y="88991"/>
                    <a:pt x="117707" y="89369"/>
                  </a:cubicBezTo>
                  <a:cubicBezTo>
                    <a:pt x="118085" y="90126"/>
                    <a:pt x="118085" y="90505"/>
                    <a:pt x="117707" y="91262"/>
                  </a:cubicBezTo>
                  <a:cubicBezTo>
                    <a:pt x="113165" y="95803"/>
                    <a:pt x="107488" y="98831"/>
                    <a:pt x="101432" y="99588"/>
                  </a:cubicBezTo>
                  <a:cubicBezTo>
                    <a:pt x="105217" y="94668"/>
                    <a:pt x="110516" y="90883"/>
                    <a:pt x="116193" y="88991"/>
                  </a:cubicBezTo>
                  <a:close/>
                  <a:moveTo>
                    <a:pt x="70397" y="92965"/>
                  </a:moveTo>
                  <a:cubicBezTo>
                    <a:pt x="71722" y="92965"/>
                    <a:pt x="73047" y="93154"/>
                    <a:pt x="74182" y="93532"/>
                  </a:cubicBezTo>
                  <a:cubicBezTo>
                    <a:pt x="75696" y="94668"/>
                    <a:pt x="76074" y="95425"/>
                    <a:pt x="75696" y="96939"/>
                  </a:cubicBezTo>
                  <a:cubicBezTo>
                    <a:pt x="74560" y="99588"/>
                    <a:pt x="72290" y="101102"/>
                    <a:pt x="69640" y="101102"/>
                  </a:cubicBezTo>
                  <a:cubicBezTo>
                    <a:pt x="67748" y="101102"/>
                    <a:pt x="66234" y="101480"/>
                    <a:pt x="65855" y="103373"/>
                  </a:cubicBezTo>
                  <a:cubicBezTo>
                    <a:pt x="65477" y="106779"/>
                    <a:pt x="62828" y="108293"/>
                    <a:pt x="60178" y="109807"/>
                  </a:cubicBezTo>
                  <a:cubicBezTo>
                    <a:pt x="54880" y="113592"/>
                    <a:pt x="48824" y="115863"/>
                    <a:pt x="42390" y="116998"/>
                  </a:cubicBezTo>
                  <a:cubicBezTo>
                    <a:pt x="42122" y="117065"/>
                    <a:pt x="41866" y="117096"/>
                    <a:pt x="41621" y="117096"/>
                  </a:cubicBezTo>
                  <a:cubicBezTo>
                    <a:pt x="40486" y="117096"/>
                    <a:pt x="39607" y="116418"/>
                    <a:pt x="38984" y="115484"/>
                  </a:cubicBezTo>
                  <a:cubicBezTo>
                    <a:pt x="38605" y="114349"/>
                    <a:pt x="38984" y="113592"/>
                    <a:pt x="39362" y="112456"/>
                  </a:cubicBezTo>
                  <a:cubicBezTo>
                    <a:pt x="43147" y="105644"/>
                    <a:pt x="49203" y="100345"/>
                    <a:pt x="56394" y="97317"/>
                  </a:cubicBezTo>
                  <a:cubicBezTo>
                    <a:pt x="59800" y="96182"/>
                    <a:pt x="63206" y="94668"/>
                    <a:pt x="66612" y="93532"/>
                  </a:cubicBezTo>
                  <a:cubicBezTo>
                    <a:pt x="67748" y="93154"/>
                    <a:pt x="69073" y="92965"/>
                    <a:pt x="70397" y="92965"/>
                  </a:cubicBezTo>
                  <a:close/>
                  <a:moveTo>
                    <a:pt x="110894" y="41681"/>
                  </a:moveTo>
                  <a:cubicBezTo>
                    <a:pt x="113922" y="41681"/>
                    <a:pt x="116950" y="42060"/>
                    <a:pt x="119978" y="42817"/>
                  </a:cubicBezTo>
                  <a:cubicBezTo>
                    <a:pt x="122627" y="42817"/>
                    <a:pt x="123005" y="45466"/>
                    <a:pt x="124519" y="47737"/>
                  </a:cubicBezTo>
                  <a:cubicBezTo>
                    <a:pt x="126033" y="50008"/>
                    <a:pt x="127169" y="51900"/>
                    <a:pt x="130575" y="52279"/>
                  </a:cubicBezTo>
                  <a:cubicBezTo>
                    <a:pt x="131116" y="52279"/>
                    <a:pt x="131656" y="52286"/>
                    <a:pt x="132190" y="52286"/>
                  </a:cubicBezTo>
                  <a:cubicBezTo>
                    <a:pt x="135395" y="52286"/>
                    <a:pt x="138361" y="52008"/>
                    <a:pt x="139658" y="48115"/>
                  </a:cubicBezTo>
                  <a:cubicBezTo>
                    <a:pt x="139958" y="46319"/>
                    <a:pt x="141442" y="45233"/>
                    <a:pt x="142986" y="45233"/>
                  </a:cubicBezTo>
                  <a:cubicBezTo>
                    <a:pt x="143394" y="45233"/>
                    <a:pt x="143805" y="45308"/>
                    <a:pt x="144200" y="45466"/>
                  </a:cubicBezTo>
                  <a:cubicBezTo>
                    <a:pt x="147606" y="46223"/>
                    <a:pt x="151013" y="45088"/>
                    <a:pt x="153662" y="48115"/>
                  </a:cubicBezTo>
                  <a:cubicBezTo>
                    <a:pt x="149877" y="52657"/>
                    <a:pt x="145714" y="56820"/>
                    <a:pt x="141551" y="60984"/>
                  </a:cubicBezTo>
                  <a:cubicBezTo>
                    <a:pt x="139658" y="63254"/>
                    <a:pt x="137766" y="65525"/>
                    <a:pt x="136252" y="67796"/>
                  </a:cubicBezTo>
                  <a:cubicBezTo>
                    <a:pt x="132846" y="72716"/>
                    <a:pt x="135117" y="79529"/>
                    <a:pt x="140794" y="81421"/>
                  </a:cubicBezTo>
                  <a:cubicBezTo>
                    <a:pt x="141126" y="81532"/>
                    <a:pt x="141427" y="81578"/>
                    <a:pt x="141713" y="81578"/>
                  </a:cubicBezTo>
                  <a:cubicBezTo>
                    <a:pt x="142405" y="81578"/>
                    <a:pt x="143019" y="81310"/>
                    <a:pt x="143822" y="81043"/>
                  </a:cubicBezTo>
                  <a:cubicBezTo>
                    <a:pt x="155555" y="72716"/>
                    <a:pt x="168423" y="65904"/>
                    <a:pt x="176749" y="53414"/>
                  </a:cubicBezTo>
                  <a:cubicBezTo>
                    <a:pt x="177601" y="51711"/>
                    <a:pt x="179304" y="50859"/>
                    <a:pt x="181060" y="50859"/>
                  </a:cubicBezTo>
                  <a:cubicBezTo>
                    <a:pt x="181646" y="50859"/>
                    <a:pt x="182237" y="50954"/>
                    <a:pt x="182805" y="51143"/>
                  </a:cubicBezTo>
                  <a:cubicBezTo>
                    <a:pt x="188104" y="52279"/>
                    <a:pt x="193781" y="53414"/>
                    <a:pt x="199079" y="54928"/>
                  </a:cubicBezTo>
                  <a:cubicBezTo>
                    <a:pt x="209677" y="57956"/>
                    <a:pt x="219517" y="62119"/>
                    <a:pt x="228979" y="67796"/>
                  </a:cubicBezTo>
                  <a:cubicBezTo>
                    <a:pt x="232764" y="70067"/>
                    <a:pt x="232764" y="70067"/>
                    <a:pt x="231250" y="73852"/>
                  </a:cubicBezTo>
                  <a:cubicBezTo>
                    <a:pt x="230114" y="75744"/>
                    <a:pt x="229357" y="77258"/>
                    <a:pt x="228601" y="79150"/>
                  </a:cubicBezTo>
                  <a:cubicBezTo>
                    <a:pt x="227844" y="81043"/>
                    <a:pt x="228222" y="83314"/>
                    <a:pt x="229736" y="84828"/>
                  </a:cubicBezTo>
                  <a:cubicBezTo>
                    <a:pt x="232272" y="88209"/>
                    <a:pt x="233746" y="89703"/>
                    <a:pt x="235740" y="89703"/>
                  </a:cubicBezTo>
                  <a:cubicBezTo>
                    <a:pt x="237317" y="89703"/>
                    <a:pt x="239218" y="88769"/>
                    <a:pt x="242226" y="87098"/>
                  </a:cubicBezTo>
                  <a:cubicBezTo>
                    <a:pt x="245015" y="85394"/>
                    <a:pt x="246789" y="84451"/>
                    <a:pt x="248068" y="84451"/>
                  </a:cubicBezTo>
                  <a:cubicBezTo>
                    <a:pt x="249912" y="84451"/>
                    <a:pt x="250725" y="86413"/>
                    <a:pt x="252066" y="90883"/>
                  </a:cubicBezTo>
                  <a:cubicBezTo>
                    <a:pt x="255094" y="99967"/>
                    <a:pt x="251688" y="109807"/>
                    <a:pt x="243740" y="115106"/>
                  </a:cubicBezTo>
                  <a:cubicBezTo>
                    <a:pt x="242983" y="115484"/>
                    <a:pt x="242604" y="115863"/>
                    <a:pt x="241847" y="116241"/>
                  </a:cubicBezTo>
                  <a:cubicBezTo>
                    <a:pt x="241432" y="116407"/>
                    <a:pt x="241054" y="116482"/>
                    <a:pt x="240708" y="116482"/>
                  </a:cubicBezTo>
                  <a:cubicBezTo>
                    <a:pt x="239475" y="116482"/>
                    <a:pt x="238653" y="115531"/>
                    <a:pt x="238062" y="114349"/>
                  </a:cubicBezTo>
                  <a:cubicBezTo>
                    <a:pt x="236927" y="113213"/>
                    <a:pt x="237305" y="111699"/>
                    <a:pt x="238062" y="110942"/>
                  </a:cubicBezTo>
                  <a:cubicBezTo>
                    <a:pt x="240712" y="108672"/>
                    <a:pt x="242983" y="106401"/>
                    <a:pt x="245254" y="104130"/>
                  </a:cubicBezTo>
                  <a:cubicBezTo>
                    <a:pt x="247146" y="102237"/>
                    <a:pt x="247524" y="99588"/>
                    <a:pt x="246010" y="97696"/>
                  </a:cubicBezTo>
                  <a:cubicBezTo>
                    <a:pt x="245632" y="96560"/>
                    <a:pt x="244497" y="95803"/>
                    <a:pt x="242983" y="95803"/>
                  </a:cubicBezTo>
                  <a:cubicBezTo>
                    <a:pt x="242226" y="95803"/>
                    <a:pt x="241090" y="96560"/>
                    <a:pt x="241090" y="97317"/>
                  </a:cubicBezTo>
                  <a:cubicBezTo>
                    <a:pt x="240333" y="101102"/>
                    <a:pt x="238441" y="104130"/>
                    <a:pt x="235035" y="106022"/>
                  </a:cubicBezTo>
                  <a:cubicBezTo>
                    <a:pt x="234223" y="106833"/>
                    <a:pt x="233195" y="107210"/>
                    <a:pt x="232182" y="107210"/>
                  </a:cubicBezTo>
                  <a:cubicBezTo>
                    <a:pt x="231304" y="107210"/>
                    <a:pt x="230439" y="106928"/>
                    <a:pt x="229736" y="106401"/>
                  </a:cubicBezTo>
                  <a:cubicBezTo>
                    <a:pt x="227844" y="104887"/>
                    <a:pt x="225951" y="103751"/>
                    <a:pt x="223680" y="102616"/>
                  </a:cubicBezTo>
                  <a:cubicBezTo>
                    <a:pt x="222372" y="101744"/>
                    <a:pt x="220983" y="101354"/>
                    <a:pt x="219644" y="101354"/>
                  </a:cubicBezTo>
                  <a:cubicBezTo>
                    <a:pt x="215171" y="101354"/>
                    <a:pt x="211248" y="105700"/>
                    <a:pt x="212705" y="110942"/>
                  </a:cubicBezTo>
                  <a:cubicBezTo>
                    <a:pt x="213083" y="113592"/>
                    <a:pt x="213840" y="115863"/>
                    <a:pt x="214218" y="118133"/>
                  </a:cubicBezTo>
                  <a:cubicBezTo>
                    <a:pt x="212705" y="119647"/>
                    <a:pt x="211191" y="120026"/>
                    <a:pt x="209677" y="120404"/>
                  </a:cubicBezTo>
                  <a:cubicBezTo>
                    <a:pt x="208541" y="120783"/>
                    <a:pt x="208163" y="121918"/>
                    <a:pt x="208163" y="122675"/>
                  </a:cubicBezTo>
                  <a:cubicBezTo>
                    <a:pt x="208163" y="123432"/>
                    <a:pt x="208920" y="124567"/>
                    <a:pt x="209677" y="124946"/>
                  </a:cubicBezTo>
                  <a:cubicBezTo>
                    <a:pt x="211191" y="125324"/>
                    <a:pt x="213083" y="125703"/>
                    <a:pt x="214597" y="126081"/>
                  </a:cubicBezTo>
                  <a:cubicBezTo>
                    <a:pt x="215354" y="125703"/>
                    <a:pt x="216111" y="125324"/>
                    <a:pt x="216868" y="125324"/>
                  </a:cubicBezTo>
                  <a:cubicBezTo>
                    <a:pt x="217026" y="125272"/>
                    <a:pt x="217163" y="125248"/>
                    <a:pt x="217280" y="125248"/>
                  </a:cubicBezTo>
                  <a:cubicBezTo>
                    <a:pt x="218003" y="125248"/>
                    <a:pt x="218003" y="126134"/>
                    <a:pt x="218003" y="126460"/>
                  </a:cubicBezTo>
                  <a:cubicBezTo>
                    <a:pt x="217625" y="126838"/>
                    <a:pt x="217246" y="126838"/>
                    <a:pt x="216868" y="126838"/>
                  </a:cubicBezTo>
                  <a:cubicBezTo>
                    <a:pt x="216111" y="126460"/>
                    <a:pt x="215354" y="126460"/>
                    <a:pt x="214597" y="126081"/>
                  </a:cubicBezTo>
                  <a:cubicBezTo>
                    <a:pt x="214092" y="127091"/>
                    <a:pt x="213251" y="127259"/>
                    <a:pt x="212410" y="127259"/>
                  </a:cubicBezTo>
                  <a:cubicBezTo>
                    <a:pt x="211990" y="127259"/>
                    <a:pt x="211569" y="127217"/>
                    <a:pt x="211191" y="127217"/>
                  </a:cubicBezTo>
                  <a:cubicBezTo>
                    <a:pt x="208160" y="127400"/>
                    <a:pt x="205130" y="127495"/>
                    <a:pt x="202099" y="127495"/>
                  </a:cubicBezTo>
                  <a:cubicBezTo>
                    <a:pt x="192640" y="127495"/>
                    <a:pt x="183181" y="126574"/>
                    <a:pt x="173721" y="124567"/>
                  </a:cubicBezTo>
                  <a:cubicBezTo>
                    <a:pt x="173343" y="124567"/>
                    <a:pt x="173343" y="124567"/>
                    <a:pt x="172964" y="124189"/>
                  </a:cubicBezTo>
                  <a:cubicBezTo>
                    <a:pt x="172586" y="123811"/>
                    <a:pt x="172207" y="123054"/>
                    <a:pt x="172207" y="122675"/>
                  </a:cubicBezTo>
                  <a:cubicBezTo>
                    <a:pt x="172586" y="122297"/>
                    <a:pt x="172964" y="121918"/>
                    <a:pt x="173721" y="121918"/>
                  </a:cubicBezTo>
                  <a:cubicBezTo>
                    <a:pt x="180155" y="122675"/>
                    <a:pt x="186968" y="123432"/>
                    <a:pt x="193402" y="124567"/>
                  </a:cubicBezTo>
                  <a:cubicBezTo>
                    <a:pt x="194322" y="124797"/>
                    <a:pt x="195242" y="125167"/>
                    <a:pt x="196162" y="125167"/>
                  </a:cubicBezTo>
                  <a:cubicBezTo>
                    <a:pt x="196756" y="125167"/>
                    <a:pt x="197350" y="125013"/>
                    <a:pt x="197944" y="124567"/>
                  </a:cubicBezTo>
                  <a:cubicBezTo>
                    <a:pt x="198701" y="123811"/>
                    <a:pt x="199079" y="123054"/>
                    <a:pt x="199458" y="122297"/>
                  </a:cubicBezTo>
                  <a:cubicBezTo>
                    <a:pt x="199458" y="121540"/>
                    <a:pt x="199079" y="120783"/>
                    <a:pt x="198322" y="120404"/>
                  </a:cubicBezTo>
                  <a:cubicBezTo>
                    <a:pt x="197565" y="120026"/>
                    <a:pt x="196808" y="120026"/>
                    <a:pt x="195673" y="119647"/>
                  </a:cubicBezTo>
                  <a:cubicBezTo>
                    <a:pt x="186968" y="117755"/>
                    <a:pt x="178263" y="116619"/>
                    <a:pt x="169180" y="115863"/>
                  </a:cubicBezTo>
                  <a:cubicBezTo>
                    <a:pt x="166909" y="115863"/>
                    <a:pt x="165773" y="114727"/>
                    <a:pt x="165773" y="112078"/>
                  </a:cubicBezTo>
                  <a:cubicBezTo>
                    <a:pt x="168801" y="111699"/>
                    <a:pt x="172207" y="111699"/>
                    <a:pt x="175614" y="111321"/>
                  </a:cubicBezTo>
                  <a:cubicBezTo>
                    <a:pt x="176749" y="111321"/>
                    <a:pt x="177885" y="110185"/>
                    <a:pt x="177506" y="108672"/>
                  </a:cubicBezTo>
                  <a:cubicBezTo>
                    <a:pt x="177506" y="107915"/>
                    <a:pt x="176749" y="107158"/>
                    <a:pt x="175992" y="106779"/>
                  </a:cubicBezTo>
                  <a:cubicBezTo>
                    <a:pt x="174857" y="106401"/>
                    <a:pt x="174100" y="106022"/>
                    <a:pt x="172964" y="106022"/>
                  </a:cubicBezTo>
                  <a:lnTo>
                    <a:pt x="168044" y="106022"/>
                  </a:lnTo>
                  <a:cubicBezTo>
                    <a:pt x="167039" y="106273"/>
                    <a:pt x="166016" y="106395"/>
                    <a:pt x="164998" y="106395"/>
                  </a:cubicBezTo>
                  <a:cubicBezTo>
                    <a:pt x="161418" y="106395"/>
                    <a:pt x="157912" y="104890"/>
                    <a:pt x="155555" y="102237"/>
                  </a:cubicBezTo>
                  <a:cubicBezTo>
                    <a:pt x="154419" y="100875"/>
                    <a:pt x="152875" y="100194"/>
                    <a:pt x="151331" y="100194"/>
                  </a:cubicBezTo>
                  <a:cubicBezTo>
                    <a:pt x="150301" y="100194"/>
                    <a:pt x="149272" y="100496"/>
                    <a:pt x="148363" y="101102"/>
                  </a:cubicBezTo>
                  <a:cubicBezTo>
                    <a:pt x="145714" y="102616"/>
                    <a:pt x="144200" y="105644"/>
                    <a:pt x="144579" y="108672"/>
                  </a:cubicBezTo>
                  <a:cubicBezTo>
                    <a:pt x="145336" y="110942"/>
                    <a:pt x="146093" y="113213"/>
                    <a:pt x="146850" y="115106"/>
                  </a:cubicBezTo>
                  <a:cubicBezTo>
                    <a:pt x="147985" y="117755"/>
                    <a:pt x="148742" y="120404"/>
                    <a:pt x="148742" y="122675"/>
                  </a:cubicBezTo>
                  <a:cubicBezTo>
                    <a:pt x="146950" y="123123"/>
                    <a:pt x="145100" y="123335"/>
                    <a:pt x="143261" y="123335"/>
                  </a:cubicBezTo>
                  <a:cubicBezTo>
                    <a:pt x="140436" y="123335"/>
                    <a:pt x="137638" y="122835"/>
                    <a:pt x="135117" y="121918"/>
                  </a:cubicBezTo>
                  <a:cubicBezTo>
                    <a:pt x="128304" y="120783"/>
                    <a:pt x="121492" y="118512"/>
                    <a:pt x="115057" y="116619"/>
                  </a:cubicBezTo>
                  <a:cubicBezTo>
                    <a:pt x="105596" y="113970"/>
                    <a:pt x="96134" y="111321"/>
                    <a:pt x="86672" y="108672"/>
                  </a:cubicBezTo>
                  <a:cubicBezTo>
                    <a:pt x="84401" y="107915"/>
                    <a:pt x="82130" y="107158"/>
                    <a:pt x="79859" y="106401"/>
                  </a:cubicBezTo>
                  <a:cubicBezTo>
                    <a:pt x="79481" y="106022"/>
                    <a:pt x="79102" y="105265"/>
                    <a:pt x="79102" y="104508"/>
                  </a:cubicBezTo>
                  <a:cubicBezTo>
                    <a:pt x="79411" y="103890"/>
                    <a:pt x="79973" y="103272"/>
                    <a:pt x="80786" y="103272"/>
                  </a:cubicBezTo>
                  <a:cubicBezTo>
                    <a:pt x="80969" y="103272"/>
                    <a:pt x="81165" y="103303"/>
                    <a:pt x="81373" y="103373"/>
                  </a:cubicBezTo>
                  <a:cubicBezTo>
                    <a:pt x="96891" y="109428"/>
                    <a:pt x="113165" y="111321"/>
                    <a:pt x="129061" y="115863"/>
                  </a:cubicBezTo>
                  <a:cubicBezTo>
                    <a:pt x="131710" y="116241"/>
                    <a:pt x="134360" y="116998"/>
                    <a:pt x="136631" y="116998"/>
                  </a:cubicBezTo>
                  <a:cubicBezTo>
                    <a:pt x="136955" y="117063"/>
                    <a:pt x="137269" y="117094"/>
                    <a:pt x="137567" y="117094"/>
                  </a:cubicBezTo>
                  <a:cubicBezTo>
                    <a:pt x="139009" y="117094"/>
                    <a:pt x="140102" y="116360"/>
                    <a:pt x="140415" y="115106"/>
                  </a:cubicBezTo>
                  <a:cubicBezTo>
                    <a:pt x="140794" y="113213"/>
                    <a:pt x="139658" y="112456"/>
                    <a:pt x="138145" y="112078"/>
                  </a:cubicBezTo>
                  <a:cubicBezTo>
                    <a:pt x="135874" y="111321"/>
                    <a:pt x="132846" y="110564"/>
                    <a:pt x="130575" y="110185"/>
                  </a:cubicBezTo>
                  <a:cubicBezTo>
                    <a:pt x="128683" y="109428"/>
                    <a:pt x="127169" y="108293"/>
                    <a:pt x="127926" y="105644"/>
                  </a:cubicBezTo>
                  <a:cubicBezTo>
                    <a:pt x="128304" y="103373"/>
                    <a:pt x="126412" y="102237"/>
                    <a:pt x="124519" y="101859"/>
                  </a:cubicBezTo>
                  <a:cubicBezTo>
                    <a:pt x="122249" y="101480"/>
                    <a:pt x="119599" y="101859"/>
                    <a:pt x="118085" y="99588"/>
                  </a:cubicBezTo>
                  <a:cubicBezTo>
                    <a:pt x="118424" y="97893"/>
                    <a:pt x="119978" y="96502"/>
                    <a:pt x="121658" y="96502"/>
                  </a:cubicBezTo>
                  <a:cubicBezTo>
                    <a:pt x="121854" y="96502"/>
                    <a:pt x="122051" y="96521"/>
                    <a:pt x="122249" y="96560"/>
                  </a:cubicBezTo>
                  <a:cubicBezTo>
                    <a:pt x="125276" y="96560"/>
                    <a:pt x="128304" y="96939"/>
                    <a:pt x="131332" y="96939"/>
                  </a:cubicBezTo>
                  <a:cubicBezTo>
                    <a:pt x="132846" y="96939"/>
                    <a:pt x="134360" y="96560"/>
                    <a:pt x="135874" y="95425"/>
                  </a:cubicBezTo>
                  <a:cubicBezTo>
                    <a:pt x="136252" y="94668"/>
                    <a:pt x="136252" y="91640"/>
                    <a:pt x="135495" y="91640"/>
                  </a:cubicBezTo>
                  <a:cubicBezTo>
                    <a:pt x="135176" y="91661"/>
                    <a:pt x="134858" y="91672"/>
                    <a:pt x="134541" y="91672"/>
                  </a:cubicBezTo>
                  <a:cubicBezTo>
                    <a:pt x="129230" y="91672"/>
                    <a:pt x="124370" y="88714"/>
                    <a:pt x="121870" y="84071"/>
                  </a:cubicBezTo>
                  <a:cubicBezTo>
                    <a:pt x="121270" y="82871"/>
                    <a:pt x="120143" y="82411"/>
                    <a:pt x="118877" y="82411"/>
                  </a:cubicBezTo>
                  <a:cubicBezTo>
                    <a:pt x="117747" y="82411"/>
                    <a:pt x="116507" y="82778"/>
                    <a:pt x="115436" y="83314"/>
                  </a:cubicBezTo>
                  <a:cubicBezTo>
                    <a:pt x="107488" y="85963"/>
                    <a:pt x="100675" y="90505"/>
                    <a:pt x="94998" y="96560"/>
                  </a:cubicBezTo>
                  <a:cubicBezTo>
                    <a:pt x="93667" y="97891"/>
                    <a:pt x="92921" y="100100"/>
                    <a:pt x="90703" y="100100"/>
                  </a:cubicBezTo>
                  <a:cubicBezTo>
                    <a:pt x="90398" y="100100"/>
                    <a:pt x="90065" y="100058"/>
                    <a:pt x="89700" y="99967"/>
                  </a:cubicBezTo>
                  <a:cubicBezTo>
                    <a:pt x="87050" y="99210"/>
                    <a:pt x="83644" y="98831"/>
                    <a:pt x="82887" y="95425"/>
                  </a:cubicBezTo>
                  <a:cubicBezTo>
                    <a:pt x="82252" y="90661"/>
                    <a:pt x="78151" y="87496"/>
                    <a:pt x="73494" y="87496"/>
                  </a:cubicBezTo>
                  <a:cubicBezTo>
                    <a:pt x="72602" y="87496"/>
                    <a:pt x="71689" y="87612"/>
                    <a:pt x="70776" y="87855"/>
                  </a:cubicBezTo>
                  <a:cubicBezTo>
                    <a:pt x="70251" y="87893"/>
                    <a:pt x="69723" y="87912"/>
                    <a:pt x="69192" y="87912"/>
                  </a:cubicBezTo>
                  <a:cubicBezTo>
                    <a:pt x="64364" y="87912"/>
                    <a:pt x="59350" y="86345"/>
                    <a:pt x="55258" y="82935"/>
                  </a:cubicBezTo>
                  <a:cubicBezTo>
                    <a:pt x="49959" y="79150"/>
                    <a:pt x="45039" y="74987"/>
                    <a:pt x="40498" y="70067"/>
                  </a:cubicBezTo>
                  <a:cubicBezTo>
                    <a:pt x="39741" y="69689"/>
                    <a:pt x="38605" y="69689"/>
                    <a:pt x="37848" y="69689"/>
                  </a:cubicBezTo>
                  <a:cubicBezTo>
                    <a:pt x="36334" y="70445"/>
                    <a:pt x="35956" y="71959"/>
                    <a:pt x="36713" y="73095"/>
                  </a:cubicBezTo>
                  <a:cubicBezTo>
                    <a:pt x="37470" y="74987"/>
                    <a:pt x="38605" y="76501"/>
                    <a:pt x="40119" y="78015"/>
                  </a:cubicBezTo>
                  <a:cubicBezTo>
                    <a:pt x="42390" y="79907"/>
                    <a:pt x="44282" y="81800"/>
                    <a:pt x="46932" y="84071"/>
                  </a:cubicBezTo>
                  <a:cubicBezTo>
                    <a:pt x="42768" y="83692"/>
                    <a:pt x="38984" y="82178"/>
                    <a:pt x="35956" y="79150"/>
                  </a:cubicBezTo>
                  <a:cubicBezTo>
                    <a:pt x="32550" y="76880"/>
                    <a:pt x="29900" y="73852"/>
                    <a:pt x="28386" y="70067"/>
                  </a:cubicBezTo>
                  <a:cubicBezTo>
                    <a:pt x="27629" y="67796"/>
                    <a:pt x="28386" y="66661"/>
                    <a:pt x="31036" y="66282"/>
                  </a:cubicBezTo>
                  <a:cubicBezTo>
                    <a:pt x="37091" y="65904"/>
                    <a:pt x="43147" y="65525"/>
                    <a:pt x="48824" y="64768"/>
                  </a:cubicBezTo>
                  <a:cubicBezTo>
                    <a:pt x="50716" y="64390"/>
                    <a:pt x="52609" y="63633"/>
                    <a:pt x="54501" y="62876"/>
                  </a:cubicBezTo>
                  <a:cubicBezTo>
                    <a:pt x="55637" y="62497"/>
                    <a:pt x="56015" y="60605"/>
                    <a:pt x="55258" y="59470"/>
                  </a:cubicBezTo>
                  <a:cubicBezTo>
                    <a:pt x="52987" y="55685"/>
                    <a:pt x="50338" y="51900"/>
                    <a:pt x="46932" y="48872"/>
                  </a:cubicBezTo>
                  <a:cubicBezTo>
                    <a:pt x="50046" y="47938"/>
                    <a:pt x="53417" y="47260"/>
                    <a:pt x="56833" y="47260"/>
                  </a:cubicBezTo>
                  <a:cubicBezTo>
                    <a:pt x="57568" y="47260"/>
                    <a:pt x="58305" y="47291"/>
                    <a:pt x="59043" y="47358"/>
                  </a:cubicBezTo>
                  <a:cubicBezTo>
                    <a:pt x="62828" y="47358"/>
                    <a:pt x="66234" y="47358"/>
                    <a:pt x="70019" y="48115"/>
                  </a:cubicBezTo>
                  <a:cubicBezTo>
                    <a:pt x="71533" y="48494"/>
                    <a:pt x="73425" y="49629"/>
                    <a:pt x="74939" y="51143"/>
                  </a:cubicBezTo>
                  <a:cubicBezTo>
                    <a:pt x="80995" y="55685"/>
                    <a:pt x="87429" y="59470"/>
                    <a:pt x="94241" y="63254"/>
                  </a:cubicBezTo>
                  <a:cubicBezTo>
                    <a:pt x="97269" y="64768"/>
                    <a:pt x="100675" y="65904"/>
                    <a:pt x="104082" y="67418"/>
                  </a:cubicBezTo>
                  <a:cubicBezTo>
                    <a:pt x="105105" y="68270"/>
                    <a:pt x="106358" y="68662"/>
                    <a:pt x="107634" y="68662"/>
                  </a:cubicBezTo>
                  <a:cubicBezTo>
                    <a:pt x="109191" y="68662"/>
                    <a:pt x="110782" y="68079"/>
                    <a:pt x="112030" y="67039"/>
                  </a:cubicBezTo>
                  <a:cubicBezTo>
                    <a:pt x="114679" y="64768"/>
                    <a:pt x="115814" y="61362"/>
                    <a:pt x="114679" y="57956"/>
                  </a:cubicBezTo>
                  <a:cubicBezTo>
                    <a:pt x="113544" y="54549"/>
                    <a:pt x="111651" y="51143"/>
                    <a:pt x="109002" y="48872"/>
                  </a:cubicBezTo>
                  <a:cubicBezTo>
                    <a:pt x="107109" y="46980"/>
                    <a:pt x="104460" y="45088"/>
                    <a:pt x="101811" y="42817"/>
                  </a:cubicBezTo>
                  <a:cubicBezTo>
                    <a:pt x="104839" y="42060"/>
                    <a:pt x="107866" y="41681"/>
                    <a:pt x="110894" y="41681"/>
                  </a:cubicBezTo>
                  <a:close/>
                  <a:moveTo>
                    <a:pt x="152527" y="108293"/>
                  </a:moveTo>
                  <a:lnTo>
                    <a:pt x="152527" y="108293"/>
                  </a:lnTo>
                  <a:cubicBezTo>
                    <a:pt x="153284" y="109050"/>
                    <a:pt x="154041" y="108672"/>
                    <a:pt x="154419" y="109050"/>
                  </a:cubicBezTo>
                  <a:cubicBezTo>
                    <a:pt x="161232" y="116619"/>
                    <a:pt x="166530" y="125324"/>
                    <a:pt x="169937" y="134786"/>
                  </a:cubicBezTo>
                  <a:cubicBezTo>
                    <a:pt x="170315" y="135543"/>
                    <a:pt x="169937" y="136679"/>
                    <a:pt x="169558" y="137057"/>
                  </a:cubicBezTo>
                  <a:cubicBezTo>
                    <a:pt x="169088" y="137214"/>
                    <a:pt x="168682" y="137306"/>
                    <a:pt x="168315" y="137306"/>
                  </a:cubicBezTo>
                  <a:cubicBezTo>
                    <a:pt x="167796" y="137306"/>
                    <a:pt x="167352" y="137122"/>
                    <a:pt x="166909" y="136679"/>
                  </a:cubicBezTo>
                  <a:cubicBezTo>
                    <a:pt x="162367" y="132515"/>
                    <a:pt x="158582" y="127595"/>
                    <a:pt x="155555" y="121918"/>
                  </a:cubicBezTo>
                  <a:cubicBezTo>
                    <a:pt x="153284" y="117755"/>
                    <a:pt x="152148" y="113213"/>
                    <a:pt x="152527" y="108293"/>
                  </a:cubicBezTo>
                  <a:close/>
                  <a:moveTo>
                    <a:pt x="220206" y="107502"/>
                  </a:moveTo>
                  <a:cubicBezTo>
                    <a:pt x="221052" y="107502"/>
                    <a:pt x="221988" y="107825"/>
                    <a:pt x="222923" y="108293"/>
                  </a:cubicBezTo>
                  <a:cubicBezTo>
                    <a:pt x="228222" y="112078"/>
                    <a:pt x="232764" y="116619"/>
                    <a:pt x="236549" y="121918"/>
                  </a:cubicBezTo>
                  <a:cubicBezTo>
                    <a:pt x="239955" y="126460"/>
                    <a:pt x="242983" y="131759"/>
                    <a:pt x="244875" y="137436"/>
                  </a:cubicBezTo>
                  <a:cubicBezTo>
                    <a:pt x="245632" y="138571"/>
                    <a:pt x="245632" y="140085"/>
                    <a:pt x="244497" y="141220"/>
                  </a:cubicBezTo>
                  <a:cubicBezTo>
                    <a:pt x="243869" y="141377"/>
                    <a:pt x="243307" y="141469"/>
                    <a:pt x="242783" y="141469"/>
                  </a:cubicBezTo>
                  <a:cubicBezTo>
                    <a:pt x="242042" y="141469"/>
                    <a:pt x="241377" y="141285"/>
                    <a:pt x="240712" y="140842"/>
                  </a:cubicBezTo>
                  <a:lnTo>
                    <a:pt x="239955" y="140085"/>
                  </a:lnTo>
                  <a:cubicBezTo>
                    <a:pt x="232007" y="133651"/>
                    <a:pt x="225573" y="125703"/>
                    <a:pt x="220653" y="116619"/>
                  </a:cubicBezTo>
                  <a:cubicBezTo>
                    <a:pt x="219896" y="115106"/>
                    <a:pt x="219139" y="113213"/>
                    <a:pt x="218760" y="111699"/>
                  </a:cubicBezTo>
                  <a:cubicBezTo>
                    <a:pt x="218003" y="110564"/>
                    <a:pt x="217625" y="109050"/>
                    <a:pt x="218760" y="107915"/>
                  </a:cubicBezTo>
                  <a:cubicBezTo>
                    <a:pt x="219194" y="107625"/>
                    <a:pt x="219683" y="107502"/>
                    <a:pt x="220206" y="107502"/>
                  </a:cubicBezTo>
                  <a:close/>
                  <a:moveTo>
                    <a:pt x="103703" y="128731"/>
                  </a:moveTo>
                  <a:cubicBezTo>
                    <a:pt x="104460" y="129109"/>
                    <a:pt x="105217" y="129866"/>
                    <a:pt x="105217" y="130623"/>
                  </a:cubicBezTo>
                  <a:cubicBezTo>
                    <a:pt x="105217" y="138193"/>
                    <a:pt x="104082" y="145762"/>
                    <a:pt x="101811" y="152575"/>
                  </a:cubicBezTo>
                  <a:cubicBezTo>
                    <a:pt x="101054" y="152196"/>
                    <a:pt x="99918" y="151818"/>
                    <a:pt x="99918" y="151439"/>
                  </a:cubicBezTo>
                  <a:cubicBezTo>
                    <a:pt x="97269" y="144248"/>
                    <a:pt x="97648" y="136679"/>
                    <a:pt x="101054" y="129866"/>
                  </a:cubicBezTo>
                  <a:cubicBezTo>
                    <a:pt x="101811" y="129109"/>
                    <a:pt x="102568" y="128731"/>
                    <a:pt x="103703" y="128731"/>
                  </a:cubicBezTo>
                  <a:close/>
                  <a:moveTo>
                    <a:pt x="124724" y="0"/>
                  </a:moveTo>
                  <a:cubicBezTo>
                    <a:pt x="122257" y="0"/>
                    <a:pt x="119817" y="1135"/>
                    <a:pt x="118464" y="3455"/>
                  </a:cubicBezTo>
                  <a:cubicBezTo>
                    <a:pt x="115814" y="6862"/>
                    <a:pt x="114679" y="10646"/>
                    <a:pt x="115057" y="14810"/>
                  </a:cubicBezTo>
                  <a:cubicBezTo>
                    <a:pt x="115436" y="20108"/>
                    <a:pt x="116193" y="25407"/>
                    <a:pt x="117707" y="30327"/>
                  </a:cubicBezTo>
                  <a:cubicBezTo>
                    <a:pt x="118464" y="32219"/>
                    <a:pt x="119221" y="34112"/>
                    <a:pt x="117707" y="36383"/>
                  </a:cubicBezTo>
                  <a:cubicBezTo>
                    <a:pt x="114301" y="36004"/>
                    <a:pt x="110894" y="35815"/>
                    <a:pt x="107488" y="35815"/>
                  </a:cubicBezTo>
                  <a:cubicBezTo>
                    <a:pt x="104082" y="35815"/>
                    <a:pt x="100675" y="36004"/>
                    <a:pt x="97269" y="36383"/>
                  </a:cubicBezTo>
                  <a:cubicBezTo>
                    <a:pt x="96228" y="36572"/>
                    <a:pt x="95187" y="36667"/>
                    <a:pt x="94153" y="36667"/>
                  </a:cubicBezTo>
                  <a:cubicBezTo>
                    <a:pt x="91048" y="36667"/>
                    <a:pt x="87996" y="35815"/>
                    <a:pt x="85158" y="34112"/>
                  </a:cubicBezTo>
                  <a:cubicBezTo>
                    <a:pt x="80616" y="31084"/>
                    <a:pt x="75696" y="29570"/>
                    <a:pt x="70397" y="28813"/>
                  </a:cubicBezTo>
                  <a:cubicBezTo>
                    <a:pt x="70020" y="28790"/>
                    <a:pt x="69658" y="28778"/>
                    <a:pt x="69310" y="28778"/>
                  </a:cubicBezTo>
                  <a:cubicBezTo>
                    <a:pt x="64068" y="28778"/>
                    <a:pt x="62071" y="31461"/>
                    <a:pt x="62071" y="37140"/>
                  </a:cubicBezTo>
                  <a:cubicBezTo>
                    <a:pt x="62071" y="38275"/>
                    <a:pt x="62828" y="39789"/>
                    <a:pt x="61314" y="41303"/>
                  </a:cubicBezTo>
                  <a:cubicBezTo>
                    <a:pt x="56015" y="41681"/>
                    <a:pt x="49959" y="41681"/>
                    <a:pt x="44282" y="42817"/>
                  </a:cubicBezTo>
                  <a:cubicBezTo>
                    <a:pt x="34063" y="45466"/>
                    <a:pt x="23845" y="46980"/>
                    <a:pt x="13247" y="48115"/>
                  </a:cubicBezTo>
                  <a:cubicBezTo>
                    <a:pt x="9084" y="48115"/>
                    <a:pt x="5299" y="49629"/>
                    <a:pt x="2271" y="52279"/>
                  </a:cubicBezTo>
                  <a:cubicBezTo>
                    <a:pt x="1" y="54171"/>
                    <a:pt x="1" y="57577"/>
                    <a:pt x="2271" y="59470"/>
                  </a:cubicBezTo>
                  <a:cubicBezTo>
                    <a:pt x="4164" y="61362"/>
                    <a:pt x="6435" y="62497"/>
                    <a:pt x="9084" y="62876"/>
                  </a:cubicBezTo>
                  <a:cubicBezTo>
                    <a:pt x="12112" y="63633"/>
                    <a:pt x="15140" y="64390"/>
                    <a:pt x="17789" y="64768"/>
                  </a:cubicBezTo>
                  <a:cubicBezTo>
                    <a:pt x="20060" y="65147"/>
                    <a:pt x="21952" y="67039"/>
                    <a:pt x="22331" y="69310"/>
                  </a:cubicBezTo>
                  <a:cubicBezTo>
                    <a:pt x="23845" y="75366"/>
                    <a:pt x="27251" y="80286"/>
                    <a:pt x="32550" y="83692"/>
                  </a:cubicBezTo>
                  <a:cubicBezTo>
                    <a:pt x="36334" y="86341"/>
                    <a:pt x="40119" y="88612"/>
                    <a:pt x="44282" y="91262"/>
                  </a:cubicBezTo>
                  <a:cubicBezTo>
                    <a:pt x="47310" y="93154"/>
                    <a:pt x="47310" y="94668"/>
                    <a:pt x="45039" y="97317"/>
                  </a:cubicBezTo>
                  <a:cubicBezTo>
                    <a:pt x="40876" y="100724"/>
                    <a:pt x="37470" y="104887"/>
                    <a:pt x="34442" y="109050"/>
                  </a:cubicBezTo>
                  <a:cubicBezTo>
                    <a:pt x="32171" y="111699"/>
                    <a:pt x="31793" y="115484"/>
                    <a:pt x="33685" y="118512"/>
                  </a:cubicBezTo>
                  <a:cubicBezTo>
                    <a:pt x="35257" y="121342"/>
                    <a:pt x="38137" y="122866"/>
                    <a:pt x="41237" y="122866"/>
                  </a:cubicBezTo>
                  <a:cubicBezTo>
                    <a:pt x="41867" y="122866"/>
                    <a:pt x="42507" y="122803"/>
                    <a:pt x="43147" y="122675"/>
                  </a:cubicBezTo>
                  <a:cubicBezTo>
                    <a:pt x="45039" y="122675"/>
                    <a:pt x="47310" y="121918"/>
                    <a:pt x="49581" y="121540"/>
                  </a:cubicBezTo>
                  <a:cubicBezTo>
                    <a:pt x="54501" y="119647"/>
                    <a:pt x="59421" y="117376"/>
                    <a:pt x="63585" y="114349"/>
                  </a:cubicBezTo>
                  <a:lnTo>
                    <a:pt x="69640" y="110564"/>
                  </a:lnTo>
                  <a:cubicBezTo>
                    <a:pt x="70342" y="110096"/>
                    <a:pt x="71333" y="109773"/>
                    <a:pt x="72345" y="109773"/>
                  </a:cubicBezTo>
                  <a:cubicBezTo>
                    <a:pt x="72970" y="109773"/>
                    <a:pt x="73604" y="109896"/>
                    <a:pt x="74182" y="110185"/>
                  </a:cubicBezTo>
                  <a:lnTo>
                    <a:pt x="94998" y="116998"/>
                  </a:lnTo>
                  <a:cubicBezTo>
                    <a:pt x="98783" y="118133"/>
                    <a:pt x="99161" y="119647"/>
                    <a:pt x="97648" y="122675"/>
                  </a:cubicBezTo>
                  <a:cubicBezTo>
                    <a:pt x="96891" y="124189"/>
                    <a:pt x="96134" y="125703"/>
                    <a:pt x="95377" y="127595"/>
                  </a:cubicBezTo>
                  <a:cubicBezTo>
                    <a:pt x="93484" y="133651"/>
                    <a:pt x="92349" y="140085"/>
                    <a:pt x="92727" y="146898"/>
                  </a:cubicBezTo>
                  <a:cubicBezTo>
                    <a:pt x="92727" y="151439"/>
                    <a:pt x="94620" y="155981"/>
                    <a:pt x="97269" y="159766"/>
                  </a:cubicBezTo>
                  <a:cubicBezTo>
                    <a:pt x="98333" y="161007"/>
                    <a:pt x="99896" y="161667"/>
                    <a:pt x="101451" y="161667"/>
                  </a:cubicBezTo>
                  <a:cubicBezTo>
                    <a:pt x="103215" y="161667"/>
                    <a:pt x="104968" y="160819"/>
                    <a:pt x="105974" y="159009"/>
                  </a:cubicBezTo>
                  <a:cubicBezTo>
                    <a:pt x="107109" y="156738"/>
                    <a:pt x="107866" y="154467"/>
                    <a:pt x="108623" y="151818"/>
                  </a:cubicBezTo>
                  <a:cubicBezTo>
                    <a:pt x="110137" y="143870"/>
                    <a:pt x="111273" y="135922"/>
                    <a:pt x="111651" y="127974"/>
                  </a:cubicBezTo>
                  <a:cubicBezTo>
                    <a:pt x="111651" y="126081"/>
                    <a:pt x="110894" y="124189"/>
                    <a:pt x="113165" y="122297"/>
                  </a:cubicBezTo>
                  <a:cubicBezTo>
                    <a:pt x="125276" y="126460"/>
                    <a:pt x="137766" y="128731"/>
                    <a:pt x="150634" y="129109"/>
                  </a:cubicBezTo>
                  <a:cubicBezTo>
                    <a:pt x="152148" y="129109"/>
                    <a:pt x="153662" y="130245"/>
                    <a:pt x="154798" y="131380"/>
                  </a:cubicBezTo>
                  <a:cubicBezTo>
                    <a:pt x="156311" y="133272"/>
                    <a:pt x="157447" y="135165"/>
                    <a:pt x="159339" y="137057"/>
                  </a:cubicBezTo>
                  <a:cubicBezTo>
                    <a:pt x="161232" y="138950"/>
                    <a:pt x="163124" y="141220"/>
                    <a:pt x="165773" y="142734"/>
                  </a:cubicBezTo>
                  <a:cubicBezTo>
                    <a:pt x="166995" y="144201"/>
                    <a:pt x="168849" y="145036"/>
                    <a:pt x="170722" y="145036"/>
                  </a:cubicBezTo>
                  <a:cubicBezTo>
                    <a:pt x="171749" y="145036"/>
                    <a:pt x="172783" y="144785"/>
                    <a:pt x="173721" y="144248"/>
                  </a:cubicBezTo>
                  <a:cubicBezTo>
                    <a:pt x="176749" y="142734"/>
                    <a:pt x="177128" y="139706"/>
                    <a:pt x="176749" y="136679"/>
                  </a:cubicBezTo>
                  <a:cubicBezTo>
                    <a:pt x="176749" y="134786"/>
                    <a:pt x="175235" y="132894"/>
                    <a:pt x="177885" y="131002"/>
                  </a:cubicBezTo>
                  <a:cubicBezTo>
                    <a:pt x="187031" y="132579"/>
                    <a:pt x="196178" y="133367"/>
                    <a:pt x="205324" y="133367"/>
                  </a:cubicBezTo>
                  <a:cubicBezTo>
                    <a:pt x="207154" y="133367"/>
                    <a:pt x="208983" y="133335"/>
                    <a:pt x="210812" y="133272"/>
                  </a:cubicBezTo>
                  <a:cubicBezTo>
                    <a:pt x="211616" y="133362"/>
                    <a:pt x="212399" y="133409"/>
                    <a:pt x="213166" y="133409"/>
                  </a:cubicBezTo>
                  <a:cubicBezTo>
                    <a:pt x="215648" y="133409"/>
                    <a:pt x="217961" y="132915"/>
                    <a:pt x="220274" y="131759"/>
                  </a:cubicBezTo>
                  <a:cubicBezTo>
                    <a:pt x="220779" y="131506"/>
                    <a:pt x="221325" y="131380"/>
                    <a:pt x="221872" y="131380"/>
                  </a:cubicBezTo>
                  <a:cubicBezTo>
                    <a:pt x="222965" y="131380"/>
                    <a:pt x="224059" y="131885"/>
                    <a:pt x="224816" y="132894"/>
                  </a:cubicBezTo>
                  <a:cubicBezTo>
                    <a:pt x="228979" y="138193"/>
                    <a:pt x="234278" y="143113"/>
                    <a:pt x="239576" y="147276"/>
                  </a:cubicBezTo>
                  <a:cubicBezTo>
                    <a:pt x="240901" y="148033"/>
                    <a:pt x="242415" y="148411"/>
                    <a:pt x="243882" y="148411"/>
                  </a:cubicBezTo>
                  <a:cubicBezTo>
                    <a:pt x="245348" y="148411"/>
                    <a:pt x="246767" y="148033"/>
                    <a:pt x="247903" y="147276"/>
                  </a:cubicBezTo>
                  <a:cubicBezTo>
                    <a:pt x="250552" y="145762"/>
                    <a:pt x="252066" y="142734"/>
                    <a:pt x="251688" y="139706"/>
                  </a:cubicBezTo>
                  <a:cubicBezTo>
                    <a:pt x="250931" y="136300"/>
                    <a:pt x="249795" y="133272"/>
                    <a:pt x="248281" y="130245"/>
                  </a:cubicBezTo>
                  <a:cubicBezTo>
                    <a:pt x="247146" y="127595"/>
                    <a:pt x="244875" y="125324"/>
                    <a:pt x="244875" y="121540"/>
                  </a:cubicBezTo>
                  <a:cubicBezTo>
                    <a:pt x="246389" y="120404"/>
                    <a:pt x="247903" y="118890"/>
                    <a:pt x="249795" y="117376"/>
                  </a:cubicBezTo>
                  <a:cubicBezTo>
                    <a:pt x="255472" y="112835"/>
                    <a:pt x="258879" y="106022"/>
                    <a:pt x="259257" y="98453"/>
                  </a:cubicBezTo>
                  <a:cubicBezTo>
                    <a:pt x="259257" y="94289"/>
                    <a:pt x="258500" y="89748"/>
                    <a:pt x="256608" y="85963"/>
                  </a:cubicBezTo>
                  <a:cubicBezTo>
                    <a:pt x="253958" y="79907"/>
                    <a:pt x="255472" y="79529"/>
                    <a:pt x="259636" y="76501"/>
                  </a:cubicBezTo>
                  <a:cubicBezTo>
                    <a:pt x="261906" y="74987"/>
                    <a:pt x="263799" y="73473"/>
                    <a:pt x="266070" y="71959"/>
                  </a:cubicBezTo>
                  <a:cubicBezTo>
                    <a:pt x="267584" y="70445"/>
                    <a:pt x="268719" y="68932"/>
                    <a:pt x="270233" y="67418"/>
                  </a:cubicBezTo>
                  <a:cubicBezTo>
                    <a:pt x="271747" y="65525"/>
                    <a:pt x="272125" y="62497"/>
                    <a:pt x="270990" y="60227"/>
                  </a:cubicBezTo>
                  <a:cubicBezTo>
                    <a:pt x="269970" y="57848"/>
                    <a:pt x="267730" y="56384"/>
                    <a:pt x="265366" y="56384"/>
                  </a:cubicBezTo>
                  <a:cubicBezTo>
                    <a:pt x="265097" y="56384"/>
                    <a:pt x="264826" y="56403"/>
                    <a:pt x="264556" y="56442"/>
                  </a:cubicBezTo>
                  <a:cubicBezTo>
                    <a:pt x="261150" y="56442"/>
                    <a:pt x="257365" y="57199"/>
                    <a:pt x="253958" y="58713"/>
                  </a:cubicBezTo>
                  <a:cubicBezTo>
                    <a:pt x="250174" y="60605"/>
                    <a:pt x="246389" y="62497"/>
                    <a:pt x="242604" y="64390"/>
                  </a:cubicBezTo>
                  <a:cubicBezTo>
                    <a:pt x="241590" y="65201"/>
                    <a:pt x="240359" y="65578"/>
                    <a:pt x="239143" y="65578"/>
                  </a:cubicBezTo>
                  <a:cubicBezTo>
                    <a:pt x="238090" y="65578"/>
                    <a:pt x="237048" y="65295"/>
                    <a:pt x="236170" y="64768"/>
                  </a:cubicBezTo>
                  <a:cubicBezTo>
                    <a:pt x="235035" y="64011"/>
                    <a:pt x="233521" y="63633"/>
                    <a:pt x="232385" y="62876"/>
                  </a:cubicBezTo>
                  <a:cubicBezTo>
                    <a:pt x="217625" y="54549"/>
                    <a:pt x="201350" y="48494"/>
                    <a:pt x="184319" y="45466"/>
                  </a:cubicBezTo>
                  <a:cubicBezTo>
                    <a:pt x="182048" y="45088"/>
                    <a:pt x="180155" y="44331"/>
                    <a:pt x="178263" y="42817"/>
                  </a:cubicBezTo>
                  <a:cubicBezTo>
                    <a:pt x="176632" y="40719"/>
                    <a:pt x="174283" y="39626"/>
                    <a:pt x="171923" y="39626"/>
                  </a:cubicBezTo>
                  <a:cubicBezTo>
                    <a:pt x="170451" y="39626"/>
                    <a:pt x="168975" y="40052"/>
                    <a:pt x="167666" y="40924"/>
                  </a:cubicBezTo>
                  <a:cubicBezTo>
                    <a:pt x="165679" y="41776"/>
                    <a:pt x="163479" y="42202"/>
                    <a:pt x="161226" y="42202"/>
                  </a:cubicBezTo>
                  <a:cubicBezTo>
                    <a:pt x="160475" y="42202"/>
                    <a:pt x="159718" y="42154"/>
                    <a:pt x="158961" y="42060"/>
                  </a:cubicBezTo>
                  <a:cubicBezTo>
                    <a:pt x="154798" y="41303"/>
                    <a:pt x="150634" y="40546"/>
                    <a:pt x="146471" y="39789"/>
                  </a:cubicBezTo>
                  <a:cubicBezTo>
                    <a:pt x="143443" y="39789"/>
                    <a:pt x="141172" y="37518"/>
                    <a:pt x="141172" y="34869"/>
                  </a:cubicBezTo>
                  <a:cubicBezTo>
                    <a:pt x="140037" y="26921"/>
                    <a:pt x="138145" y="19351"/>
                    <a:pt x="135495" y="11782"/>
                  </a:cubicBezTo>
                  <a:cubicBezTo>
                    <a:pt x="134738" y="8754"/>
                    <a:pt x="133224" y="5726"/>
                    <a:pt x="130954" y="3077"/>
                  </a:cubicBezTo>
                  <a:cubicBezTo>
                    <a:pt x="129473" y="1040"/>
                    <a:pt x="127086" y="0"/>
                    <a:pt x="12472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5"/>
            <p:cNvSpPr/>
            <p:nvPr/>
          </p:nvSpPr>
          <p:spPr>
            <a:xfrm>
              <a:off x="4505450" y="2168025"/>
              <a:ext cx="1101575" cy="812800"/>
            </a:xfrm>
            <a:custGeom>
              <a:avLst/>
              <a:gdLst/>
              <a:ahLst/>
              <a:cxnLst/>
              <a:rect l="l" t="t" r="r" b="b"/>
              <a:pathLst>
                <a:path w="44063" h="32512" extrusionOk="0">
                  <a:moveTo>
                    <a:pt x="34773" y="6101"/>
                  </a:moveTo>
                  <a:cubicBezTo>
                    <a:pt x="35198" y="6101"/>
                    <a:pt x="35577" y="6195"/>
                    <a:pt x="35577" y="6574"/>
                  </a:cubicBezTo>
                  <a:cubicBezTo>
                    <a:pt x="35577" y="7331"/>
                    <a:pt x="35955" y="8466"/>
                    <a:pt x="35577" y="9223"/>
                  </a:cubicBezTo>
                  <a:cubicBezTo>
                    <a:pt x="34441" y="10737"/>
                    <a:pt x="32928" y="12251"/>
                    <a:pt x="31792" y="13765"/>
                  </a:cubicBezTo>
                  <a:cubicBezTo>
                    <a:pt x="25358" y="19063"/>
                    <a:pt x="17410" y="22848"/>
                    <a:pt x="9462" y="25119"/>
                  </a:cubicBezTo>
                  <a:cubicBezTo>
                    <a:pt x="8705" y="25119"/>
                    <a:pt x="7948" y="25119"/>
                    <a:pt x="7570" y="24740"/>
                  </a:cubicBezTo>
                  <a:cubicBezTo>
                    <a:pt x="7191" y="24362"/>
                    <a:pt x="6813" y="23605"/>
                    <a:pt x="6813" y="22848"/>
                  </a:cubicBezTo>
                  <a:cubicBezTo>
                    <a:pt x="7191" y="22091"/>
                    <a:pt x="7570" y="20956"/>
                    <a:pt x="8327" y="20577"/>
                  </a:cubicBezTo>
                  <a:cubicBezTo>
                    <a:pt x="15518" y="13765"/>
                    <a:pt x="24223" y="8844"/>
                    <a:pt x="33684" y="6195"/>
                  </a:cubicBezTo>
                  <a:cubicBezTo>
                    <a:pt x="33874" y="6195"/>
                    <a:pt x="34347" y="6101"/>
                    <a:pt x="34773" y="6101"/>
                  </a:cubicBezTo>
                  <a:close/>
                  <a:moveTo>
                    <a:pt x="35524" y="1"/>
                  </a:moveTo>
                  <a:cubicBezTo>
                    <a:pt x="35052" y="1"/>
                    <a:pt x="34564" y="46"/>
                    <a:pt x="34063" y="140"/>
                  </a:cubicBezTo>
                  <a:lnTo>
                    <a:pt x="33306" y="140"/>
                  </a:lnTo>
                  <a:cubicBezTo>
                    <a:pt x="21952" y="3167"/>
                    <a:pt x="11733" y="8844"/>
                    <a:pt x="3785" y="17171"/>
                  </a:cubicBezTo>
                  <a:cubicBezTo>
                    <a:pt x="1135" y="19820"/>
                    <a:pt x="0" y="23605"/>
                    <a:pt x="757" y="27011"/>
                  </a:cubicBezTo>
                  <a:cubicBezTo>
                    <a:pt x="458" y="29997"/>
                    <a:pt x="2986" y="32511"/>
                    <a:pt x="5739" y="32511"/>
                  </a:cubicBezTo>
                  <a:cubicBezTo>
                    <a:pt x="6476" y="32511"/>
                    <a:pt x="7229" y="32331"/>
                    <a:pt x="7948" y="31931"/>
                  </a:cubicBezTo>
                  <a:cubicBezTo>
                    <a:pt x="18167" y="28904"/>
                    <a:pt x="28007" y="23983"/>
                    <a:pt x="36334" y="17171"/>
                  </a:cubicBezTo>
                  <a:cubicBezTo>
                    <a:pt x="38605" y="15279"/>
                    <a:pt x="40497" y="13008"/>
                    <a:pt x="41633" y="10358"/>
                  </a:cubicBezTo>
                  <a:cubicBezTo>
                    <a:pt x="44063" y="5498"/>
                    <a:pt x="40761" y="1"/>
                    <a:pt x="3552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5"/>
            <p:cNvSpPr/>
            <p:nvPr/>
          </p:nvSpPr>
          <p:spPr>
            <a:xfrm>
              <a:off x="4969075" y="3305075"/>
              <a:ext cx="454200" cy="192900"/>
            </a:xfrm>
            <a:custGeom>
              <a:avLst/>
              <a:gdLst/>
              <a:ahLst/>
              <a:cxnLst/>
              <a:rect l="l" t="t" r="r" b="b"/>
              <a:pathLst>
                <a:path w="18168" h="7716" extrusionOk="0">
                  <a:moveTo>
                    <a:pt x="1475" y="0"/>
                  </a:moveTo>
                  <a:cubicBezTo>
                    <a:pt x="656" y="0"/>
                    <a:pt x="328" y="984"/>
                    <a:pt x="0" y="1967"/>
                  </a:cubicBezTo>
                  <a:cubicBezTo>
                    <a:pt x="0" y="2345"/>
                    <a:pt x="0" y="3102"/>
                    <a:pt x="379" y="3481"/>
                  </a:cubicBezTo>
                  <a:cubicBezTo>
                    <a:pt x="1136" y="4238"/>
                    <a:pt x="1893" y="4995"/>
                    <a:pt x="2650" y="5752"/>
                  </a:cubicBezTo>
                  <a:cubicBezTo>
                    <a:pt x="6435" y="6509"/>
                    <a:pt x="10219" y="7266"/>
                    <a:pt x="14004" y="7644"/>
                  </a:cubicBezTo>
                  <a:cubicBezTo>
                    <a:pt x="14244" y="7692"/>
                    <a:pt x="14485" y="7716"/>
                    <a:pt x="14722" y="7716"/>
                  </a:cubicBezTo>
                  <a:cubicBezTo>
                    <a:pt x="16353" y="7716"/>
                    <a:pt x="17837" y="6599"/>
                    <a:pt x="18167" y="4616"/>
                  </a:cubicBezTo>
                  <a:cubicBezTo>
                    <a:pt x="18167" y="4238"/>
                    <a:pt x="17410" y="3481"/>
                    <a:pt x="17032" y="3102"/>
                  </a:cubicBezTo>
                  <a:cubicBezTo>
                    <a:pt x="12112" y="1589"/>
                    <a:pt x="7191" y="453"/>
                    <a:pt x="1893" y="75"/>
                  </a:cubicBezTo>
                  <a:cubicBezTo>
                    <a:pt x="1741" y="24"/>
                    <a:pt x="1602" y="0"/>
                    <a:pt x="147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" name="Google Shape;1251;p45"/>
          <p:cNvGrpSpPr/>
          <p:nvPr/>
        </p:nvGrpSpPr>
        <p:grpSpPr>
          <a:xfrm>
            <a:off x="7251916" y="533617"/>
            <a:ext cx="1200378" cy="1100533"/>
            <a:chOff x="828075" y="238325"/>
            <a:chExt cx="5656825" cy="5186300"/>
          </a:xfrm>
        </p:grpSpPr>
        <p:sp>
          <p:nvSpPr>
            <p:cNvPr id="1252" name="Google Shape;1252;p45"/>
            <p:cNvSpPr/>
            <p:nvPr/>
          </p:nvSpPr>
          <p:spPr>
            <a:xfrm>
              <a:off x="1148150" y="747850"/>
              <a:ext cx="4970950" cy="4298825"/>
            </a:xfrm>
            <a:custGeom>
              <a:avLst/>
              <a:gdLst/>
              <a:ahLst/>
              <a:cxnLst/>
              <a:rect l="l" t="t" r="r" b="b"/>
              <a:pathLst>
                <a:path w="198838" h="171953" extrusionOk="0">
                  <a:moveTo>
                    <a:pt x="1" y="25597"/>
                  </a:moveTo>
                  <a:lnTo>
                    <a:pt x="4442" y="29255"/>
                  </a:lnTo>
                  <a:cubicBezTo>
                    <a:pt x="4397" y="29110"/>
                    <a:pt x="4354" y="28966"/>
                    <a:pt x="4313" y="28821"/>
                  </a:cubicBezTo>
                  <a:lnTo>
                    <a:pt x="4313" y="28821"/>
                  </a:lnTo>
                  <a:cubicBezTo>
                    <a:pt x="2879" y="27743"/>
                    <a:pt x="1441" y="26668"/>
                    <a:pt x="1" y="25597"/>
                  </a:cubicBezTo>
                  <a:close/>
                  <a:moveTo>
                    <a:pt x="29998" y="0"/>
                  </a:moveTo>
                  <a:cubicBezTo>
                    <a:pt x="28100" y="0"/>
                    <a:pt x="26197" y="165"/>
                    <a:pt x="24300" y="514"/>
                  </a:cubicBezTo>
                  <a:cubicBezTo>
                    <a:pt x="11645" y="3096"/>
                    <a:pt x="776" y="16402"/>
                    <a:pt x="4313" y="28821"/>
                  </a:cubicBezTo>
                  <a:lnTo>
                    <a:pt x="4313" y="28821"/>
                  </a:lnTo>
                  <a:cubicBezTo>
                    <a:pt x="52572" y="65101"/>
                    <a:pt x="97367" y="105556"/>
                    <a:pt x="138220" y="149707"/>
                  </a:cubicBezTo>
                  <a:cubicBezTo>
                    <a:pt x="144230" y="156762"/>
                    <a:pt x="151284" y="163033"/>
                    <a:pt x="159123" y="167736"/>
                  </a:cubicBezTo>
                  <a:cubicBezTo>
                    <a:pt x="163866" y="170337"/>
                    <a:pt x="169327" y="171953"/>
                    <a:pt x="174665" y="171953"/>
                  </a:cubicBezTo>
                  <a:cubicBezTo>
                    <a:pt x="178441" y="171953"/>
                    <a:pt x="182156" y="171144"/>
                    <a:pt x="185513" y="169303"/>
                  </a:cubicBezTo>
                  <a:cubicBezTo>
                    <a:pt x="195441" y="163555"/>
                    <a:pt x="198838" y="149968"/>
                    <a:pt x="195703" y="138733"/>
                  </a:cubicBezTo>
                  <a:cubicBezTo>
                    <a:pt x="192567" y="127759"/>
                    <a:pt x="183945" y="118876"/>
                    <a:pt x="175584" y="111037"/>
                  </a:cubicBezTo>
                  <a:cubicBezTo>
                    <a:pt x="147365" y="86215"/>
                    <a:pt x="112092" y="69493"/>
                    <a:pt x="86747" y="41797"/>
                  </a:cubicBezTo>
                  <a:cubicBezTo>
                    <a:pt x="77863" y="32129"/>
                    <a:pt x="70286" y="21416"/>
                    <a:pt x="60357" y="12794"/>
                  </a:cubicBezTo>
                  <a:cubicBezTo>
                    <a:pt x="51677" y="5449"/>
                    <a:pt x="40911" y="0"/>
                    <a:pt x="29998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5"/>
            <p:cNvSpPr/>
            <p:nvPr/>
          </p:nvSpPr>
          <p:spPr>
            <a:xfrm>
              <a:off x="828075" y="238325"/>
              <a:ext cx="5656825" cy="5186300"/>
            </a:xfrm>
            <a:custGeom>
              <a:avLst/>
              <a:gdLst/>
              <a:ahLst/>
              <a:cxnLst/>
              <a:rect l="l" t="t" r="r" b="b"/>
              <a:pathLst>
                <a:path w="226273" h="207452" extrusionOk="0">
                  <a:moveTo>
                    <a:pt x="43080" y="4107"/>
                  </a:moveTo>
                  <a:cubicBezTo>
                    <a:pt x="43505" y="4107"/>
                    <a:pt x="43896" y="4303"/>
                    <a:pt x="44158" y="4695"/>
                  </a:cubicBezTo>
                  <a:cubicBezTo>
                    <a:pt x="45464" y="5479"/>
                    <a:pt x="46509" y="6263"/>
                    <a:pt x="47554" y="7308"/>
                  </a:cubicBezTo>
                  <a:cubicBezTo>
                    <a:pt x="49383" y="8876"/>
                    <a:pt x="49383" y="9398"/>
                    <a:pt x="47816" y="11227"/>
                  </a:cubicBezTo>
                  <a:cubicBezTo>
                    <a:pt x="44680" y="14885"/>
                    <a:pt x="41022" y="18543"/>
                    <a:pt x="37626" y="22201"/>
                  </a:cubicBezTo>
                  <a:cubicBezTo>
                    <a:pt x="34752" y="25337"/>
                    <a:pt x="31877" y="28733"/>
                    <a:pt x="29003" y="31869"/>
                  </a:cubicBezTo>
                  <a:cubicBezTo>
                    <a:pt x="28481" y="32653"/>
                    <a:pt x="27958" y="33436"/>
                    <a:pt x="27697" y="34220"/>
                  </a:cubicBezTo>
                  <a:cubicBezTo>
                    <a:pt x="27697" y="34743"/>
                    <a:pt x="27958" y="35527"/>
                    <a:pt x="28481" y="36049"/>
                  </a:cubicBezTo>
                  <a:lnTo>
                    <a:pt x="29787" y="36049"/>
                  </a:lnTo>
                  <a:cubicBezTo>
                    <a:pt x="31355" y="35004"/>
                    <a:pt x="32661" y="33698"/>
                    <a:pt x="33706" y="32130"/>
                  </a:cubicBezTo>
                  <a:cubicBezTo>
                    <a:pt x="39193" y="26120"/>
                    <a:pt x="44942" y="20111"/>
                    <a:pt x="50429" y="14363"/>
                  </a:cubicBezTo>
                  <a:cubicBezTo>
                    <a:pt x="50862" y="13497"/>
                    <a:pt x="51832" y="12990"/>
                    <a:pt x="52747" y="12990"/>
                  </a:cubicBezTo>
                  <a:cubicBezTo>
                    <a:pt x="52936" y="12990"/>
                    <a:pt x="53123" y="13011"/>
                    <a:pt x="53303" y="13056"/>
                  </a:cubicBezTo>
                  <a:cubicBezTo>
                    <a:pt x="55393" y="13317"/>
                    <a:pt x="56438" y="15669"/>
                    <a:pt x="55132" y="17237"/>
                  </a:cubicBezTo>
                  <a:cubicBezTo>
                    <a:pt x="54087" y="18804"/>
                    <a:pt x="52258" y="20895"/>
                    <a:pt x="51474" y="22201"/>
                  </a:cubicBezTo>
                  <a:cubicBezTo>
                    <a:pt x="50429" y="23246"/>
                    <a:pt x="49383" y="24553"/>
                    <a:pt x="48338" y="25859"/>
                  </a:cubicBezTo>
                  <a:cubicBezTo>
                    <a:pt x="47032" y="27949"/>
                    <a:pt x="46771" y="29517"/>
                    <a:pt x="48077" y="30040"/>
                  </a:cubicBezTo>
                  <a:cubicBezTo>
                    <a:pt x="48365" y="30136"/>
                    <a:pt x="48626" y="30179"/>
                    <a:pt x="48866" y="30179"/>
                  </a:cubicBezTo>
                  <a:cubicBezTo>
                    <a:pt x="49932" y="30179"/>
                    <a:pt x="50572" y="29325"/>
                    <a:pt x="51212" y="28472"/>
                  </a:cubicBezTo>
                  <a:cubicBezTo>
                    <a:pt x="53041" y="26382"/>
                    <a:pt x="54609" y="24291"/>
                    <a:pt x="56438" y="22201"/>
                  </a:cubicBezTo>
                  <a:cubicBezTo>
                    <a:pt x="56961" y="21156"/>
                    <a:pt x="57745" y="20372"/>
                    <a:pt x="58790" y="19588"/>
                  </a:cubicBezTo>
                  <a:cubicBezTo>
                    <a:pt x="59051" y="19327"/>
                    <a:pt x="59378" y="19196"/>
                    <a:pt x="59704" y="19196"/>
                  </a:cubicBezTo>
                  <a:cubicBezTo>
                    <a:pt x="60031" y="19196"/>
                    <a:pt x="60357" y="19327"/>
                    <a:pt x="60619" y="19588"/>
                  </a:cubicBezTo>
                  <a:cubicBezTo>
                    <a:pt x="61141" y="20111"/>
                    <a:pt x="61141" y="20633"/>
                    <a:pt x="60880" y="21417"/>
                  </a:cubicBezTo>
                  <a:lnTo>
                    <a:pt x="54870" y="29256"/>
                  </a:lnTo>
                  <a:cubicBezTo>
                    <a:pt x="52258" y="32653"/>
                    <a:pt x="51735" y="34482"/>
                    <a:pt x="53303" y="35004"/>
                  </a:cubicBezTo>
                  <a:cubicBezTo>
                    <a:pt x="53531" y="35055"/>
                    <a:pt x="53746" y="35078"/>
                    <a:pt x="53951" y="35078"/>
                  </a:cubicBezTo>
                  <a:cubicBezTo>
                    <a:pt x="55857" y="35078"/>
                    <a:pt x="56801" y="33023"/>
                    <a:pt x="57745" y="31607"/>
                  </a:cubicBezTo>
                  <a:cubicBezTo>
                    <a:pt x="59835" y="29256"/>
                    <a:pt x="61925" y="26904"/>
                    <a:pt x="64015" y="24291"/>
                  </a:cubicBezTo>
                  <a:cubicBezTo>
                    <a:pt x="64277" y="24030"/>
                    <a:pt x="64538" y="23900"/>
                    <a:pt x="64832" y="23900"/>
                  </a:cubicBezTo>
                  <a:cubicBezTo>
                    <a:pt x="65126" y="23900"/>
                    <a:pt x="65452" y="24030"/>
                    <a:pt x="65844" y="24291"/>
                  </a:cubicBezTo>
                  <a:cubicBezTo>
                    <a:pt x="66628" y="24814"/>
                    <a:pt x="67151" y="25859"/>
                    <a:pt x="66628" y="26643"/>
                  </a:cubicBezTo>
                  <a:cubicBezTo>
                    <a:pt x="65322" y="28211"/>
                    <a:pt x="64015" y="29778"/>
                    <a:pt x="62709" y="31346"/>
                  </a:cubicBezTo>
                  <a:cubicBezTo>
                    <a:pt x="60619" y="33436"/>
                    <a:pt x="58790" y="35527"/>
                    <a:pt x="56699" y="37878"/>
                  </a:cubicBezTo>
                  <a:cubicBezTo>
                    <a:pt x="56177" y="38662"/>
                    <a:pt x="56438" y="39707"/>
                    <a:pt x="57222" y="40230"/>
                  </a:cubicBezTo>
                  <a:cubicBezTo>
                    <a:pt x="57483" y="40360"/>
                    <a:pt x="57810" y="40426"/>
                    <a:pt x="58136" y="40426"/>
                  </a:cubicBezTo>
                  <a:cubicBezTo>
                    <a:pt x="58463" y="40426"/>
                    <a:pt x="58790" y="40360"/>
                    <a:pt x="59051" y="40230"/>
                  </a:cubicBezTo>
                  <a:cubicBezTo>
                    <a:pt x="60357" y="39185"/>
                    <a:pt x="61664" y="38140"/>
                    <a:pt x="62709" y="36833"/>
                  </a:cubicBezTo>
                  <a:cubicBezTo>
                    <a:pt x="64799" y="34743"/>
                    <a:pt x="66890" y="32391"/>
                    <a:pt x="69241" y="30040"/>
                  </a:cubicBezTo>
                  <a:cubicBezTo>
                    <a:pt x="69633" y="29648"/>
                    <a:pt x="70156" y="29452"/>
                    <a:pt x="70678" y="29452"/>
                  </a:cubicBezTo>
                  <a:cubicBezTo>
                    <a:pt x="71201" y="29452"/>
                    <a:pt x="71723" y="29648"/>
                    <a:pt x="72115" y="30040"/>
                  </a:cubicBezTo>
                  <a:cubicBezTo>
                    <a:pt x="73160" y="30562"/>
                    <a:pt x="73683" y="31346"/>
                    <a:pt x="73160" y="32391"/>
                  </a:cubicBezTo>
                  <a:cubicBezTo>
                    <a:pt x="72115" y="33698"/>
                    <a:pt x="71070" y="35265"/>
                    <a:pt x="69764" y="36572"/>
                  </a:cubicBezTo>
                  <a:cubicBezTo>
                    <a:pt x="64799" y="42320"/>
                    <a:pt x="59835" y="47807"/>
                    <a:pt x="54870" y="53294"/>
                  </a:cubicBezTo>
                  <a:cubicBezTo>
                    <a:pt x="53825" y="54600"/>
                    <a:pt x="52780" y="55907"/>
                    <a:pt x="51996" y="57213"/>
                  </a:cubicBezTo>
                  <a:cubicBezTo>
                    <a:pt x="51474" y="57736"/>
                    <a:pt x="51735" y="58258"/>
                    <a:pt x="52258" y="59042"/>
                  </a:cubicBezTo>
                  <a:cubicBezTo>
                    <a:pt x="52519" y="59304"/>
                    <a:pt x="52845" y="59434"/>
                    <a:pt x="53172" y="59434"/>
                  </a:cubicBezTo>
                  <a:cubicBezTo>
                    <a:pt x="53499" y="59434"/>
                    <a:pt x="53825" y="59304"/>
                    <a:pt x="54087" y="59042"/>
                  </a:cubicBezTo>
                  <a:cubicBezTo>
                    <a:pt x="55132" y="58520"/>
                    <a:pt x="56177" y="57475"/>
                    <a:pt x="57222" y="56691"/>
                  </a:cubicBezTo>
                  <a:cubicBezTo>
                    <a:pt x="61925" y="51204"/>
                    <a:pt x="66890" y="45717"/>
                    <a:pt x="71854" y="40230"/>
                  </a:cubicBezTo>
                  <a:cubicBezTo>
                    <a:pt x="72899" y="38923"/>
                    <a:pt x="74205" y="37617"/>
                    <a:pt x="75512" y="36311"/>
                  </a:cubicBezTo>
                  <a:cubicBezTo>
                    <a:pt x="75926" y="35621"/>
                    <a:pt x="76558" y="35295"/>
                    <a:pt x="77216" y="35295"/>
                  </a:cubicBezTo>
                  <a:cubicBezTo>
                    <a:pt x="77805" y="35295"/>
                    <a:pt x="78415" y="35556"/>
                    <a:pt x="78909" y="36049"/>
                  </a:cubicBezTo>
                  <a:cubicBezTo>
                    <a:pt x="80738" y="37356"/>
                    <a:pt x="82567" y="38662"/>
                    <a:pt x="83350" y="40752"/>
                  </a:cubicBezTo>
                  <a:lnTo>
                    <a:pt x="83350" y="41014"/>
                  </a:lnTo>
                  <a:cubicBezTo>
                    <a:pt x="85702" y="42581"/>
                    <a:pt x="85963" y="43365"/>
                    <a:pt x="84918" y="44672"/>
                  </a:cubicBezTo>
                  <a:cubicBezTo>
                    <a:pt x="82828" y="47546"/>
                    <a:pt x="80215" y="50159"/>
                    <a:pt x="78125" y="53033"/>
                  </a:cubicBezTo>
                  <a:cubicBezTo>
                    <a:pt x="76296" y="55123"/>
                    <a:pt x="76034" y="57213"/>
                    <a:pt x="77080" y="57475"/>
                  </a:cubicBezTo>
                  <a:cubicBezTo>
                    <a:pt x="77468" y="57620"/>
                    <a:pt x="77811" y="57685"/>
                    <a:pt x="78120" y="57685"/>
                  </a:cubicBezTo>
                  <a:cubicBezTo>
                    <a:pt x="79470" y="57685"/>
                    <a:pt x="80148" y="56448"/>
                    <a:pt x="80999" y="55384"/>
                  </a:cubicBezTo>
                  <a:cubicBezTo>
                    <a:pt x="83089" y="53033"/>
                    <a:pt x="85179" y="50681"/>
                    <a:pt x="87270" y="48330"/>
                  </a:cubicBezTo>
                  <a:cubicBezTo>
                    <a:pt x="88054" y="47807"/>
                    <a:pt x="88837" y="47284"/>
                    <a:pt x="89621" y="46762"/>
                  </a:cubicBezTo>
                  <a:cubicBezTo>
                    <a:pt x="89621" y="46762"/>
                    <a:pt x="89883" y="46762"/>
                    <a:pt x="90144" y="47023"/>
                  </a:cubicBezTo>
                  <a:cubicBezTo>
                    <a:pt x="90405" y="47284"/>
                    <a:pt x="90666" y="47807"/>
                    <a:pt x="90666" y="48068"/>
                  </a:cubicBezTo>
                  <a:cubicBezTo>
                    <a:pt x="90405" y="49113"/>
                    <a:pt x="89883" y="50159"/>
                    <a:pt x="89099" y="50942"/>
                  </a:cubicBezTo>
                  <a:cubicBezTo>
                    <a:pt x="87008" y="53555"/>
                    <a:pt x="84918" y="55907"/>
                    <a:pt x="82828" y="58258"/>
                  </a:cubicBezTo>
                  <a:cubicBezTo>
                    <a:pt x="82305" y="59042"/>
                    <a:pt x="82044" y="59565"/>
                    <a:pt x="81521" y="60610"/>
                  </a:cubicBezTo>
                  <a:cubicBezTo>
                    <a:pt x="81260" y="61394"/>
                    <a:pt x="81521" y="62439"/>
                    <a:pt x="82305" y="62700"/>
                  </a:cubicBezTo>
                  <a:cubicBezTo>
                    <a:pt x="82630" y="62808"/>
                    <a:pt x="82955" y="62872"/>
                    <a:pt x="83261" y="62872"/>
                  </a:cubicBezTo>
                  <a:cubicBezTo>
                    <a:pt x="83694" y="62872"/>
                    <a:pt x="84089" y="62745"/>
                    <a:pt x="84396" y="62439"/>
                  </a:cubicBezTo>
                  <a:cubicBezTo>
                    <a:pt x="86486" y="60087"/>
                    <a:pt x="88837" y="57213"/>
                    <a:pt x="90928" y="54862"/>
                  </a:cubicBezTo>
                  <a:cubicBezTo>
                    <a:pt x="92234" y="53555"/>
                    <a:pt x="93541" y="52249"/>
                    <a:pt x="94847" y="50942"/>
                  </a:cubicBezTo>
                  <a:cubicBezTo>
                    <a:pt x="95892" y="51465"/>
                    <a:pt x="96415" y="51988"/>
                    <a:pt x="97198" y="52771"/>
                  </a:cubicBezTo>
                  <a:cubicBezTo>
                    <a:pt x="98505" y="53555"/>
                    <a:pt x="98505" y="55384"/>
                    <a:pt x="97198" y="56168"/>
                  </a:cubicBezTo>
                  <a:cubicBezTo>
                    <a:pt x="91973" y="61394"/>
                    <a:pt x="87008" y="66358"/>
                    <a:pt x="82044" y="71584"/>
                  </a:cubicBezTo>
                  <a:cubicBezTo>
                    <a:pt x="80476" y="72890"/>
                    <a:pt x="79431" y="74197"/>
                    <a:pt x="78647" y="76026"/>
                  </a:cubicBezTo>
                  <a:cubicBezTo>
                    <a:pt x="78386" y="76548"/>
                    <a:pt x="78647" y="77332"/>
                    <a:pt x="79170" y="77855"/>
                  </a:cubicBezTo>
                  <a:cubicBezTo>
                    <a:pt x="79431" y="77985"/>
                    <a:pt x="79758" y="78051"/>
                    <a:pt x="80084" y="78051"/>
                  </a:cubicBezTo>
                  <a:cubicBezTo>
                    <a:pt x="80411" y="78051"/>
                    <a:pt x="80738" y="77985"/>
                    <a:pt x="80999" y="77855"/>
                  </a:cubicBezTo>
                  <a:cubicBezTo>
                    <a:pt x="82044" y="76810"/>
                    <a:pt x="83089" y="76026"/>
                    <a:pt x="83873" y="74981"/>
                  </a:cubicBezTo>
                  <a:cubicBezTo>
                    <a:pt x="89099" y="70016"/>
                    <a:pt x="93802" y="65052"/>
                    <a:pt x="98766" y="60087"/>
                  </a:cubicBezTo>
                  <a:cubicBezTo>
                    <a:pt x="100090" y="58764"/>
                    <a:pt x="101309" y="58069"/>
                    <a:pt x="102224" y="58069"/>
                  </a:cubicBezTo>
                  <a:cubicBezTo>
                    <a:pt x="102754" y="58069"/>
                    <a:pt x="103182" y="58302"/>
                    <a:pt x="103469" y="58781"/>
                  </a:cubicBezTo>
                  <a:cubicBezTo>
                    <a:pt x="104776" y="60610"/>
                    <a:pt x="102947" y="61655"/>
                    <a:pt x="102163" y="62962"/>
                  </a:cubicBezTo>
                  <a:cubicBezTo>
                    <a:pt x="100856" y="64529"/>
                    <a:pt x="99027" y="66097"/>
                    <a:pt x="97460" y="67926"/>
                  </a:cubicBezTo>
                  <a:cubicBezTo>
                    <a:pt x="96676" y="68710"/>
                    <a:pt x="96153" y="69755"/>
                    <a:pt x="95631" y="70800"/>
                  </a:cubicBezTo>
                  <a:cubicBezTo>
                    <a:pt x="95369" y="71584"/>
                    <a:pt x="94847" y="72368"/>
                    <a:pt x="95892" y="73152"/>
                  </a:cubicBezTo>
                  <a:cubicBezTo>
                    <a:pt x="96275" y="73247"/>
                    <a:pt x="96657" y="73308"/>
                    <a:pt x="97014" y="73308"/>
                  </a:cubicBezTo>
                  <a:cubicBezTo>
                    <a:pt x="97632" y="73308"/>
                    <a:pt x="98174" y="73126"/>
                    <a:pt x="98505" y="72629"/>
                  </a:cubicBezTo>
                  <a:cubicBezTo>
                    <a:pt x="100073" y="70800"/>
                    <a:pt x="101640" y="69232"/>
                    <a:pt x="103208" y="67665"/>
                  </a:cubicBezTo>
                  <a:cubicBezTo>
                    <a:pt x="103992" y="66881"/>
                    <a:pt x="104776" y="65836"/>
                    <a:pt x="105560" y="65052"/>
                  </a:cubicBezTo>
                  <a:cubicBezTo>
                    <a:pt x="105961" y="64650"/>
                    <a:pt x="106363" y="63323"/>
                    <a:pt x="107120" y="63323"/>
                  </a:cubicBezTo>
                  <a:cubicBezTo>
                    <a:pt x="107348" y="63323"/>
                    <a:pt x="107609" y="63443"/>
                    <a:pt x="107911" y="63745"/>
                  </a:cubicBezTo>
                  <a:cubicBezTo>
                    <a:pt x="109479" y="64791"/>
                    <a:pt x="107911" y="66097"/>
                    <a:pt x="107127" y="66881"/>
                  </a:cubicBezTo>
                  <a:cubicBezTo>
                    <a:pt x="105037" y="69232"/>
                    <a:pt x="103208" y="71584"/>
                    <a:pt x="101379" y="73674"/>
                  </a:cubicBezTo>
                  <a:cubicBezTo>
                    <a:pt x="100856" y="74458"/>
                    <a:pt x="100334" y="75242"/>
                    <a:pt x="99811" y="76026"/>
                  </a:cubicBezTo>
                  <a:cubicBezTo>
                    <a:pt x="99550" y="76548"/>
                    <a:pt x="99550" y="77332"/>
                    <a:pt x="100073" y="77855"/>
                  </a:cubicBezTo>
                  <a:cubicBezTo>
                    <a:pt x="100360" y="78286"/>
                    <a:pt x="100806" y="78480"/>
                    <a:pt x="101280" y="78480"/>
                  </a:cubicBezTo>
                  <a:cubicBezTo>
                    <a:pt x="101667" y="78480"/>
                    <a:pt x="102072" y="78351"/>
                    <a:pt x="102424" y="78116"/>
                  </a:cubicBezTo>
                  <a:cubicBezTo>
                    <a:pt x="103731" y="76548"/>
                    <a:pt x="104776" y="75503"/>
                    <a:pt x="106605" y="73674"/>
                  </a:cubicBezTo>
                  <a:cubicBezTo>
                    <a:pt x="108434" y="71584"/>
                    <a:pt x="110263" y="69494"/>
                    <a:pt x="112092" y="67665"/>
                  </a:cubicBezTo>
                  <a:cubicBezTo>
                    <a:pt x="112245" y="67588"/>
                    <a:pt x="112420" y="67556"/>
                    <a:pt x="112605" y="67556"/>
                  </a:cubicBezTo>
                  <a:cubicBezTo>
                    <a:pt x="113051" y="67556"/>
                    <a:pt x="113551" y="67741"/>
                    <a:pt x="113921" y="67926"/>
                  </a:cubicBezTo>
                  <a:cubicBezTo>
                    <a:pt x="114182" y="68448"/>
                    <a:pt x="114443" y="69494"/>
                    <a:pt x="114182" y="69755"/>
                  </a:cubicBezTo>
                  <a:cubicBezTo>
                    <a:pt x="112614" y="71323"/>
                    <a:pt x="110785" y="73152"/>
                    <a:pt x="109479" y="74719"/>
                  </a:cubicBezTo>
                  <a:cubicBezTo>
                    <a:pt x="108172" y="76287"/>
                    <a:pt x="106343" y="77332"/>
                    <a:pt x="105560" y="79422"/>
                  </a:cubicBezTo>
                  <a:cubicBezTo>
                    <a:pt x="105560" y="80206"/>
                    <a:pt x="105560" y="80990"/>
                    <a:pt x="106082" y="81251"/>
                  </a:cubicBezTo>
                  <a:cubicBezTo>
                    <a:pt x="106474" y="81513"/>
                    <a:pt x="106866" y="81643"/>
                    <a:pt x="107225" y="81643"/>
                  </a:cubicBezTo>
                  <a:cubicBezTo>
                    <a:pt x="107585" y="81643"/>
                    <a:pt x="107911" y="81513"/>
                    <a:pt x="108172" y="81251"/>
                  </a:cubicBezTo>
                  <a:cubicBezTo>
                    <a:pt x="109479" y="80206"/>
                    <a:pt x="110785" y="78900"/>
                    <a:pt x="112092" y="77593"/>
                  </a:cubicBezTo>
                  <a:cubicBezTo>
                    <a:pt x="113921" y="76026"/>
                    <a:pt x="115750" y="74197"/>
                    <a:pt x="117579" y="72629"/>
                  </a:cubicBezTo>
                  <a:cubicBezTo>
                    <a:pt x="117885" y="72399"/>
                    <a:pt x="118168" y="72304"/>
                    <a:pt x="118430" y="72304"/>
                  </a:cubicBezTo>
                  <a:cubicBezTo>
                    <a:pt x="119061" y="72304"/>
                    <a:pt x="119561" y="72859"/>
                    <a:pt x="119930" y="73413"/>
                  </a:cubicBezTo>
                  <a:cubicBezTo>
                    <a:pt x="120192" y="73935"/>
                    <a:pt x="120192" y="74458"/>
                    <a:pt x="119930" y="75242"/>
                  </a:cubicBezTo>
                  <a:cubicBezTo>
                    <a:pt x="117056" y="78377"/>
                    <a:pt x="114705" y="82035"/>
                    <a:pt x="111830" y="85171"/>
                  </a:cubicBezTo>
                  <a:cubicBezTo>
                    <a:pt x="108956" y="88045"/>
                    <a:pt x="106343" y="91180"/>
                    <a:pt x="103469" y="94316"/>
                  </a:cubicBezTo>
                  <a:cubicBezTo>
                    <a:pt x="102947" y="94838"/>
                    <a:pt x="102947" y="96145"/>
                    <a:pt x="103469" y="96667"/>
                  </a:cubicBezTo>
                  <a:cubicBezTo>
                    <a:pt x="103861" y="97059"/>
                    <a:pt x="104318" y="97255"/>
                    <a:pt x="104776" y="97255"/>
                  </a:cubicBezTo>
                  <a:cubicBezTo>
                    <a:pt x="105233" y="97255"/>
                    <a:pt x="105690" y="97059"/>
                    <a:pt x="106082" y="96667"/>
                  </a:cubicBezTo>
                  <a:cubicBezTo>
                    <a:pt x="107127" y="95622"/>
                    <a:pt x="108172" y="94577"/>
                    <a:pt x="109218" y="93532"/>
                  </a:cubicBezTo>
                  <a:cubicBezTo>
                    <a:pt x="113659" y="88829"/>
                    <a:pt x="117840" y="84126"/>
                    <a:pt x="122282" y="79422"/>
                  </a:cubicBezTo>
                  <a:cubicBezTo>
                    <a:pt x="122804" y="78900"/>
                    <a:pt x="123849" y="78377"/>
                    <a:pt x="124633" y="78377"/>
                  </a:cubicBezTo>
                  <a:cubicBezTo>
                    <a:pt x="126462" y="78639"/>
                    <a:pt x="127769" y="80468"/>
                    <a:pt x="126985" y="82297"/>
                  </a:cubicBezTo>
                  <a:cubicBezTo>
                    <a:pt x="125417" y="84387"/>
                    <a:pt x="123849" y="86738"/>
                    <a:pt x="122282" y="88829"/>
                  </a:cubicBezTo>
                  <a:cubicBezTo>
                    <a:pt x="121498" y="89613"/>
                    <a:pt x="120975" y="90396"/>
                    <a:pt x="120714" y="91180"/>
                  </a:cubicBezTo>
                  <a:cubicBezTo>
                    <a:pt x="120453" y="91703"/>
                    <a:pt x="120453" y="92487"/>
                    <a:pt x="120975" y="93009"/>
                  </a:cubicBezTo>
                  <a:cubicBezTo>
                    <a:pt x="121263" y="93441"/>
                    <a:pt x="121709" y="93635"/>
                    <a:pt x="122183" y="93635"/>
                  </a:cubicBezTo>
                  <a:cubicBezTo>
                    <a:pt x="122569" y="93635"/>
                    <a:pt x="122975" y="93505"/>
                    <a:pt x="123327" y="93270"/>
                  </a:cubicBezTo>
                  <a:cubicBezTo>
                    <a:pt x="124372" y="91964"/>
                    <a:pt x="125417" y="90919"/>
                    <a:pt x="126462" y="89613"/>
                  </a:cubicBezTo>
                  <a:cubicBezTo>
                    <a:pt x="127507" y="88045"/>
                    <a:pt x="128553" y="86738"/>
                    <a:pt x="129859" y="85171"/>
                  </a:cubicBezTo>
                  <a:cubicBezTo>
                    <a:pt x="130223" y="84807"/>
                    <a:pt x="130713" y="84316"/>
                    <a:pt x="131330" y="84316"/>
                  </a:cubicBezTo>
                  <a:cubicBezTo>
                    <a:pt x="131600" y="84316"/>
                    <a:pt x="131893" y="84410"/>
                    <a:pt x="132211" y="84648"/>
                  </a:cubicBezTo>
                  <a:cubicBezTo>
                    <a:pt x="132994" y="85432"/>
                    <a:pt x="132733" y="86216"/>
                    <a:pt x="132211" y="87000"/>
                  </a:cubicBezTo>
                  <a:cubicBezTo>
                    <a:pt x="130120" y="89351"/>
                    <a:pt x="128030" y="91442"/>
                    <a:pt x="125940" y="93532"/>
                  </a:cubicBezTo>
                  <a:cubicBezTo>
                    <a:pt x="125417" y="94316"/>
                    <a:pt x="124895" y="95099"/>
                    <a:pt x="124633" y="95883"/>
                  </a:cubicBezTo>
                  <a:cubicBezTo>
                    <a:pt x="124220" y="96916"/>
                    <a:pt x="125114" y="97949"/>
                    <a:pt x="126151" y="97949"/>
                  </a:cubicBezTo>
                  <a:cubicBezTo>
                    <a:pt x="126426" y="97949"/>
                    <a:pt x="126711" y="97876"/>
                    <a:pt x="126985" y="97712"/>
                  </a:cubicBezTo>
                  <a:cubicBezTo>
                    <a:pt x="128030" y="96667"/>
                    <a:pt x="128814" y="95883"/>
                    <a:pt x="130382" y="94316"/>
                  </a:cubicBezTo>
                  <a:cubicBezTo>
                    <a:pt x="131949" y="93009"/>
                    <a:pt x="133517" y="91180"/>
                    <a:pt x="135085" y="89613"/>
                  </a:cubicBezTo>
                  <a:lnTo>
                    <a:pt x="136391" y="89613"/>
                  </a:lnTo>
                  <a:cubicBezTo>
                    <a:pt x="137175" y="89874"/>
                    <a:pt x="137436" y="90658"/>
                    <a:pt x="136914" y="91180"/>
                  </a:cubicBezTo>
                  <a:cubicBezTo>
                    <a:pt x="135085" y="93532"/>
                    <a:pt x="132994" y="95883"/>
                    <a:pt x="131165" y="98235"/>
                  </a:cubicBezTo>
                  <a:cubicBezTo>
                    <a:pt x="129598" y="100325"/>
                    <a:pt x="129075" y="102415"/>
                    <a:pt x="130382" y="102677"/>
                  </a:cubicBezTo>
                  <a:cubicBezTo>
                    <a:pt x="130770" y="102822"/>
                    <a:pt x="131113" y="102887"/>
                    <a:pt x="131422" y="102887"/>
                  </a:cubicBezTo>
                  <a:cubicBezTo>
                    <a:pt x="132772" y="102887"/>
                    <a:pt x="133450" y="101650"/>
                    <a:pt x="134301" y="100586"/>
                  </a:cubicBezTo>
                  <a:cubicBezTo>
                    <a:pt x="136130" y="98496"/>
                    <a:pt x="138220" y="96145"/>
                    <a:pt x="140310" y="94054"/>
                  </a:cubicBezTo>
                  <a:cubicBezTo>
                    <a:pt x="140572" y="93662"/>
                    <a:pt x="140964" y="93466"/>
                    <a:pt x="141388" y="93466"/>
                  </a:cubicBezTo>
                  <a:cubicBezTo>
                    <a:pt x="141813" y="93466"/>
                    <a:pt x="142270" y="93662"/>
                    <a:pt x="142662" y="94054"/>
                  </a:cubicBezTo>
                  <a:cubicBezTo>
                    <a:pt x="143446" y="94838"/>
                    <a:pt x="145014" y="95883"/>
                    <a:pt x="143968" y="97451"/>
                  </a:cubicBezTo>
                  <a:cubicBezTo>
                    <a:pt x="143446" y="98235"/>
                    <a:pt x="142662" y="99280"/>
                    <a:pt x="141878" y="100064"/>
                  </a:cubicBezTo>
                  <a:cubicBezTo>
                    <a:pt x="137175" y="105028"/>
                    <a:pt x="132733" y="109993"/>
                    <a:pt x="128030" y="114957"/>
                  </a:cubicBezTo>
                  <a:cubicBezTo>
                    <a:pt x="126985" y="116002"/>
                    <a:pt x="126201" y="117047"/>
                    <a:pt x="125678" y="118354"/>
                  </a:cubicBezTo>
                  <a:cubicBezTo>
                    <a:pt x="125417" y="118615"/>
                    <a:pt x="125678" y="119660"/>
                    <a:pt x="125940" y="120183"/>
                  </a:cubicBezTo>
                  <a:cubicBezTo>
                    <a:pt x="126246" y="120489"/>
                    <a:pt x="126642" y="120616"/>
                    <a:pt x="127022" y="120616"/>
                  </a:cubicBezTo>
                  <a:cubicBezTo>
                    <a:pt x="127291" y="120616"/>
                    <a:pt x="127552" y="120552"/>
                    <a:pt x="127769" y="120444"/>
                  </a:cubicBezTo>
                  <a:cubicBezTo>
                    <a:pt x="129075" y="119399"/>
                    <a:pt x="130382" y="118354"/>
                    <a:pt x="131427" y="117047"/>
                  </a:cubicBezTo>
                  <a:lnTo>
                    <a:pt x="144491" y="103199"/>
                  </a:lnTo>
                  <a:cubicBezTo>
                    <a:pt x="145275" y="102154"/>
                    <a:pt x="146320" y="101109"/>
                    <a:pt x="147365" y="100325"/>
                  </a:cubicBezTo>
                  <a:cubicBezTo>
                    <a:pt x="147671" y="100096"/>
                    <a:pt x="147977" y="100000"/>
                    <a:pt x="148277" y="100000"/>
                  </a:cubicBezTo>
                  <a:cubicBezTo>
                    <a:pt x="149000" y="100000"/>
                    <a:pt x="149685" y="100555"/>
                    <a:pt x="150239" y="101109"/>
                  </a:cubicBezTo>
                  <a:cubicBezTo>
                    <a:pt x="151023" y="101893"/>
                    <a:pt x="150762" y="102938"/>
                    <a:pt x="150239" y="103461"/>
                  </a:cubicBezTo>
                  <a:cubicBezTo>
                    <a:pt x="148149" y="105551"/>
                    <a:pt x="146059" y="107641"/>
                    <a:pt x="143968" y="109731"/>
                  </a:cubicBezTo>
                  <a:cubicBezTo>
                    <a:pt x="143446" y="110254"/>
                    <a:pt x="143446" y="111299"/>
                    <a:pt x="144230" y="111560"/>
                  </a:cubicBezTo>
                  <a:cubicBezTo>
                    <a:pt x="144612" y="111943"/>
                    <a:pt x="144995" y="112185"/>
                    <a:pt x="145480" y="112185"/>
                  </a:cubicBezTo>
                  <a:cubicBezTo>
                    <a:pt x="145657" y="112185"/>
                    <a:pt x="145849" y="112153"/>
                    <a:pt x="146059" y="112083"/>
                  </a:cubicBezTo>
                  <a:cubicBezTo>
                    <a:pt x="148149" y="111299"/>
                    <a:pt x="149455" y="109470"/>
                    <a:pt x="151284" y="107902"/>
                  </a:cubicBezTo>
                  <a:cubicBezTo>
                    <a:pt x="152329" y="107119"/>
                    <a:pt x="153113" y="105812"/>
                    <a:pt x="154420" y="105551"/>
                  </a:cubicBezTo>
                  <a:lnTo>
                    <a:pt x="155204" y="105551"/>
                  </a:lnTo>
                  <a:cubicBezTo>
                    <a:pt x="155204" y="105812"/>
                    <a:pt x="155204" y="106073"/>
                    <a:pt x="155204" y="106335"/>
                  </a:cubicBezTo>
                  <a:cubicBezTo>
                    <a:pt x="154942" y="107119"/>
                    <a:pt x="154420" y="107902"/>
                    <a:pt x="154158" y="108686"/>
                  </a:cubicBezTo>
                  <a:cubicBezTo>
                    <a:pt x="152591" y="110515"/>
                    <a:pt x="150762" y="112606"/>
                    <a:pt x="149194" y="114435"/>
                  </a:cubicBezTo>
                  <a:cubicBezTo>
                    <a:pt x="148410" y="115218"/>
                    <a:pt x="148149" y="116525"/>
                    <a:pt x="148671" y="117309"/>
                  </a:cubicBezTo>
                  <a:cubicBezTo>
                    <a:pt x="148921" y="117807"/>
                    <a:pt x="149348" y="118127"/>
                    <a:pt x="149898" y="118127"/>
                  </a:cubicBezTo>
                  <a:cubicBezTo>
                    <a:pt x="150500" y="118127"/>
                    <a:pt x="151248" y="117743"/>
                    <a:pt x="152068" y="116786"/>
                  </a:cubicBezTo>
                  <a:cubicBezTo>
                    <a:pt x="153897" y="114957"/>
                    <a:pt x="155204" y="113389"/>
                    <a:pt x="156771" y="111822"/>
                  </a:cubicBezTo>
                  <a:cubicBezTo>
                    <a:pt x="157294" y="111038"/>
                    <a:pt x="158078" y="110515"/>
                    <a:pt x="158600" y="109731"/>
                  </a:cubicBezTo>
                  <a:cubicBezTo>
                    <a:pt x="158810" y="109661"/>
                    <a:pt x="159002" y="109629"/>
                    <a:pt x="159179" y="109629"/>
                  </a:cubicBezTo>
                  <a:cubicBezTo>
                    <a:pt x="159664" y="109629"/>
                    <a:pt x="160047" y="109871"/>
                    <a:pt x="160429" y="110254"/>
                  </a:cubicBezTo>
                  <a:cubicBezTo>
                    <a:pt x="161213" y="110515"/>
                    <a:pt x="161474" y="111299"/>
                    <a:pt x="161213" y="111822"/>
                  </a:cubicBezTo>
                  <a:cubicBezTo>
                    <a:pt x="160429" y="113128"/>
                    <a:pt x="159907" y="114173"/>
                    <a:pt x="159123" y="115218"/>
                  </a:cubicBezTo>
                  <a:cubicBezTo>
                    <a:pt x="157555" y="117309"/>
                    <a:pt x="155987" y="119138"/>
                    <a:pt x="154681" y="121228"/>
                  </a:cubicBezTo>
                  <a:cubicBezTo>
                    <a:pt x="154158" y="122273"/>
                    <a:pt x="154420" y="123318"/>
                    <a:pt x="155204" y="123841"/>
                  </a:cubicBezTo>
                  <a:cubicBezTo>
                    <a:pt x="155503" y="124040"/>
                    <a:pt x="155841" y="124126"/>
                    <a:pt x="156172" y="124126"/>
                  </a:cubicBezTo>
                  <a:cubicBezTo>
                    <a:pt x="156710" y="124126"/>
                    <a:pt x="157232" y="123902"/>
                    <a:pt x="157555" y="123579"/>
                  </a:cubicBezTo>
                  <a:cubicBezTo>
                    <a:pt x="159384" y="121228"/>
                    <a:pt x="160952" y="119138"/>
                    <a:pt x="162520" y="117047"/>
                  </a:cubicBezTo>
                  <a:cubicBezTo>
                    <a:pt x="163042" y="116264"/>
                    <a:pt x="163826" y="115741"/>
                    <a:pt x="164610" y="115218"/>
                  </a:cubicBezTo>
                  <a:cubicBezTo>
                    <a:pt x="164763" y="115142"/>
                    <a:pt x="164938" y="115110"/>
                    <a:pt x="165123" y="115110"/>
                  </a:cubicBezTo>
                  <a:cubicBezTo>
                    <a:pt x="165569" y="115110"/>
                    <a:pt x="166069" y="115295"/>
                    <a:pt x="166439" y="115480"/>
                  </a:cubicBezTo>
                  <a:cubicBezTo>
                    <a:pt x="166961" y="116002"/>
                    <a:pt x="167223" y="116525"/>
                    <a:pt x="167223" y="117309"/>
                  </a:cubicBezTo>
                  <a:cubicBezTo>
                    <a:pt x="166961" y="118615"/>
                    <a:pt x="165916" y="119660"/>
                    <a:pt x="164871" y="120444"/>
                  </a:cubicBezTo>
                  <a:cubicBezTo>
                    <a:pt x="159384" y="126454"/>
                    <a:pt x="153897" y="132202"/>
                    <a:pt x="148671" y="137950"/>
                  </a:cubicBezTo>
                  <a:cubicBezTo>
                    <a:pt x="147104" y="139257"/>
                    <a:pt x="145797" y="141086"/>
                    <a:pt x="145014" y="142915"/>
                  </a:cubicBezTo>
                  <a:cubicBezTo>
                    <a:pt x="145014" y="143698"/>
                    <a:pt x="145275" y="144482"/>
                    <a:pt x="145797" y="144744"/>
                  </a:cubicBezTo>
                  <a:cubicBezTo>
                    <a:pt x="146059" y="145005"/>
                    <a:pt x="146842" y="145005"/>
                    <a:pt x="147104" y="145005"/>
                  </a:cubicBezTo>
                  <a:cubicBezTo>
                    <a:pt x="147888" y="144221"/>
                    <a:pt x="148671" y="143698"/>
                    <a:pt x="149717" y="142915"/>
                  </a:cubicBezTo>
                  <a:cubicBezTo>
                    <a:pt x="155204" y="136905"/>
                    <a:pt x="160429" y="131157"/>
                    <a:pt x="165916" y="125408"/>
                  </a:cubicBezTo>
                  <a:cubicBezTo>
                    <a:pt x="166961" y="124102"/>
                    <a:pt x="168007" y="123057"/>
                    <a:pt x="169313" y="121750"/>
                  </a:cubicBezTo>
                  <a:cubicBezTo>
                    <a:pt x="170097" y="120967"/>
                    <a:pt x="170750" y="120575"/>
                    <a:pt x="171436" y="120575"/>
                  </a:cubicBezTo>
                  <a:cubicBezTo>
                    <a:pt x="172122" y="120575"/>
                    <a:pt x="172840" y="120967"/>
                    <a:pt x="173755" y="121750"/>
                  </a:cubicBezTo>
                  <a:cubicBezTo>
                    <a:pt x="175584" y="123579"/>
                    <a:pt x="175584" y="124363"/>
                    <a:pt x="173755" y="126454"/>
                  </a:cubicBezTo>
                  <a:cubicBezTo>
                    <a:pt x="171926" y="128544"/>
                    <a:pt x="169574" y="129850"/>
                    <a:pt x="168790" y="132724"/>
                  </a:cubicBezTo>
                  <a:cubicBezTo>
                    <a:pt x="168268" y="132986"/>
                    <a:pt x="168529" y="134031"/>
                    <a:pt x="168790" y="134031"/>
                  </a:cubicBezTo>
                  <a:cubicBezTo>
                    <a:pt x="168975" y="134216"/>
                    <a:pt x="169421" y="134400"/>
                    <a:pt x="169851" y="134400"/>
                  </a:cubicBezTo>
                  <a:cubicBezTo>
                    <a:pt x="170030" y="134400"/>
                    <a:pt x="170205" y="134369"/>
                    <a:pt x="170358" y="134292"/>
                  </a:cubicBezTo>
                  <a:cubicBezTo>
                    <a:pt x="171926" y="134031"/>
                    <a:pt x="172971" y="132463"/>
                    <a:pt x="174016" y="131418"/>
                  </a:cubicBezTo>
                  <a:cubicBezTo>
                    <a:pt x="175322" y="130112"/>
                    <a:pt x="176629" y="129066"/>
                    <a:pt x="178197" y="128021"/>
                  </a:cubicBezTo>
                  <a:cubicBezTo>
                    <a:pt x="178426" y="127868"/>
                    <a:pt x="178656" y="127805"/>
                    <a:pt x="178885" y="127805"/>
                  </a:cubicBezTo>
                  <a:cubicBezTo>
                    <a:pt x="179440" y="127805"/>
                    <a:pt x="179994" y="128174"/>
                    <a:pt x="180548" y="128544"/>
                  </a:cubicBezTo>
                  <a:cubicBezTo>
                    <a:pt x="181332" y="129066"/>
                    <a:pt x="181593" y="130373"/>
                    <a:pt x="180809" y="130895"/>
                  </a:cubicBezTo>
                  <a:cubicBezTo>
                    <a:pt x="179503" y="132463"/>
                    <a:pt x="177935" y="134031"/>
                    <a:pt x="176629" y="135337"/>
                  </a:cubicBezTo>
                  <a:cubicBezTo>
                    <a:pt x="175584" y="136121"/>
                    <a:pt x="175061" y="137166"/>
                    <a:pt x="175061" y="138473"/>
                  </a:cubicBezTo>
                  <a:cubicBezTo>
                    <a:pt x="175061" y="138734"/>
                    <a:pt x="175322" y="139257"/>
                    <a:pt x="175584" y="139518"/>
                  </a:cubicBezTo>
                  <a:cubicBezTo>
                    <a:pt x="175845" y="139779"/>
                    <a:pt x="176368" y="139779"/>
                    <a:pt x="176890" y="139779"/>
                  </a:cubicBezTo>
                  <a:cubicBezTo>
                    <a:pt x="177674" y="139257"/>
                    <a:pt x="178458" y="138995"/>
                    <a:pt x="178980" y="138211"/>
                  </a:cubicBezTo>
                  <a:cubicBezTo>
                    <a:pt x="180548" y="137166"/>
                    <a:pt x="181593" y="135599"/>
                    <a:pt x="182900" y="134553"/>
                  </a:cubicBezTo>
                  <a:cubicBezTo>
                    <a:pt x="183476" y="133977"/>
                    <a:pt x="183911" y="133119"/>
                    <a:pt x="184515" y="133119"/>
                  </a:cubicBezTo>
                  <a:cubicBezTo>
                    <a:pt x="184734" y="133119"/>
                    <a:pt x="184974" y="133231"/>
                    <a:pt x="185251" y="133508"/>
                  </a:cubicBezTo>
                  <a:cubicBezTo>
                    <a:pt x="186296" y="134553"/>
                    <a:pt x="184990" y="135599"/>
                    <a:pt x="184467" y="136382"/>
                  </a:cubicBezTo>
                  <a:cubicBezTo>
                    <a:pt x="182900" y="137950"/>
                    <a:pt x="181332" y="139518"/>
                    <a:pt x="179764" y="141347"/>
                  </a:cubicBezTo>
                  <a:cubicBezTo>
                    <a:pt x="179242" y="142131"/>
                    <a:pt x="178719" y="142915"/>
                    <a:pt x="178719" y="143698"/>
                  </a:cubicBezTo>
                  <a:cubicBezTo>
                    <a:pt x="178458" y="144221"/>
                    <a:pt x="178719" y="144744"/>
                    <a:pt x="178980" y="145005"/>
                  </a:cubicBezTo>
                  <a:cubicBezTo>
                    <a:pt x="179242" y="145266"/>
                    <a:pt x="180026" y="145266"/>
                    <a:pt x="180287" y="145266"/>
                  </a:cubicBezTo>
                  <a:cubicBezTo>
                    <a:pt x="181332" y="144744"/>
                    <a:pt x="182116" y="143960"/>
                    <a:pt x="182900" y="143437"/>
                  </a:cubicBezTo>
                  <a:cubicBezTo>
                    <a:pt x="184729" y="141608"/>
                    <a:pt x="186558" y="139779"/>
                    <a:pt x="188387" y="137950"/>
                  </a:cubicBezTo>
                  <a:cubicBezTo>
                    <a:pt x="188648" y="137689"/>
                    <a:pt x="189040" y="137558"/>
                    <a:pt x="189464" y="137558"/>
                  </a:cubicBezTo>
                  <a:cubicBezTo>
                    <a:pt x="189889" y="137558"/>
                    <a:pt x="190346" y="137689"/>
                    <a:pt x="190738" y="137950"/>
                  </a:cubicBezTo>
                  <a:cubicBezTo>
                    <a:pt x="191000" y="138734"/>
                    <a:pt x="191000" y="139257"/>
                    <a:pt x="190738" y="140040"/>
                  </a:cubicBezTo>
                  <a:cubicBezTo>
                    <a:pt x="188387" y="142915"/>
                    <a:pt x="186035" y="146050"/>
                    <a:pt x="183422" y="148663"/>
                  </a:cubicBezTo>
                  <a:cubicBezTo>
                    <a:pt x="179764" y="152582"/>
                    <a:pt x="176106" y="156240"/>
                    <a:pt x="172448" y="160159"/>
                  </a:cubicBezTo>
                  <a:cubicBezTo>
                    <a:pt x="171665" y="160682"/>
                    <a:pt x="171142" y="161466"/>
                    <a:pt x="170619" y="162250"/>
                  </a:cubicBezTo>
                  <a:cubicBezTo>
                    <a:pt x="170097" y="163033"/>
                    <a:pt x="169836" y="164340"/>
                    <a:pt x="170619" y="165124"/>
                  </a:cubicBezTo>
                  <a:cubicBezTo>
                    <a:pt x="170907" y="165412"/>
                    <a:pt x="171231" y="165523"/>
                    <a:pt x="171564" y="165523"/>
                  </a:cubicBezTo>
                  <a:cubicBezTo>
                    <a:pt x="172136" y="165523"/>
                    <a:pt x="172736" y="165193"/>
                    <a:pt x="173232" y="164862"/>
                  </a:cubicBezTo>
                  <a:cubicBezTo>
                    <a:pt x="174277" y="163817"/>
                    <a:pt x="175584" y="162772"/>
                    <a:pt x="176629" y="161466"/>
                  </a:cubicBezTo>
                  <a:cubicBezTo>
                    <a:pt x="182377" y="155456"/>
                    <a:pt x="188125" y="149447"/>
                    <a:pt x="194135" y="143437"/>
                  </a:cubicBezTo>
                  <a:cubicBezTo>
                    <a:pt x="194396" y="142915"/>
                    <a:pt x="194658" y="142915"/>
                    <a:pt x="195180" y="142653"/>
                  </a:cubicBezTo>
                  <a:lnTo>
                    <a:pt x="195180" y="142653"/>
                  </a:lnTo>
                  <a:cubicBezTo>
                    <a:pt x="194919" y="144744"/>
                    <a:pt x="193351" y="146050"/>
                    <a:pt x="192045" y="147879"/>
                  </a:cubicBezTo>
                  <a:cubicBezTo>
                    <a:pt x="191000" y="148924"/>
                    <a:pt x="190477" y="150492"/>
                    <a:pt x="190216" y="152059"/>
                  </a:cubicBezTo>
                  <a:cubicBezTo>
                    <a:pt x="190216" y="152582"/>
                    <a:pt x="190477" y="152843"/>
                    <a:pt x="190738" y="153105"/>
                  </a:cubicBezTo>
                  <a:cubicBezTo>
                    <a:pt x="191000" y="153366"/>
                    <a:pt x="191522" y="153366"/>
                    <a:pt x="192045" y="153366"/>
                  </a:cubicBezTo>
                  <a:cubicBezTo>
                    <a:pt x="193351" y="152843"/>
                    <a:pt x="194135" y="151798"/>
                    <a:pt x="194919" y="150753"/>
                  </a:cubicBezTo>
                  <a:cubicBezTo>
                    <a:pt x="195964" y="149185"/>
                    <a:pt x="197009" y="147879"/>
                    <a:pt x="198316" y="146572"/>
                  </a:cubicBezTo>
                  <a:cubicBezTo>
                    <a:pt x="198446" y="146311"/>
                    <a:pt x="198773" y="146181"/>
                    <a:pt x="199132" y="146181"/>
                  </a:cubicBezTo>
                  <a:cubicBezTo>
                    <a:pt x="199491" y="146181"/>
                    <a:pt x="199883" y="146311"/>
                    <a:pt x="200144" y="146572"/>
                  </a:cubicBezTo>
                  <a:cubicBezTo>
                    <a:pt x="200667" y="146834"/>
                    <a:pt x="200667" y="147618"/>
                    <a:pt x="200406" y="148140"/>
                  </a:cubicBezTo>
                  <a:cubicBezTo>
                    <a:pt x="200144" y="148924"/>
                    <a:pt x="199622" y="149447"/>
                    <a:pt x="199361" y="149969"/>
                  </a:cubicBezTo>
                  <a:cubicBezTo>
                    <a:pt x="198054" y="151014"/>
                    <a:pt x="196748" y="152582"/>
                    <a:pt x="195964" y="153366"/>
                  </a:cubicBezTo>
                  <a:cubicBezTo>
                    <a:pt x="195441" y="154411"/>
                    <a:pt x="194919" y="155456"/>
                    <a:pt x="195964" y="156501"/>
                  </a:cubicBezTo>
                  <a:cubicBezTo>
                    <a:pt x="196312" y="156763"/>
                    <a:pt x="196661" y="156879"/>
                    <a:pt x="197009" y="156879"/>
                  </a:cubicBezTo>
                  <a:cubicBezTo>
                    <a:pt x="197706" y="156879"/>
                    <a:pt x="198403" y="156414"/>
                    <a:pt x="199099" y="155717"/>
                  </a:cubicBezTo>
                  <a:cubicBezTo>
                    <a:pt x="200667" y="154411"/>
                    <a:pt x="202235" y="152843"/>
                    <a:pt x="204064" y="151276"/>
                  </a:cubicBezTo>
                  <a:cubicBezTo>
                    <a:pt x="204217" y="151123"/>
                    <a:pt x="204392" y="151059"/>
                    <a:pt x="204570" y="151059"/>
                  </a:cubicBezTo>
                  <a:cubicBezTo>
                    <a:pt x="205001" y="151059"/>
                    <a:pt x="205447" y="151429"/>
                    <a:pt x="205631" y="151798"/>
                  </a:cubicBezTo>
                  <a:cubicBezTo>
                    <a:pt x="205893" y="152321"/>
                    <a:pt x="205893" y="152582"/>
                    <a:pt x="205631" y="153105"/>
                  </a:cubicBezTo>
                  <a:cubicBezTo>
                    <a:pt x="205370" y="153888"/>
                    <a:pt x="204848" y="154672"/>
                    <a:pt x="204064" y="155195"/>
                  </a:cubicBezTo>
                  <a:cubicBezTo>
                    <a:pt x="203019" y="156501"/>
                    <a:pt x="201712" y="157808"/>
                    <a:pt x="200406" y="159114"/>
                  </a:cubicBezTo>
                  <a:cubicBezTo>
                    <a:pt x="199883" y="159898"/>
                    <a:pt x="199622" y="160682"/>
                    <a:pt x="199361" y="161727"/>
                  </a:cubicBezTo>
                  <a:cubicBezTo>
                    <a:pt x="199361" y="161988"/>
                    <a:pt x="199361" y="162511"/>
                    <a:pt x="199883" y="162772"/>
                  </a:cubicBezTo>
                  <a:cubicBezTo>
                    <a:pt x="200144" y="163033"/>
                    <a:pt x="200667" y="163033"/>
                    <a:pt x="200928" y="163033"/>
                  </a:cubicBezTo>
                  <a:cubicBezTo>
                    <a:pt x="202235" y="162772"/>
                    <a:pt x="203019" y="162250"/>
                    <a:pt x="203802" y="161204"/>
                  </a:cubicBezTo>
                  <a:cubicBezTo>
                    <a:pt x="205370" y="159898"/>
                    <a:pt x="206938" y="158069"/>
                    <a:pt x="208767" y="156501"/>
                  </a:cubicBezTo>
                  <a:cubicBezTo>
                    <a:pt x="209131" y="156228"/>
                    <a:pt x="209496" y="156114"/>
                    <a:pt x="209849" y="156114"/>
                  </a:cubicBezTo>
                  <a:cubicBezTo>
                    <a:pt x="210509" y="156114"/>
                    <a:pt x="211130" y="156513"/>
                    <a:pt x="211641" y="157024"/>
                  </a:cubicBezTo>
                  <a:cubicBezTo>
                    <a:pt x="212686" y="157546"/>
                    <a:pt x="212947" y="159114"/>
                    <a:pt x="212164" y="159898"/>
                  </a:cubicBezTo>
                  <a:cubicBezTo>
                    <a:pt x="211118" y="161204"/>
                    <a:pt x="210073" y="162511"/>
                    <a:pt x="209028" y="163556"/>
                  </a:cubicBezTo>
                  <a:cubicBezTo>
                    <a:pt x="204586" y="167998"/>
                    <a:pt x="200144" y="172178"/>
                    <a:pt x="195964" y="176620"/>
                  </a:cubicBezTo>
                  <a:cubicBezTo>
                    <a:pt x="194919" y="177927"/>
                    <a:pt x="193090" y="178972"/>
                    <a:pt x="192567" y="180801"/>
                  </a:cubicBezTo>
                  <a:cubicBezTo>
                    <a:pt x="192567" y="181585"/>
                    <a:pt x="192829" y="182107"/>
                    <a:pt x="193090" y="182630"/>
                  </a:cubicBezTo>
                  <a:cubicBezTo>
                    <a:pt x="193421" y="183127"/>
                    <a:pt x="193857" y="183309"/>
                    <a:pt x="194266" y="183309"/>
                  </a:cubicBezTo>
                  <a:cubicBezTo>
                    <a:pt x="194501" y="183309"/>
                    <a:pt x="194728" y="183248"/>
                    <a:pt x="194919" y="183152"/>
                  </a:cubicBezTo>
                  <a:cubicBezTo>
                    <a:pt x="195703" y="182630"/>
                    <a:pt x="196225" y="181846"/>
                    <a:pt x="197009" y="181323"/>
                  </a:cubicBezTo>
                  <a:cubicBezTo>
                    <a:pt x="202496" y="175575"/>
                    <a:pt x="208244" y="170088"/>
                    <a:pt x="213731" y="164340"/>
                  </a:cubicBezTo>
                  <a:cubicBezTo>
                    <a:pt x="215134" y="163065"/>
                    <a:pt x="216226" y="162412"/>
                    <a:pt x="217219" y="162412"/>
                  </a:cubicBezTo>
                  <a:cubicBezTo>
                    <a:pt x="218260" y="162412"/>
                    <a:pt x="219193" y="163130"/>
                    <a:pt x="220263" y="164601"/>
                  </a:cubicBezTo>
                  <a:cubicBezTo>
                    <a:pt x="220786" y="165124"/>
                    <a:pt x="220786" y="166430"/>
                    <a:pt x="220263" y="166953"/>
                  </a:cubicBezTo>
                  <a:cubicBezTo>
                    <a:pt x="210596" y="176881"/>
                    <a:pt x="203280" y="188378"/>
                    <a:pt x="193351" y="197784"/>
                  </a:cubicBezTo>
                  <a:cubicBezTo>
                    <a:pt x="190542" y="200459"/>
                    <a:pt x="189377" y="201902"/>
                    <a:pt x="188032" y="201902"/>
                  </a:cubicBezTo>
                  <a:cubicBezTo>
                    <a:pt x="186750" y="201902"/>
                    <a:pt x="185304" y="200590"/>
                    <a:pt x="182116" y="197784"/>
                  </a:cubicBezTo>
                  <a:cubicBezTo>
                    <a:pt x="147626" y="167737"/>
                    <a:pt x="112876" y="137428"/>
                    <a:pt x="78386" y="107380"/>
                  </a:cubicBezTo>
                  <a:lnTo>
                    <a:pt x="9930" y="47807"/>
                  </a:lnTo>
                  <a:cubicBezTo>
                    <a:pt x="9146" y="47023"/>
                    <a:pt x="7839" y="46501"/>
                    <a:pt x="7317" y="44410"/>
                  </a:cubicBezTo>
                  <a:lnTo>
                    <a:pt x="7317" y="44410"/>
                  </a:lnTo>
                  <a:cubicBezTo>
                    <a:pt x="9668" y="45194"/>
                    <a:pt x="12020" y="46762"/>
                    <a:pt x="13588" y="48852"/>
                  </a:cubicBezTo>
                  <a:cubicBezTo>
                    <a:pt x="14233" y="49497"/>
                    <a:pt x="15054" y="49965"/>
                    <a:pt x="15908" y="49965"/>
                  </a:cubicBezTo>
                  <a:cubicBezTo>
                    <a:pt x="16091" y="49965"/>
                    <a:pt x="16277" y="49944"/>
                    <a:pt x="16462" y="49897"/>
                  </a:cubicBezTo>
                  <a:cubicBezTo>
                    <a:pt x="17507" y="49375"/>
                    <a:pt x="17507" y="47546"/>
                    <a:pt x="16462" y="46239"/>
                  </a:cubicBezTo>
                  <a:cubicBezTo>
                    <a:pt x="15155" y="44672"/>
                    <a:pt x="13588" y="43365"/>
                    <a:pt x="11759" y="42059"/>
                  </a:cubicBezTo>
                  <a:cubicBezTo>
                    <a:pt x="10452" y="41014"/>
                    <a:pt x="10452" y="39968"/>
                    <a:pt x="11497" y="38662"/>
                  </a:cubicBezTo>
                  <a:cubicBezTo>
                    <a:pt x="13849" y="35788"/>
                    <a:pt x="16200" y="33175"/>
                    <a:pt x="18813" y="30562"/>
                  </a:cubicBezTo>
                  <a:cubicBezTo>
                    <a:pt x="25345" y="22724"/>
                    <a:pt x="32139" y="15146"/>
                    <a:pt x="38932" y="7569"/>
                  </a:cubicBezTo>
                  <a:cubicBezTo>
                    <a:pt x="39716" y="6524"/>
                    <a:pt x="40761" y="5479"/>
                    <a:pt x="41806" y="4695"/>
                  </a:cubicBezTo>
                  <a:cubicBezTo>
                    <a:pt x="42198" y="4303"/>
                    <a:pt x="42655" y="4107"/>
                    <a:pt x="43080" y="4107"/>
                  </a:cubicBezTo>
                  <a:close/>
                  <a:moveTo>
                    <a:pt x="43151" y="1"/>
                  </a:moveTo>
                  <a:cubicBezTo>
                    <a:pt x="41841" y="1"/>
                    <a:pt x="40526" y="406"/>
                    <a:pt x="39455" y="1298"/>
                  </a:cubicBezTo>
                  <a:cubicBezTo>
                    <a:pt x="38410" y="2605"/>
                    <a:pt x="37364" y="3650"/>
                    <a:pt x="36319" y="4956"/>
                  </a:cubicBezTo>
                  <a:lnTo>
                    <a:pt x="6794" y="38140"/>
                  </a:lnTo>
                  <a:cubicBezTo>
                    <a:pt x="785" y="45194"/>
                    <a:pt x="1" y="44410"/>
                    <a:pt x="7839" y="51204"/>
                  </a:cubicBezTo>
                  <a:lnTo>
                    <a:pt x="85441" y="118876"/>
                  </a:lnTo>
                  <a:cubicBezTo>
                    <a:pt x="112876" y="142915"/>
                    <a:pt x="140572" y="166953"/>
                    <a:pt x="168007" y="190991"/>
                  </a:cubicBezTo>
                  <a:cubicBezTo>
                    <a:pt x="173232" y="195433"/>
                    <a:pt x="178458" y="199874"/>
                    <a:pt x="183422" y="204316"/>
                  </a:cubicBezTo>
                  <a:cubicBezTo>
                    <a:pt x="184467" y="205361"/>
                    <a:pt x="184467" y="207452"/>
                    <a:pt x="186819" y="207452"/>
                  </a:cubicBezTo>
                  <a:cubicBezTo>
                    <a:pt x="188387" y="207190"/>
                    <a:pt x="189693" y="206668"/>
                    <a:pt x="191000" y="205361"/>
                  </a:cubicBezTo>
                  <a:cubicBezTo>
                    <a:pt x="192045" y="204578"/>
                    <a:pt x="192829" y="203532"/>
                    <a:pt x="193874" y="202749"/>
                  </a:cubicBezTo>
                  <a:cubicBezTo>
                    <a:pt x="205109" y="192820"/>
                    <a:pt x="213209" y="179756"/>
                    <a:pt x="223660" y="169043"/>
                  </a:cubicBezTo>
                  <a:cubicBezTo>
                    <a:pt x="226273" y="166691"/>
                    <a:pt x="225750" y="164079"/>
                    <a:pt x="222876" y="161466"/>
                  </a:cubicBezTo>
                  <a:cubicBezTo>
                    <a:pt x="222092" y="160682"/>
                    <a:pt x="221309" y="159898"/>
                    <a:pt x="220525" y="159114"/>
                  </a:cubicBezTo>
                  <a:lnTo>
                    <a:pt x="94847" y="44933"/>
                  </a:lnTo>
                  <a:lnTo>
                    <a:pt x="49906" y="4173"/>
                  </a:lnTo>
                  <a:cubicBezTo>
                    <a:pt x="48600" y="2344"/>
                    <a:pt x="46771" y="1298"/>
                    <a:pt x="44942" y="253"/>
                  </a:cubicBezTo>
                  <a:cubicBezTo>
                    <a:pt x="44363" y="88"/>
                    <a:pt x="43757" y="1"/>
                    <a:pt x="4315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5"/>
            <p:cNvSpPr/>
            <p:nvPr/>
          </p:nvSpPr>
          <p:spPr>
            <a:xfrm>
              <a:off x="2598275" y="1238000"/>
              <a:ext cx="313575" cy="334325"/>
            </a:xfrm>
            <a:custGeom>
              <a:avLst/>
              <a:gdLst/>
              <a:ahLst/>
              <a:cxnLst/>
              <a:rect l="l" t="t" r="r" b="b"/>
              <a:pathLst>
                <a:path w="12543" h="13373" extrusionOk="0">
                  <a:moveTo>
                    <a:pt x="10050" y="0"/>
                  </a:moveTo>
                  <a:cubicBezTo>
                    <a:pt x="9637" y="0"/>
                    <a:pt x="9245" y="143"/>
                    <a:pt x="8884" y="504"/>
                  </a:cubicBezTo>
                  <a:cubicBezTo>
                    <a:pt x="5488" y="3639"/>
                    <a:pt x="2614" y="7036"/>
                    <a:pt x="262" y="10955"/>
                  </a:cubicBezTo>
                  <a:cubicBezTo>
                    <a:pt x="1" y="11478"/>
                    <a:pt x="1" y="12262"/>
                    <a:pt x="523" y="12784"/>
                  </a:cubicBezTo>
                  <a:cubicBezTo>
                    <a:pt x="785" y="13176"/>
                    <a:pt x="1177" y="13372"/>
                    <a:pt x="1601" y="13372"/>
                  </a:cubicBezTo>
                  <a:cubicBezTo>
                    <a:pt x="2026" y="13372"/>
                    <a:pt x="2483" y="13176"/>
                    <a:pt x="2875" y="12784"/>
                  </a:cubicBezTo>
                  <a:cubicBezTo>
                    <a:pt x="6480" y="9179"/>
                    <a:pt x="9831" y="5321"/>
                    <a:pt x="12428" y="958"/>
                  </a:cubicBezTo>
                  <a:lnTo>
                    <a:pt x="12428" y="958"/>
                  </a:lnTo>
                  <a:cubicBezTo>
                    <a:pt x="12466" y="981"/>
                    <a:pt x="12504" y="1004"/>
                    <a:pt x="12542" y="1027"/>
                  </a:cubicBezTo>
                  <a:lnTo>
                    <a:pt x="12542" y="765"/>
                  </a:lnTo>
                  <a:cubicBezTo>
                    <a:pt x="12505" y="830"/>
                    <a:pt x="12466" y="894"/>
                    <a:pt x="12428" y="958"/>
                  </a:cubicBezTo>
                  <a:lnTo>
                    <a:pt x="12428" y="958"/>
                  </a:lnTo>
                  <a:cubicBezTo>
                    <a:pt x="11611" y="469"/>
                    <a:pt x="10797" y="0"/>
                    <a:pt x="1005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5" name="Google Shape;1255;p45"/>
          <p:cNvGrpSpPr/>
          <p:nvPr/>
        </p:nvGrpSpPr>
        <p:grpSpPr>
          <a:xfrm>
            <a:off x="5669675" y="2183400"/>
            <a:ext cx="1193577" cy="1100028"/>
            <a:chOff x="963900" y="238125"/>
            <a:chExt cx="5475125" cy="5046000"/>
          </a:xfrm>
        </p:grpSpPr>
        <p:sp>
          <p:nvSpPr>
            <p:cNvPr id="1256" name="Google Shape;1256;p45"/>
            <p:cNvSpPr/>
            <p:nvPr/>
          </p:nvSpPr>
          <p:spPr>
            <a:xfrm>
              <a:off x="963900" y="238125"/>
              <a:ext cx="5475125" cy="5046000"/>
            </a:xfrm>
            <a:custGeom>
              <a:avLst/>
              <a:gdLst/>
              <a:ahLst/>
              <a:cxnLst/>
              <a:rect l="l" t="t" r="r" b="b"/>
              <a:pathLst>
                <a:path w="219005" h="201840" extrusionOk="0">
                  <a:moveTo>
                    <a:pt x="100234" y="66572"/>
                  </a:moveTo>
                  <a:cubicBezTo>
                    <a:pt x="101559" y="66572"/>
                    <a:pt x="103843" y="67958"/>
                    <a:pt x="104003" y="69078"/>
                  </a:cubicBezTo>
                  <a:cubicBezTo>
                    <a:pt x="104003" y="69271"/>
                    <a:pt x="103810" y="69657"/>
                    <a:pt x="103810" y="70043"/>
                  </a:cubicBezTo>
                  <a:cubicBezTo>
                    <a:pt x="103038" y="71008"/>
                    <a:pt x="102266" y="71780"/>
                    <a:pt x="101108" y="72165"/>
                  </a:cubicBezTo>
                  <a:cubicBezTo>
                    <a:pt x="100929" y="72217"/>
                    <a:pt x="100750" y="72241"/>
                    <a:pt x="100574" y="72241"/>
                  </a:cubicBezTo>
                  <a:cubicBezTo>
                    <a:pt x="99426" y="72241"/>
                    <a:pt x="98433" y="71214"/>
                    <a:pt x="98600" y="70043"/>
                  </a:cubicBezTo>
                  <a:cubicBezTo>
                    <a:pt x="98793" y="69271"/>
                    <a:pt x="98986" y="68306"/>
                    <a:pt x="99179" y="67535"/>
                  </a:cubicBezTo>
                  <a:cubicBezTo>
                    <a:pt x="99179" y="67342"/>
                    <a:pt x="99372" y="67149"/>
                    <a:pt x="99565" y="66763"/>
                  </a:cubicBezTo>
                  <a:cubicBezTo>
                    <a:pt x="99729" y="66631"/>
                    <a:pt x="99962" y="66572"/>
                    <a:pt x="100234" y="66572"/>
                  </a:cubicBezTo>
                  <a:close/>
                  <a:moveTo>
                    <a:pt x="147897" y="113897"/>
                  </a:moveTo>
                  <a:cubicBezTo>
                    <a:pt x="148652" y="113897"/>
                    <a:pt x="149411" y="114069"/>
                    <a:pt x="150119" y="114423"/>
                  </a:cubicBezTo>
                  <a:cubicBezTo>
                    <a:pt x="150505" y="114616"/>
                    <a:pt x="150505" y="115002"/>
                    <a:pt x="150505" y="115388"/>
                  </a:cubicBezTo>
                  <a:cubicBezTo>
                    <a:pt x="149782" y="117194"/>
                    <a:pt x="148045" y="118493"/>
                    <a:pt x="145926" y="118493"/>
                  </a:cubicBezTo>
                  <a:cubicBezTo>
                    <a:pt x="145782" y="118493"/>
                    <a:pt x="145636" y="118487"/>
                    <a:pt x="145488" y="118475"/>
                  </a:cubicBezTo>
                  <a:cubicBezTo>
                    <a:pt x="144330" y="118089"/>
                    <a:pt x="143752" y="116545"/>
                    <a:pt x="144330" y="115388"/>
                  </a:cubicBezTo>
                  <a:cubicBezTo>
                    <a:pt x="145308" y="114410"/>
                    <a:pt x="146595" y="113897"/>
                    <a:pt x="147897" y="113897"/>
                  </a:cubicBezTo>
                  <a:close/>
                  <a:moveTo>
                    <a:pt x="49646" y="125404"/>
                  </a:moveTo>
                  <a:cubicBezTo>
                    <a:pt x="49891" y="125404"/>
                    <a:pt x="50140" y="125467"/>
                    <a:pt x="50361" y="125614"/>
                  </a:cubicBezTo>
                  <a:cubicBezTo>
                    <a:pt x="50747" y="125807"/>
                    <a:pt x="50940" y="126386"/>
                    <a:pt x="50940" y="126579"/>
                  </a:cubicBezTo>
                  <a:lnTo>
                    <a:pt x="51133" y="126579"/>
                  </a:lnTo>
                  <a:cubicBezTo>
                    <a:pt x="51133" y="127930"/>
                    <a:pt x="50361" y="129087"/>
                    <a:pt x="49397" y="129666"/>
                  </a:cubicBezTo>
                  <a:cubicBezTo>
                    <a:pt x="49171" y="129802"/>
                    <a:pt x="48935" y="129863"/>
                    <a:pt x="48708" y="129863"/>
                  </a:cubicBezTo>
                  <a:cubicBezTo>
                    <a:pt x="47964" y="129863"/>
                    <a:pt x="47319" y="129203"/>
                    <a:pt x="47467" y="128316"/>
                  </a:cubicBezTo>
                  <a:cubicBezTo>
                    <a:pt x="47274" y="127351"/>
                    <a:pt x="47853" y="126386"/>
                    <a:pt x="48625" y="125807"/>
                  </a:cubicBezTo>
                  <a:cubicBezTo>
                    <a:pt x="48863" y="125569"/>
                    <a:pt x="49249" y="125404"/>
                    <a:pt x="49646" y="125404"/>
                  </a:cubicBezTo>
                  <a:close/>
                  <a:moveTo>
                    <a:pt x="5403" y="0"/>
                  </a:moveTo>
                  <a:cubicBezTo>
                    <a:pt x="4438" y="0"/>
                    <a:pt x="3666" y="579"/>
                    <a:pt x="3473" y="1544"/>
                  </a:cubicBezTo>
                  <a:cubicBezTo>
                    <a:pt x="2701" y="6175"/>
                    <a:pt x="1930" y="10806"/>
                    <a:pt x="1158" y="15436"/>
                  </a:cubicBezTo>
                  <a:cubicBezTo>
                    <a:pt x="965" y="16015"/>
                    <a:pt x="1351" y="16980"/>
                    <a:pt x="2123" y="16980"/>
                  </a:cubicBezTo>
                  <a:cubicBezTo>
                    <a:pt x="4438" y="16980"/>
                    <a:pt x="4631" y="18331"/>
                    <a:pt x="4631" y="20067"/>
                  </a:cubicBezTo>
                  <a:cubicBezTo>
                    <a:pt x="4631" y="23541"/>
                    <a:pt x="4824" y="26821"/>
                    <a:pt x="4824" y="30101"/>
                  </a:cubicBezTo>
                  <a:cubicBezTo>
                    <a:pt x="4824" y="32802"/>
                    <a:pt x="4824" y="32802"/>
                    <a:pt x="2315" y="33188"/>
                  </a:cubicBezTo>
                  <a:lnTo>
                    <a:pt x="1737" y="33188"/>
                  </a:lnTo>
                  <a:cubicBezTo>
                    <a:pt x="772" y="33188"/>
                    <a:pt x="0" y="33574"/>
                    <a:pt x="0" y="34539"/>
                  </a:cubicBezTo>
                  <a:cubicBezTo>
                    <a:pt x="0" y="35311"/>
                    <a:pt x="579" y="35890"/>
                    <a:pt x="1351" y="35890"/>
                  </a:cubicBezTo>
                  <a:cubicBezTo>
                    <a:pt x="1544" y="36083"/>
                    <a:pt x="1930" y="36083"/>
                    <a:pt x="2315" y="36276"/>
                  </a:cubicBezTo>
                  <a:cubicBezTo>
                    <a:pt x="2414" y="36265"/>
                    <a:pt x="2512" y="36259"/>
                    <a:pt x="2608" y="36259"/>
                  </a:cubicBezTo>
                  <a:cubicBezTo>
                    <a:pt x="4201" y="36259"/>
                    <a:pt x="5392" y="37725"/>
                    <a:pt x="5210" y="39363"/>
                  </a:cubicBezTo>
                  <a:cubicBezTo>
                    <a:pt x="5596" y="49590"/>
                    <a:pt x="5982" y="59623"/>
                    <a:pt x="6368" y="69657"/>
                  </a:cubicBezTo>
                  <a:cubicBezTo>
                    <a:pt x="6368" y="72358"/>
                    <a:pt x="5789" y="72744"/>
                    <a:pt x="3473" y="73709"/>
                  </a:cubicBezTo>
                  <a:cubicBezTo>
                    <a:pt x="2701" y="73902"/>
                    <a:pt x="1737" y="73902"/>
                    <a:pt x="965" y="74288"/>
                  </a:cubicBezTo>
                  <a:cubicBezTo>
                    <a:pt x="386" y="74481"/>
                    <a:pt x="0" y="75253"/>
                    <a:pt x="193" y="76025"/>
                  </a:cubicBezTo>
                  <a:cubicBezTo>
                    <a:pt x="193" y="76603"/>
                    <a:pt x="965" y="77182"/>
                    <a:pt x="1544" y="77182"/>
                  </a:cubicBezTo>
                  <a:cubicBezTo>
                    <a:pt x="2701" y="76989"/>
                    <a:pt x="3666" y="76796"/>
                    <a:pt x="4631" y="76603"/>
                  </a:cubicBezTo>
                  <a:cubicBezTo>
                    <a:pt x="4959" y="76510"/>
                    <a:pt x="5241" y="76462"/>
                    <a:pt x="5483" y="76462"/>
                  </a:cubicBezTo>
                  <a:cubicBezTo>
                    <a:pt x="6240" y="76462"/>
                    <a:pt x="6607" y="76931"/>
                    <a:pt x="6753" y="77954"/>
                  </a:cubicBezTo>
                  <a:lnTo>
                    <a:pt x="6753" y="79305"/>
                  </a:lnTo>
                  <a:cubicBezTo>
                    <a:pt x="7139" y="91075"/>
                    <a:pt x="7525" y="102845"/>
                    <a:pt x="7911" y="114616"/>
                  </a:cubicBezTo>
                  <a:cubicBezTo>
                    <a:pt x="8104" y="117317"/>
                    <a:pt x="7525" y="118861"/>
                    <a:pt x="4631" y="119054"/>
                  </a:cubicBezTo>
                  <a:cubicBezTo>
                    <a:pt x="4245" y="119247"/>
                    <a:pt x="4052" y="119247"/>
                    <a:pt x="3859" y="119633"/>
                  </a:cubicBezTo>
                  <a:cubicBezTo>
                    <a:pt x="3473" y="119826"/>
                    <a:pt x="3280" y="120404"/>
                    <a:pt x="3087" y="120790"/>
                  </a:cubicBezTo>
                  <a:cubicBezTo>
                    <a:pt x="3280" y="121562"/>
                    <a:pt x="3859" y="121948"/>
                    <a:pt x="4438" y="121948"/>
                  </a:cubicBezTo>
                  <a:cubicBezTo>
                    <a:pt x="4577" y="121971"/>
                    <a:pt x="4722" y="121981"/>
                    <a:pt x="4870" y="121981"/>
                  </a:cubicBezTo>
                  <a:cubicBezTo>
                    <a:pt x="5455" y="121981"/>
                    <a:pt x="6095" y="121837"/>
                    <a:pt x="6667" y="121837"/>
                  </a:cubicBezTo>
                  <a:cubicBezTo>
                    <a:pt x="7157" y="121837"/>
                    <a:pt x="7598" y="121942"/>
                    <a:pt x="7911" y="122334"/>
                  </a:cubicBezTo>
                  <a:cubicBezTo>
                    <a:pt x="8490" y="123492"/>
                    <a:pt x="8104" y="124456"/>
                    <a:pt x="8297" y="125807"/>
                  </a:cubicBezTo>
                  <a:cubicBezTo>
                    <a:pt x="8490" y="127158"/>
                    <a:pt x="8490" y="128509"/>
                    <a:pt x="8490" y="129859"/>
                  </a:cubicBezTo>
                  <a:cubicBezTo>
                    <a:pt x="8876" y="136999"/>
                    <a:pt x="9069" y="144331"/>
                    <a:pt x="9262" y="151470"/>
                  </a:cubicBezTo>
                  <a:cubicBezTo>
                    <a:pt x="9455" y="152821"/>
                    <a:pt x="8683" y="154172"/>
                    <a:pt x="7332" y="154558"/>
                  </a:cubicBezTo>
                  <a:cubicBezTo>
                    <a:pt x="6560" y="154751"/>
                    <a:pt x="5789" y="154944"/>
                    <a:pt x="5403" y="155522"/>
                  </a:cubicBezTo>
                  <a:cubicBezTo>
                    <a:pt x="5017" y="155908"/>
                    <a:pt x="4824" y="156294"/>
                    <a:pt x="4824" y="156873"/>
                  </a:cubicBezTo>
                  <a:cubicBezTo>
                    <a:pt x="5017" y="157066"/>
                    <a:pt x="5789" y="157838"/>
                    <a:pt x="5982" y="157838"/>
                  </a:cubicBezTo>
                  <a:lnTo>
                    <a:pt x="6946" y="157838"/>
                  </a:lnTo>
                  <a:cubicBezTo>
                    <a:pt x="9648" y="158031"/>
                    <a:pt x="9648" y="158031"/>
                    <a:pt x="9648" y="160153"/>
                  </a:cubicBezTo>
                  <a:cubicBezTo>
                    <a:pt x="9841" y="170187"/>
                    <a:pt x="10227" y="180028"/>
                    <a:pt x="10420" y="190061"/>
                  </a:cubicBezTo>
                  <a:cubicBezTo>
                    <a:pt x="10420" y="191219"/>
                    <a:pt x="10613" y="191991"/>
                    <a:pt x="11963" y="191991"/>
                  </a:cubicBezTo>
                  <a:lnTo>
                    <a:pt x="40714" y="191991"/>
                  </a:lnTo>
                  <a:cubicBezTo>
                    <a:pt x="42643" y="191991"/>
                    <a:pt x="43029" y="192570"/>
                    <a:pt x="43222" y="194499"/>
                  </a:cubicBezTo>
                  <a:cubicBezTo>
                    <a:pt x="43222" y="196429"/>
                    <a:pt x="43608" y="198552"/>
                    <a:pt x="44380" y="200288"/>
                  </a:cubicBezTo>
                  <a:cubicBezTo>
                    <a:pt x="44681" y="200891"/>
                    <a:pt x="45335" y="201376"/>
                    <a:pt x="45975" y="201376"/>
                  </a:cubicBezTo>
                  <a:cubicBezTo>
                    <a:pt x="46155" y="201376"/>
                    <a:pt x="46333" y="201338"/>
                    <a:pt x="46502" y="201253"/>
                  </a:cubicBezTo>
                  <a:cubicBezTo>
                    <a:pt x="47274" y="201060"/>
                    <a:pt x="47467" y="200288"/>
                    <a:pt x="47274" y="199709"/>
                  </a:cubicBezTo>
                  <a:cubicBezTo>
                    <a:pt x="46502" y="197780"/>
                    <a:pt x="46309" y="195657"/>
                    <a:pt x="46502" y="193728"/>
                  </a:cubicBezTo>
                  <a:cubicBezTo>
                    <a:pt x="46502" y="192956"/>
                    <a:pt x="47081" y="192377"/>
                    <a:pt x="47853" y="192377"/>
                  </a:cubicBezTo>
                  <a:cubicBezTo>
                    <a:pt x="48818" y="192184"/>
                    <a:pt x="49782" y="192184"/>
                    <a:pt x="50747" y="192184"/>
                  </a:cubicBezTo>
                  <a:lnTo>
                    <a:pt x="78533" y="192184"/>
                  </a:lnTo>
                  <a:cubicBezTo>
                    <a:pt x="81234" y="192184"/>
                    <a:pt x="81427" y="192377"/>
                    <a:pt x="82006" y="194692"/>
                  </a:cubicBezTo>
                  <a:cubicBezTo>
                    <a:pt x="82199" y="195657"/>
                    <a:pt x="82392" y="196622"/>
                    <a:pt x="82585" y="197394"/>
                  </a:cubicBezTo>
                  <a:cubicBezTo>
                    <a:pt x="82971" y="198166"/>
                    <a:pt x="83357" y="198552"/>
                    <a:pt x="83935" y="198937"/>
                  </a:cubicBezTo>
                  <a:cubicBezTo>
                    <a:pt x="84128" y="199034"/>
                    <a:pt x="84321" y="199082"/>
                    <a:pt x="84538" y="199082"/>
                  </a:cubicBezTo>
                  <a:cubicBezTo>
                    <a:pt x="84756" y="199082"/>
                    <a:pt x="84997" y="199034"/>
                    <a:pt x="85286" y="198937"/>
                  </a:cubicBezTo>
                  <a:cubicBezTo>
                    <a:pt x="85672" y="198937"/>
                    <a:pt x="86058" y="198359"/>
                    <a:pt x="85865" y="197780"/>
                  </a:cubicBezTo>
                  <a:cubicBezTo>
                    <a:pt x="85286" y="196429"/>
                    <a:pt x="85093" y="194885"/>
                    <a:pt x="84900" y="193342"/>
                  </a:cubicBezTo>
                  <a:cubicBezTo>
                    <a:pt x="84900" y="192763"/>
                    <a:pt x="85479" y="192184"/>
                    <a:pt x="86058" y="191991"/>
                  </a:cubicBezTo>
                  <a:cubicBezTo>
                    <a:pt x="86830" y="191798"/>
                    <a:pt x="87409" y="191798"/>
                    <a:pt x="88180" y="191798"/>
                  </a:cubicBezTo>
                  <a:lnTo>
                    <a:pt x="117896" y="191798"/>
                  </a:lnTo>
                  <a:cubicBezTo>
                    <a:pt x="118860" y="191798"/>
                    <a:pt x="119825" y="192570"/>
                    <a:pt x="119825" y="193535"/>
                  </a:cubicBezTo>
                  <a:cubicBezTo>
                    <a:pt x="120018" y="194692"/>
                    <a:pt x="120404" y="195850"/>
                    <a:pt x="120790" y="197008"/>
                  </a:cubicBezTo>
                  <a:cubicBezTo>
                    <a:pt x="120949" y="197484"/>
                    <a:pt x="121499" y="197830"/>
                    <a:pt x="122120" y="197830"/>
                  </a:cubicBezTo>
                  <a:cubicBezTo>
                    <a:pt x="122253" y="197830"/>
                    <a:pt x="122390" y="197814"/>
                    <a:pt x="122526" y="197780"/>
                  </a:cubicBezTo>
                  <a:cubicBezTo>
                    <a:pt x="122912" y="197587"/>
                    <a:pt x="123298" y="197201"/>
                    <a:pt x="123298" y="196622"/>
                  </a:cubicBezTo>
                  <a:cubicBezTo>
                    <a:pt x="123298" y="195850"/>
                    <a:pt x="123105" y="195078"/>
                    <a:pt x="123105" y="194306"/>
                  </a:cubicBezTo>
                  <a:cubicBezTo>
                    <a:pt x="123105" y="192377"/>
                    <a:pt x="123491" y="191798"/>
                    <a:pt x="125614" y="191798"/>
                  </a:cubicBezTo>
                  <a:lnTo>
                    <a:pt x="168450" y="191798"/>
                  </a:lnTo>
                  <a:cubicBezTo>
                    <a:pt x="169608" y="191798"/>
                    <a:pt x="171151" y="191798"/>
                    <a:pt x="171730" y="192377"/>
                  </a:cubicBezTo>
                  <a:cubicBezTo>
                    <a:pt x="172309" y="193149"/>
                    <a:pt x="172116" y="194306"/>
                    <a:pt x="172309" y="195271"/>
                  </a:cubicBezTo>
                  <a:cubicBezTo>
                    <a:pt x="172309" y="195850"/>
                    <a:pt x="172502" y="196236"/>
                    <a:pt x="172695" y="196815"/>
                  </a:cubicBezTo>
                  <a:cubicBezTo>
                    <a:pt x="172852" y="197130"/>
                    <a:pt x="173267" y="197445"/>
                    <a:pt x="173729" y="197445"/>
                  </a:cubicBezTo>
                  <a:cubicBezTo>
                    <a:pt x="173833" y="197445"/>
                    <a:pt x="173939" y="197429"/>
                    <a:pt x="174045" y="197394"/>
                  </a:cubicBezTo>
                  <a:cubicBezTo>
                    <a:pt x="174624" y="197394"/>
                    <a:pt x="175010" y="197008"/>
                    <a:pt x="175010" y="196622"/>
                  </a:cubicBezTo>
                  <a:cubicBezTo>
                    <a:pt x="175203" y="195464"/>
                    <a:pt x="175396" y="194499"/>
                    <a:pt x="175396" y="193535"/>
                  </a:cubicBezTo>
                  <a:cubicBezTo>
                    <a:pt x="175396" y="192763"/>
                    <a:pt x="175975" y="191991"/>
                    <a:pt x="176940" y="191991"/>
                  </a:cubicBezTo>
                  <a:lnTo>
                    <a:pt x="211479" y="191991"/>
                  </a:lnTo>
                  <a:cubicBezTo>
                    <a:pt x="211672" y="191991"/>
                    <a:pt x="211889" y="191979"/>
                    <a:pt x="212109" y="191979"/>
                  </a:cubicBezTo>
                  <a:cubicBezTo>
                    <a:pt x="212769" y="191979"/>
                    <a:pt x="213457" y="192088"/>
                    <a:pt x="213601" y="192956"/>
                  </a:cubicBezTo>
                  <a:cubicBezTo>
                    <a:pt x="213601" y="193728"/>
                    <a:pt x="212829" y="193921"/>
                    <a:pt x="212251" y="194306"/>
                  </a:cubicBezTo>
                  <a:cubicBezTo>
                    <a:pt x="210514" y="195271"/>
                    <a:pt x="208777" y="196236"/>
                    <a:pt x="207041" y="197394"/>
                  </a:cubicBezTo>
                  <a:cubicBezTo>
                    <a:pt x="206076" y="197973"/>
                    <a:pt x="205111" y="198744"/>
                    <a:pt x="204339" y="199323"/>
                  </a:cubicBezTo>
                  <a:cubicBezTo>
                    <a:pt x="203761" y="199902"/>
                    <a:pt x="203568" y="200674"/>
                    <a:pt x="203954" y="201253"/>
                  </a:cubicBezTo>
                  <a:cubicBezTo>
                    <a:pt x="204203" y="201627"/>
                    <a:pt x="204693" y="201840"/>
                    <a:pt x="205165" y="201840"/>
                  </a:cubicBezTo>
                  <a:cubicBezTo>
                    <a:pt x="205425" y="201840"/>
                    <a:pt x="205678" y="201776"/>
                    <a:pt x="205883" y="201639"/>
                  </a:cubicBezTo>
                  <a:cubicBezTo>
                    <a:pt x="208006" y="200288"/>
                    <a:pt x="210128" y="199130"/>
                    <a:pt x="212251" y="197780"/>
                  </a:cubicBezTo>
                  <a:cubicBezTo>
                    <a:pt x="212829" y="197346"/>
                    <a:pt x="213517" y="197128"/>
                    <a:pt x="214150" y="197128"/>
                  </a:cubicBezTo>
                  <a:cubicBezTo>
                    <a:pt x="214361" y="197128"/>
                    <a:pt x="214566" y="197153"/>
                    <a:pt x="214759" y="197201"/>
                  </a:cubicBezTo>
                  <a:cubicBezTo>
                    <a:pt x="215360" y="197501"/>
                    <a:pt x="215727" y="198153"/>
                    <a:pt x="216407" y="198153"/>
                  </a:cubicBezTo>
                  <a:cubicBezTo>
                    <a:pt x="216600" y="198153"/>
                    <a:pt x="216818" y="198101"/>
                    <a:pt x="217074" y="197973"/>
                  </a:cubicBezTo>
                  <a:cubicBezTo>
                    <a:pt x="218425" y="197394"/>
                    <a:pt x="217846" y="196236"/>
                    <a:pt x="218039" y="195464"/>
                  </a:cubicBezTo>
                  <a:cubicBezTo>
                    <a:pt x="218039" y="194885"/>
                    <a:pt x="218425" y="194499"/>
                    <a:pt x="218425" y="193921"/>
                  </a:cubicBezTo>
                  <a:cubicBezTo>
                    <a:pt x="219004" y="191991"/>
                    <a:pt x="219004" y="191412"/>
                    <a:pt x="217460" y="190640"/>
                  </a:cubicBezTo>
                  <a:cubicBezTo>
                    <a:pt x="213601" y="188711"/>
                    <a:pt x="209549" y="186974"/>
                    <a:pt x="205690" y="185238"/>
                  </a:cubicBezTo>
                  <a:cubicBezTo>
                    <a:pt x="205563" y="185212"/>
                    <a:pt x="205440" y="185200"/>
                    <a:pt x="205321" y="185200"/>
                  </a:cubicBezTo>
                  <a:cubicBezTo>
                    <a:pt x="204536" y="185200"/>
                    <a:pt x="203954" y="185725"/>
                    <a:pt x="203954" y="186395"/>
                  </a:cubicBezTo>
                  <a:cubicBezTo>
                    <a:pt x="203954" y="187167"/>
                    <a:pt x="204146" y="187939"/>
                    <a:pt x="203954" y="188325"/>
                  </a:cubicBezTo>
                  <a:cubicBezTo>
                    <a:pt x="203632" y="188861"/>
                    <a:pt x="203251" y="188980"/>
                    <a:pt x="202810" y="188980"/>
                  </a:cubicBezTo>
                  <a:cubicBezTo>
                    <a:pt x="202458" y="188980"/>
                    <a:pt x="202067" y="188904"/>
                    <a:pt x="201638" y="188904"/>
                  </a:cubicBezTo>
                  <a:lnTo>
                    <a:pt x="198551" y="188904"/>
                  </a:lnTo>
                  <a:cubicBezTo>
                    <a:pt x="187938" y="188904"/>
                    <a:pt x="177133" y="188711"/>
                    <a:pt x="166327" y="188711"/>
                  </a:cubicBezTo>
                  <a:lnTo>
                    <a:pt x="16401" y="188711"/>
                  </a:lnTo>
                  <a:cubicBezTo>
                    <a:pt x="14086" y="188711"/>
                    <a:pt x="13507" y="188325"/>
                    <a:pt x="13507" y="186009"/>
                  </a:cubicBezTo>
                  <a:cubicBezTo>
                    <a:pt x="13121" y="177326"/>
                    <a:pt x="12928" y="168450"/>
                    <a:pt x="12542" y="159574"/>
                  </a:cubicBezTo>
                  <a:cubicBezTo>
                    <a:pt x="12542" y="158803"/>
                    <a:pt x="12735" y="158224"/>
                    <a:pt x="12928" y="157645"/>
                  </a:cubicBezTo>
                  <a:cubicBezTo>
                    <a:pt x="13069" y="157080"/>
                    <a:pt x="13521" y="156722"/>
                    <a:pt x="13980" y="156722"/>
                  </a:cubicBezTo>
                  <a:cubicBezTo>
                    <a:pt x="14148" y="156722"/>
                    <a:pt x="14317" y="156770"/>
                    <a:pt x="14472" y="156873"/>
                  </a:cubicBezTo>
                  <a:cubicBezTo>
                    <a:pt x="14858" y="157066"/>
                    <a:pt x="15243" y="157259"/>
                    <a:pt x="15629" y="157645"/>
                  </a:cubicBezTo>
                  <a:cubicBezTo>
                    <a:pt x="16050" y="157898"/>
                    <a:pt x="16508" y="158040"/>
                    <a:pt x="16939" y="158040"/>
                  </a:cubicBezTo>
                  <a:cubicBezTo>
                    <a:pt x="17495" y="158040"/>
                    <a:pt x="18005" y="157803"/>
                    <a:pt x="18331" y="157259"/>
                  </a:cubicBezTo>
                  <a:cubicBezTo>
                    <a:pt x="18910" y="156487"/>
                    <a:pt x="18138" y="155908"/>
                    <a:pt x="17559" y="155329"/>
                  </a:cubicBezTo>
                  <a:cubicBezTo>
                    <a:pt x="17173" y="154944"/>
                    <a:pt x="16980" y="154751"/>
                    <a:pt x="16980" y="154365"/>
                  </a:cubicBezTo>
                  <a:cubicBezTo>
                    <a:pt x="20839" y="150698"/>
                    <a:pt x="25277" y="147225"/>
                    <a:pt x="29715" y="144138"/>
                  </a:cubicBezTo>
                  <a:cubicBezTo>
                    <a:pt x="34539" y="141051"/>
                    <a:pt x="39170" y="137770"/>
                    <a:pt x="43994" y="134683"/>
                  </a:cubicBezTo>
                  <a:cubicBezTo>
                    <a:pt x="45151" y="133718"/>
                    <a:pt x="46502" y="133332"/>
                    <a:pt x="48046" y="133140"/>
                  </a:cubicBezTo>
                  <a:cubicBezTo>
                    <a:pt x="52098" y="132947"/>
                    <a:pt x="54992" y="129280"/>
                    <a:pt x="53834" y="125421"/>
                  </a:cubicBezTo>
                  <a:cubicBezTo>
                    <a:pt x="53642" y="123878"/>
                    <a:pt x="54220" y="122141"/>
                    <a:pt x="55378" y="121176"/>
                  </a:cubicBezTo>
                  <a:cubicBezTo>
                    <a:pt x="61553" y="114616"/>
                    <a:pt x="67341" y="107669"/>
                    <a:pt x="73902" y="101302"/>
                  </a:cubicBezTo>
                  <a:cubicBezTo>
                    <a:pt x="80269" y="95513"/>
                    <a:pt x="85865" y="88953"/>
                    <a:pt x="90882" y="82006"/>
                  </a:cubicBezTo>
                  <a:cubicBezTo>
                    <a:pt x="91847" y="80463"/>
                    <a:pt x="93197" y="79112"/>
                    <a:pt x="94355" y="77761"/>
                  </a:cubicBezTo>
                  <a:cubicBezTo>
                    <a:pt x="95443" y="76052"/>
                    <a:pt x="96905" y="74593"/>
                    <a:pt x="98945" y="74593"/>
                  </a:cubicBezTo>
                  <a:cubicBezTo>
                    <a:pt x="99438" y="74593"/>
                    <a:pt x="99966" y="74679"/>
                    <a:pt x="100530" y="74867"/>
                  </a:cubicBezTo>
                  <a:cubicBezTo>
                    <a:pt x="100699" y="74923"/>
                    <a:pt x="100869" y="74947"/>
                    <a:pt x="101033" y="74947"/>
                  </a:cubicBezTo>
                  <a:cubicBezTo>
                    <a:pt x="101431" y="74947"/>
                    <a:pt x="101800" y="74810"/>
                    <a:pt x="102073" y="74674"/>
                  </a:cubicBezTo>
                  <a:cubicBezTo>
                    <a:pt x="102671" y="74402"/>
                    <a:pt x="103208" y="74283"/>
                    <a:pt x="103701" y="74283"/>
                  </a:cubicBezTo>
                  <a:cubicBezTo>
                    <a:pt x="104957" y="74283"/>
                    <a:pt x="105927" y="75054"/>
                    <a:pt x="106897" y="76025"/>
                  </a:cubicBezTo>
                  <a:cubicBezTo>
                    <a:pt x="109791" y="79112"/>
                    <a:pt x="112879" y="82006"/>
                    <a:pt x="115966" y="84708"/>
                  </a:cubicBezTo>
                  <a:cubicBezTo>
                    <a:pt x="119053" y="87602"/>
                    <a:pt x="122334" y="90303"/>
                    <a:pt x="125421" y="93198"/>
                  </a:cubicBezTo>
                  <a:cubicBezTo>
                    <a:pt x="131209" y="98407"/>
                    <a:pt x="136998" y="103810"/>
                    <a:pt x="142787" y="109213"/>
                  </a:cubicBezTo>
                  <a:cubicBezTo>
                    <a:pt x="143173" y="109599"/>
                    <a:pt x="143559" y="110178"/>
                    <a:pt x="144330" y="110950"/>
                  </a:cubicBezTo>
                  <a:cubicBezTo>
                    <a:pt x="143173" y="111914"/>
                    <a:pt x="142208" y="113265"/>
                    <a:pt x="141822" y="114616"/>
                  </a:cubicBezTo>
                  <a:cubicBezTo>
                    <a:pt x="140857" y="116352"/>
                    <a:pt x="141243" y="118475"/>
                    <a:pt x="142594" y="119633"/>
                  </a:cubicBezTo>
                  <a:cubicBezTo>
                    <a:pt x="143438" y="120839"/>
                    <a:pt x="144734" y="121442"/>
                    <a:pt x="146106" y="121442"/>
                  </a:cubicBezTo>
                  <a:cubicBezTo>
                    <a:pt x="146929" y="121442"/>
                    <a:pt x="147779" y="121224"/>
                    <a:pt x="148575" y="120790"/>
                  </a:cubicBezTo>
                  <a:cubicBezTo>
                    <a:pt x="149158" y="120426"/>
                    <a:pt x="149823" y="120254"/>
                    <a:pt x="150488" y="120254"/>
                  </a:cubicBezTo>
                  <a:cubicBezTo>
                    <a:pt x="151584" y="120254"/>
                    <a:pt x="152679" y="120721"/>
                    <a:pt x="153399" y="121562"/>
                  </a:cubicBezTo>
                  <a:cubicBezTo>
                    <a:pt x="155522" y="123492"/>
                    <a:pt x="157837" y="125228"/>
                    <a:pt x="160153" y="126965"/>
                  </a:cubicBezTo>
                  <a:cubicBezTo>
                    <a:pt x="173853" y="137963"/>
                    <a:pt x="188324" y="147997"/>
                    <a:pt x="201831" y="159381"/>
                  </a:cubicBezTo>
                  <a:cubicBezTo>
                    <a:pt x="202024" y="159671"/>
                    <a:pt x="202362" y="159816"/>
                    <a:pt x="202699" y="159816"/>
                  </a:cubicBezTo>
                  <a:cubicBezTo>
                    <a:pt x="203037" y="159816"/>
                    <a:pt x="203375" y="159671"/>
                    <a:pt x="203568" y="159381"/>
                  </a:cubicBezTo>
                  <a:cubicBezTo>
                    <a:pt x="204146" y="158803"/>
                    <a:pt x="204146" y="158031"/>
                    <a:pt x="203761" y="157645"/>
                  </a:cubicBezTo>
                  <a:cubicBezTo>
                    <a:pt x="203568" y="157066"/>
                    <a:pt x="203182" y="156680"/>
                    <a:pt x="202796" y="156294"/>
                  </a:cubicBezTo>
                  <a:cubicBezTo>
                    <a:pt x="201638" y="155136"/>
                    <a:pt x="200094" y="153786"/>
                    <a:pt x="198744" y="152628"/>
                  </a:cubicBezTo>
                  <a:cubicBezTo>
                    <a:pt x="186588" y="143559"/>
                    <a:pt x="174624" y="134490"/>
                    <a:pt x="162468" y="125228"/>
                  </a:cubicBezTo>
                  <a:cubicBezTo>
                    <a:pt x="159960" y="123299"/>
                    <a:pt x="157258" y="121176"/>
                    <a:pt x="154750" y="119054"/>
                  </a:cubicBezTo>
                  <a:cubicBezTo>
                    <a:pt x="153785" y="118475"/>
                    <a:pt x="153399" y="117510"/>
                    <a:pt x="153592" y="116352"/>
                  </a:cubicBezTo>
                  <a:cubicBezTo>
                    <a:pt x="154171" y="114037"/>
                    <a:pt x="152820" y="111528"/>
                    <a:pt x="150312" y="110950"/>
                  </a:cubicBezTo>
                  <a:cubicBezTo>
                    <a:pt x="148768" y="110371"/>
                    <a:pt x="147225" y="109406"/>
                    <a:pt x="146067" y="108441"/>
                  </a:cubicBezTo>
                  <a:cubicBezTo>
                    <a:pt x="142401" y="105161"/>
                    <a:pt x="138928" y="101881"/>
                    <a:pt x="135262" y="98600"/>
                  </a:cubicBezTo>
                  <a:cubicBezTo>
                    <a:pt x="129473" y="93391"/>
                    <a:pt x="124070" y="87795"/>
                    <a:pt x="118281" y="82971"/>
                  </a:cubicBezTo>
                  <a:cubicBezTo>
                    <a:pt x="115001" y="80270"/>
                    <a:pt x="112107" y="77182"/>
                    <a:pt x="109020" y="74481"/>
                  </a:cubicBezTo>
                  <a:cubicBezTo>
                    <a:pt x="107476" y="73516"/>
                    <a:pt x="106704" y="71587"/>
                    <a:pt x="107090" y="69657"/>
                  </a:cubicBezTo>
                  <a:cubicBezTo>
                    <a:pt x="107283" y="68499"/>
                    <a:pt x="106897" y="67149"/>
                    <a:pt x="105932" y="66377"/>
                  </a:cubicBezTo>
                  <a:cubicBezTo>
                    <a:pt x="104196" y="64640"/>
                    <a:pt x="102073" y="63675"/>
                    <a:pt x="99565" y="63675"/>
                  </a:cubicBezTo>
                  <a:cubicBezTo>
                    <a:pt x="96863" y="63675"/>
                    <a:pt x="94741" y="66184"/>
                    <a:pt x="95513" y="68692"/>
                  </a:cubicBezTo>
                  <a:cubicBezTo>
                    <a:pt x="95899" y="70429"/>
                    <a:pt x="95320" y="72358"/>
                    <a:pt x="93969" y="73516"/>
                  </a:cubicBezTo>
                  <a:cubicBezTo>
                    <a:pt x="92040" y="75832"/>
                    <a:pt x="89917" y="78147"/>
                    <a:pt x="88180" y="80463"/>
                  </a:cubicBezTo>
                  <a:cubicBezTo>
                    <a:pt x="84321" y="86058"/>
                    <a:pt x="79690" y="91268"/>
                    <a:pt x="74867" y="96092"/>
                  </a:cubicBezTo>
                  <a:cubicBezTo>
                    <a:pt x="67534" y="103231"/>
                    <a:pt x="60588" y="110564"/>
                    <a:pt x="54027" y="118282"/>
                  </a:cubicBezTo>
                  <a:cubicBezTo>
                    <a:pt x="52484" y="120211"/>
                    <a:pt x="50554" y="121755"/>
                    <a:pt x="48239" y="122720"/>
                  </a:cubicBezTo>
                  <a:cubicBezTo>
                    <a:pt x="45537" y="123492"/>
                    <a:pt x="43801" y="126000"/>
                    <a:pt x="43994" y="128894"/>
                  </a:cubicBezTo>
                  <a:cubicBezTo>
                    <a:pt x="44187" y="130245"/>
                    <a:pt x="43415" y="131596"/>
                    <a:pt x="42064" y="132175"/>
                  </a:cubicBezTo>
                  <a:cubicBezTo>
                    <a:pt x="41099" y="132754"/>
                    <a:pt x="40135" y="133525"/>
                    <a:pt x="39170" y="134104"/>
                  </a:cubicBezTo>
                  <a:cubicBezTo>
                    <a:pt x="31259" y="138928"/>
                    <a:pt x="23926" y="144331"/>
                    <a:pt x="16980" y="150506"/>
                  </a:cubicBezTo>
                  <a:cubicBezTo>
                    <a:pt x="16208" y="150891"/>
                    <a:pt x="15629" y="151470"/>
                    <a:pt x="14858" y="152049"/>
                  </a:cubicBezTo>
                  <a:cubicBezTo>
                    <a:pt x="14484" y="152423"/>
                    <a:pt x="13949" y="152636"/>
                    <a:pt x="13357" y="152636"/>
                  </a:cubicBezTo>
                  <a:cubicBezTo>
                    <a:pt x="13033" y="152636"/>
                    <a:pt x="12691" y="152572"/>
                    <a:pt x="12349" y="152435"/>
                  </a:cubicBezTo>
                  <a:cubicBezTo>
                    <a:pt x="12349" y="150891"/>
                    <a:pt x="12156" y="148962"/>
                    <a:pt x="12156" y="147225"/>
                  </a:cubicBezTo>
                  <a:cubicBezTo>
                    <a:pt x="11770" y="139893"/>
                    <a:pt x="11577" y="132561"/>
                    <a:pt x="11384" y="125421"/>
                  </a:cubicBezTo>
                  <a:cubicBezTo>
                    <a:pt x="11191" y="123299"/>
                    <a:pt x="11770" y="120983"/>
                    <a:pt x="11770" y="119054"/>
                  </a:cubicBezTo>
                  <a:cubicBezTo>
                    <a:pt x="11770" y="116931"/>
                    <a:pt x="10805" y="114809"/>
                    <a:pt x="10805" y="112686"/>
                  </a:cubicBezTo>
                  <a:cubicBezTo>
                    <a:pt x="10420" y="102074"/>
                    <a:pt x="10034" y="91461"/>
                    <a:pt x="9648" y="81041"/>
                  </a:cubicBezTo>
                  <a:cubicBezTo>
                    <a:pt x="9069" y="63097"/>
                    <a:pt x="8297" y="45152"/>
                    <a:pt x="7718" y="27207"/>
                  </a:cubicBezTo>
                  <a:cubicBezTo>
                    <a:pt x="7525" y="23348"/>
                    <a:pt x="7525" y="19489"/>
                    <a:pt x="7525" y="15629"/>
                  </a:cubicBezTo>
                  <a:cubicBezTo>
                    <a:pt x="7525" y="15244"/>
                    <a:pt x="7718" y="15051"/>
                    <a:pt x="7911" y="14858"/>
                  </a:cubicBezTo>
                  <a:cubicBezTo>
                    <a:pt x="9262" y="15436"/>
                    <a:pt x="9069" y="16787"/>
                    <a:pt x="9648" y="17752"/>
                  </a:cubicBezTo>
                  <a:cubicBezTo>
                    <a:pt x="9841" y="18331"/>
                    <a:pt x="10227" y="18717"/>
                    <a:pt x="10613" y="19296"/>
                  </a:cubicBezTo>
                  <a:cubicBezTo>
                    <a:pt x="10895" y="19578"/>
                    <a:pt x="11281" y="19757"/>
                    <a:pt x="11695" y="19757"/>
                  </a:cubicBezTo>
                  <a:cubicBezTo>
                    <a:pt x="11846" y="19757"/>
                    <a:pt x="12001" y="19733"/>
                    <a:pt x="12156" y="19681"/>
                  </a:cubicBezTo>
                  <a:cubicBezTo>
                    <a:pt x="12542" y="19681"/>
                    <a:pt x="12928" y="19103"/>
                    <a:pt x="12928" y="18717"/>
                  </a:cubicBezTo>
                  <a:cubicBezTo>
                    <a:pt x="12928" y="17945"/>
                    <a:pt x="12735" y="17366"/>
                    <a:pt x="12542" y="16787"/>
                  </a:cubicBezTo>
                  <a:cubicBezTo>
                    <a:pt x="10805" y="12156"/>
                    <a:pt x="9262" y="7525"/>
                    <a:pt x="7718" y="2894"/>
                  </a:cubicBezTo>
                  <a:cubicBezTo>
                    <a:pt x="7525" y="2315"/>
                    <a:pt x="7139" y="1737"/>
                    <a:pt x="6946" y="1158"/>
                  </a:cubicBezTo>
                  <a:cubicBezTo>
                    <a:pt x="6560" y="386"/>
                    <a:pt x="5982" y="0"/>
                    <a:pt x="5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5"/>
            <p:cNvSpPr/>
            <p:nvPr/>
          </p:nvSpPr>
          <p:spPr>
            <a:xfrm>
              <a:off x="1914200" y="2231175"/>
              <a:ext cx="308750" cy="1004475"/>
            </a:xfrm>
            <a:custGeom>
              <a:avLst/>
              <a:gdLst/>
              <a:ahLst/>
              <a:cxnLst/>
              <a:rect l="l" t="t" r="r" b="b"/>
              <a:pathLst>
                <a:path w="12350" h="40179" extrusionOk="0">
                  <a:moveTo>
                    <a:pt x="4103" y="1"/>
                  </a:moveTo>
                  <a:cubicBezTo>
                    <a:pt x="3382" y="1"/>
                    <a:pt x="2669" y="420"/>
                    <a:pt x="2316" y="1126"/>
                  </a:cubicBezTo>
                  <a:cubicBezTo>
                    <a:pt x="1351" y="2863"/>
                    <a:pt x="579" y="4793"/>
                    <a:pt x="193" y="6722"/>
                  </a:cubicBezTo>
                  <a:cubicBezTo>
                    <a:pt x="0" y="7687"/>
                    <a:pt x="772" y="8459"/>
                    <a:pt x="2123" y="8459"/>
                  </a:cubicBezTo>
                  <a:lnTo>
                    <a:pt x="3666" y="8459"/>
                  </a:lnTo>
                  <a:cubicBezTo>
                    <a:pt x="3859" y="10195"/>
                    <a:pt x="3859" y="11932"/>
                    <a:pt x="4052" y="13669"/>
                  </a:cubicBezTo>
                  <a:cubicBezTo>
                    <a:pt x="4438" y="20422"/>
                    <a:pt x="4824" y="26983"/>
                    <a:pt x="5210" y="33736"/>
                  </a:cubicBezTo>
                  <a:cubicBezTo>
                    <a:pt x="5210" y="35087"/>
                    <a:pt x="5403" y="36437"/>
                    <a:pt x="5596" y="37788"/>
                  </a:cubicBezTo>
                  <a:cubicBezTo>
                    <a:pt x="5931" y="39129"/>
                    <a:pt x="6557" y="40178"/>
                    <a:pt x="7222" y="40178"/>
                  </a:cubicBezTo>
                  <a:cubicBezTo>
                    <a:pt x="7322" y="40178"/>
                    <a:pt x="7424" y="40154"/>
                    <a:pt x="7525" y="40104"/>
                  </a:cubicBezTo>
                  <a:cubicBezTo>
                    <a:pt x="9069" y="39525"/>
                    <a:pt x="8683" y="38367"/>
                    <a:pt x="8683" y="37209"/>
                  </a:cubicBezTo>
                  <a:cubicBezTo>
                    <a:pt x="8490" y="35859"/>
                    <a:pt x="8297" y="34508"/>
                    <a:pt x="8297" y="33157"/>
                  </a:cubicBezTo>
                  <a:cubicBezTo>
                    <a:pt x="7718" y="25246"/>
                    <a:pt x="7332" y="17335"/>
                    <a:pt x="6754" y="9617"/>
                  </a:cubicBezTo>
                  <a:cubicBezTo>
                    <a:pt x="6754" y="8845"/>
                    <a:pt x="6368" y="7880"/>
                    <a:pt x="7718" y="7494"/>
                  </a:cubicBezTo>
                  <a:cubicBezTo>
                    <a:pt x="8490" y="8266"/>
                    <a:pt x="9262" y="9038"/>
                    <a:pt x="10034" y="9809"/>
                  </a:cubicBezTo>
                  <a:cubicBezTo>
                    <a:pt x="10260" y="10036"/>
                    <a:pt x="10552" y="10129"/>
                    <a:pt x="10833" y="10129"/>
                  </a:cubicBezTo>
                  <a:cubicBezTo>
                    <a:pt x="11032" y="10129"/>
                    <a:pt x="11225" y="10082"/>
                    <a:pt x="11385" y="10002"/>
                  </a:cubicBezTo>
                  <a:cubicBezTo>
                    <a:pt x="12156" y="9809"/>
                    <a:pt x="12349" y="9038"/>
                    <a:pt x="12156" y="8459"/>
                  </a:cubicBezTo>
                  <a:cubicBezTo>
                    <a:pt x="10613" y="5179"/>
                    <a:pt x="8297" y="2477"/>
                    <a:pt x="5403" y="548"/>
                  </a:cubicBezTo>
                  <a:cubicBezTo>
                    <a:pt x="5027" y="172"/>
                    <a:pt x="4563" y="1"/>
                    <a:pt x="41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5"/>
            <p:cNvSpPr/>
            <p:nvPr/>
          </p:nvSpPr>
          <p:spPr>
            <a:xfrm>
              <a:off x="3520550" y="2403500"/>
              <a:ext cx="308750" cy="916000"/>
            </a:xfrm>
            <a:custGeom>
              <a:avLst/>
              <a:gdLst/>
              <a:ahLst/>
              <a:cxnLst/>
              <a:rect l="l" t="t" r="r" b="b"/>
              <a:pathLst>
                <a:path w="12350" h="36640" extrusionOk="0">
                  <a:moveTo>
                    <a:pt x="5767" y="1"/>
                  </a:moveTo>
                  <a:cubicBezTo>
                    <a:pt x="5710" y="1"/>
                    <a:pt x="5653" y="8"/>
                    <a:pt x="5596" y="22"/>
                  </a:cubicBezTo>
                  <a:cubicBezTo>
                    <a:pt x="4438" y="408"/>
                    <a:pt x="4438" y="1373"/>
                    <a:pt x="4438" y="2338"/>
                  </a:cubicBezTo>
                  <a:lnTo>
                    <a:pt x="4438" y="6969"/>
                  </a:lnTo>
                  <a:cubicBezTo>
                    <a:pt x="4631" y="13529"/>
                    <a:pt x="5017" y="19897"/>
                    <a:pt x="5210" y="26457"/>
                  </a:cubicBezTo>
                  <a:cubicBezTo>
                    <a:pt x="5596" y="27615"/>
                    <a:pt x="5403" y="28773"/>
                    <a:pt x="4631" y="29930"/>
                  </a:cubicBezTo>
                  <a:cubicBezTo>
                    <a:pt x="3087" y="28966"/>
                    <a:pt x="3280" y="26843"/>
                    <a:pt x="2123" y="25878"/>
                  </a:cubicBezTo>
                  <a:cubicBezTo>
                    <a:pt x="1840" y="25596"/>
                    <a:pt x="1454" y="25417"/>
                    <a:pt x="1116" y="25417"/>
                  </a:cubicBezTo>
                  <a:cubicBezTo>
                    <a:pt x="993" y="25417"/>
                    <a:pt x="875" y="25441"/>
                    <a:pt x="772" y="25492"/>
                  </a:cubicBezTo>
                  <a:cubicBezTo>
                    <a:pt x="386" y="25685"/>
                    <a:pt x="193" y="26071"/>
                    <a:pt x="193" y="26264"/>
                  </a:cubicBezTo>
                  <a:cubicBezTo>
                    <a:pt x="0" y="26843"/>
                    <a:pt x="0" y="27615"/>
                    <a:pt x="193" y="28194"/>
                  </a:cubicBezTo>
                  <a:cubicBezTo>
                    <a:pt x="965" y="30509"/>
                    <a:pt x="2123" y="33211"/>
                    <a:pt x="3087" y="35140"/>
                  </a:cubicBezTo>
                  <a:cubicBezTo>
                    <a:pt x="3597" y="36159"/>
                    <a:pt x="4267" y="36640"/>
                    <a:pt x="5014" y="36640"/>
                  </a:cubicBezTo>
                  <a:cubicBezTo>
                    <a:pt x="5682" y="36640"/>
                    <a:pt x="6411" y="36255"/>
                    <a:pt x="7140" y="35526"/>
                  </a:cubicBezTo>
                  <a:cubicBezTo>
                    <a:pt x="9455" y="33018"/>
                    <a:pt x="10420" y="29544"/>
                    <a:pt x="12156" y="26457"/>
                  </a:cubicBezTo>
                  <a:cubicBezTo>
                    <a:pt x="12349" y="26071"/>
                    <a:pt x="11963" y="25492"/>
                    <a:pt x="11770" y="25106"/>
                  </a:cubicBezTo>
                  <a:cubicBezTo>
                    <a:pt x="11532" y="24868"/>
                    <a:pt x="11220" y="24703"/>
                    <a:pt x="10925" y="24703"/>
                  </a:cubicBezTo>
                  <a:cubicBezTo>
                    <a:pt x="10743" y="24703"/>
                    <a:pt x="10567" y="24766"/>
                    <a:pt x="10420" y="24913"/>
                  </a:cubicBezTo>
                  <a:cubicBezTo>
                    <a:pt x="9994" y="25055"/>
                    <a:pt x="9672" y="25511"/>
                    <a:pt x="9071" y="25511"/>
                  </a:cubicBezTo>
                  <a:cubicBezTo>
                    <a:pt x="8855" y="25511"/>
                    <a:pt x="8603" y="25452"/>
                    <a:pt x="8297" y="25299"/>
                  </a:cubicBezTo>
                  <a:cubicBezTo>
                    <a:pt x="8104" y="23949"/>
                    <a:pt x="8104" y="22598"/>
                    <a:pt x="8104" y="21247"/>
                  </a:cubicBezTo>
                  <a:cubicBezTo>
                    <a:pt x="7718" y="15266"/>
                    <a:pt x="7525" y="9477"/>
                    <a:pt x="7140" y="3688"/>
                  </a:cubicBezTo>
                  <a:lnTo>
                    <a:pt x="7140" y="2145"/>
                  </a:lnTo>
                  <a:cubicBezTo>
                    <a:pt x="7140" y="1073"/>
                    <a:pt x="6478" y="1"/>
                    <a:pt x="57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5"/>
            <p:cNvSpPr/>
            <p:nvPr/>
          </p:nvSpPr>
          <p:spPr>
            <a:xfrm>
              <a:off x="2960975" y="1178625"/>
              <a:ext cx="240125" cy="815400"/>
            </a:xfrm>
            <a:custGeom>
              <a:avLst/>
              <a:gdLst/>
              <a:ahLst/>
              <a:cxnLst/>
              <a:rect l="l" t="t" r="r" b="b"/>
              <a:pathLst>
                <a:path w="9605" h="32616" extrusionOk="0">
                  <a:moveTo>
                    <a:pt x="3949" y="0"/>
                  </a:moveTo>
                  <a:cubicBezTo>
                    <a:pt x="3241" y="0"/>
                    <a:pt x="2541" y="344"/>
                    <a:pt x="2123" y="971"/>
                  </a:cubicBezTo>
                  <a:cubicBezTo>
                    <a:pt x="1737" y="1550"/>
                    <a:pt x="1351" y="2129"/>
                    <a:pt x="1158" y="2708"/>
                  </a:cubicBezTo>
                  <a:cubicBezTo>
                    <a:pt x="386" y="4444"/>
                    <a:pt x="0" y="5988"/>
                    <a:pt x="1930" y="7339"/>
                  </a:cubicBezTo>
                  <a:cubicBezTo>
                    <a:pt x="2895" y="7918"/>
                    <a:pt x="2895" y="9268"/>
                    <a:pt x="2895" y="10426"/>
                  </a:cubicBezTo>
                  <a:lnTo>
                    <a:pt x="2895" y="20074"/>
                  </a:lnTo>
                  <a:lnTo>
                    <a:pt x="2895" y="28950"/>
                  </a:lnTo>
                  <a:cubicBezTo>
                    <a:pt x="3088" y="30107"/>
                    <a:pt x="3088" y="31072"/>
                    <a:pt x="3474" y="32037"/>
                  </a:cubicBezTo>
                  <a:cubicBezTo>
                    <a:pt x="3667" y="32423"/>
                    <a:pt x="4245" y="32616"/>
                    <a:pt x="4631" y="32616"/>
                  </a:cubicBezTo>
                  <a:cubicBezTo>
                    <a:pt x="5210" y="32423"/>
                    <a:pt x="5596" y="32230"/>
                    <a:pt x="5789" y="31844"/>
                  </a:cubicBezTo>
                  <a:cubicBezTo>
                    <a:pt x="6175" y="30686"/>
                    <a:pt x="6175" y="29529"/>
                    <a:pt x="5982" y="28371"/>
                  </a:cubicBezTo>
                  <a:lnTo>
                    <a:pt x="5982" y="10812"/>
                  </a:lnTo>
                  <a:cubicBezTo>
                    <a:pt x="5982" y="9268"/>
                    <a:pt x="6561" y="8496"/>
                    <a:pt x="8105" y="8496"/>
                  </a:cubicBezTo>
                  <a:cubicBezTo>
                    <a:pt x="8177" y="8511"/>
                    <a:pt x="8247" y="8518"/>
                    <a:pt x="8315" y="8518"/>
                  </a:cubicBezTo>
                  <a:cubicBezTo>
                    <a:pt x="9150" y="8518"/>
                    <a:pt x="9605" y="7474"/>
                    <a:pt x="9069" y="6760"/>
                  </a:cubicBezTo>
                  <a:cubicBezTo>
                    <a:pt x="8105" y="4637"/>
                    <a:pt x="6947" y="2515"/>
                    <a:pt x="5596" y="778"/>
                  </a:cubicBezTo>
                  <a:cubicBezTo>
                    <a:pt x="5154" y="247"/>
                    <a:pt x="4549" y="0"/>
                    <a:pt x="3949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5"/>
            <p:cNvSpPr/>
            <p:nvPr/>
          </p:nvSpPr>
          <p:spPr>
            <a:xfrm>
              <a:off x="4702400" y="3453750"/>
              <a:ext cx="255075" cy="778575"/>
            </a:xfrm>
            <a:custGeom>
              <a:avLst/>
              <a:gdLst/>
              <a:ahLst/>
              <a:cxnLst/>
              <a:rect l="l" t="t" r="r" b="b"/>
              <a:pathLst>
                <a:path w="10203" h="31143" extrusionOk="0">
                  <a:moveTo>
                    <a:pt x="1423" y="1"/>
                  </a:moveTo>
                  <a:cubicBezTo>
                    <a:pt x="1275" y="1"/>
                    <a:pt x="1120" y="25"/>
                    <a:pt x="965" y="77"/>
                  </a:cubicBezTo>
                  <a:cubicBezTo>
                    <a:pt x="579" y="77"/>
                    <a:pt x="193" y="462"/>
                    <a:pt x="193" y="1041"/>
                  </a:cubicBezTo>
                  <a:cubicBezTo>
                    <a:pt x="0" y="2006"/>
                    <a:pt x="193" y="2971"/>
                    <a:pt x="386" y="3936"/>
                  </a:cubicBezTo>
                  <a:cubicBezTo>
                    <a:pt x="1544" y="8567"/>
                    <a:pt x="2123" y="13390"/>
                    <a:pt x="2702" y="18214"/>
                  </a:cubicBezTo>
                  <a:cubicBezTo>
                    <a:pt x="2895" y="19951"/>
                    <a:pt x="3473" y="21495"/>
                    <a:pt x="1544" y="22652"/>
                  </a:cubicBezTo>
                  <a:cubicBezTo>
                    <a:pt x="772" y="23231"/>
                    <a:pt x="965" y="24196"/>
                    <a:pt x="1158" y="25161"/>
                  </a:cubicBezTo>
                  <a:cubicBezTo>
                    <a:pt x="1930" y="26704"/>
                    <a:pt x="2702" y="28441"/>
                    <a:pt x="3666" y="29985"/>
                  </a:cubicBezTo>
                  <a:cubicBezTo>
                    <a:pt x="3956" y="30756"/>
                    <a:pt x="4583" y="31142"/>
                    <a:pt x="5210" y="31142"/>
                  </a:cubicBezTo>
                  <a:cubicBezTo>
                    <a:pt x="5837" y="31142"/>
                    <a:pt x="6464" y="30756"/>
                    <a:pt x="6754" y="29985"/>
                  </a:cubicBezTo>
                  <a:cubicBezTo>
                    <a:pt x="8104" y="26897"/>
                    <a:pt x="9262" y="23424"/>
                    <a:pt x="10034" y="20144"/>
                  </a:cubicBezTo>
                  <a:cubicBezTo>
                    <a:pt x="10202" y="19133"/>
                    <a:pt x="9488" y="18564"/>
                    <a:pt x="8534" y="18564"/>
                  </a:cubicBezTo>
                  <a:cubicBezTo>
                    <a:pt x="8395" y="18564"/>
                    <a:pt x="8251" y="18576"/>
                    <a:pt x="8104" y="18600"/>
                  </a:cubicBezTo>
                  <a:cubicBezTo>
                    <a:pt x="7332" y="18793"/>
                    <a:pt x="6754" y="19179"/>
                    <a:pt x="6175" y="19565"/>
                  </a:cubicBezTo>
                  <a:cubicBezTo>
                    <a:pt x="5789" y="17057"/>
                    <a:pt x="5403" y="15127"/>
                    <a:pt x="5017" y="13198"/>
                  </a:cubicBezTo>
                  <a:cubicBezTo>
                    <a:pt x="4438" y="9531"/>
                    <a:pt x="3666" y="5865"/>
                    <a:pt x="3087" y="2392"/>
                  </a:cubicBezTo>
                  <a:cubicBezTo>
                    <a:pt x="2895" y="1620"/>
                    <a:pt x="2702" y="1041"/>
                    <a:pt x="2316" y="462"/>
                  </a:cubicBezTo>
                  <a:cubicBezTo>
                    <a:pt x="2174" y="180"/>
                    <a:pt x="1826" y="1"/>
                    <a:pt x="14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1" name="Google Shape;1261;p45"/>
          <p:cNvGrpSpPr/>
          <p:nvPr/>
        </p:nvGrpSpPr>
        <p:grpSpPr>
          <a:xfrm rot="2700000">
            <a:off x="4771441" y="3837594"/>
            <a:ext cx="1252474" cy="770935"/>
            <a:chOff x="230550" y="540800"/>
            <a:chExt cx="7068100" cy="4350625"/>
          </a:xfrm>
        </p:grpSpPr>
        <p:sp>
          <p:nvSpPr>
            <p:cNvPr id="1262" name="Google Shape;1262;p45"/>
            <p:cNvSpPr/>
            <p:nvPr/>
          </p:nvSpPr>
          <p:spPr>
            <a:xfrm>
              <a:off x="586225" y="1135100"/>
              <a:ext cx="5970800" cy="3170700"/>
            </a:xfrm>
            <a:custGeom>
              <a:avLst/>
              <a:gdLst/>
              <a:ahLst/>
              <a:cxnLst/>
              <a:rect l="l" t="t" r="r" b="b"/>
              <a:pathLst>
                <a:path w="238832" h="126828" extrusionOk="0">
                  <a:moveTo>
                    <a:pt x="147430" y="0"/>
                  </a:moveTo>
                  <a:cubicBezTo>
                    <a:pt x="129460" y="0"/>
                    <a:pt x="111525" y="1437"/>
                    <a:pt x="93838" y="4572"/>
                  </a:cubicBezTo>
                  <a:cubicBezTo>
                    <a:pt x="66897" y="9112"/>
                    <a:pt x="39351" y="18193"/>
                    <a:pt x="21795" y="38777"/>
                  </a:cubicBezTo>
                  <a:cubicBezTo>
                    <a:pt x="3935" y="59360"/>
                    <a:pt x="0" y="93868"/>
                    <a:pt x="19373" y="112636"/>
                  </a:cubicBezTo>
                  <a:cubicBezTo>
                    <a:pt x="30101" y="123179"/>
                    <a:pt x="44899" y="126827"/>
                    <a:pt x="60242" y="126827"/>
                  </a:cubicBezTo>
                  <a:cubicBezTo>
                    <a:pt x="70009" y="126827"/>
                    <a:pt x="79996" y="125349"/>
                    <a:pt x="89297" y="123230"/>
                  </a:cubicBezTo>
                  <a:cubicBezTo>
                    <a:pt x="140454" y="111425"/>
                    <a:pt x="187372" y="85695"/>
                    <a:pt x="224907" y="49069"/>
                  </a:cubicBezTo>
                  <a:cubicBezTo>
                    <a:pt x="230659" y="44225"/>
                    <a:pt x="234896" y="37869"/>
                    <a:pt x="237318" y="30604"/>
                  </a:cubicBezTo>
                  <a:cubicBezTo>
                    <a:pt x="238832" y="23339"/>
                    <a:pt x="235502" y="14258"/>
                    <a:pt x="228237" y="12442"/>
                  </a:cubicBezTo>
                  <a:lnTo>
                    <a:pt x="238529" y="11231"/>
                  </a:lnTo>
                  <a:cubicBezTo>
                    <a:pt x="208771" y="4173"/>
                    <a:pt x="178051" y="0"/>
                    <a:pt x="1474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5"/>
            <p:cNvSpPr/>
            <p:nvPr/>
          </p:nvSpPr>
          <p:spPr>
            <a:xfrm>
              <a:off x="4642425" y="1607425"/>
              <a:ext cx="1346475" cy="911050"/>
            </a:xfrm>
            <a:custGeom>
              <a:avLst/>
              <a:gdLst/>
              <a:ahLst/>
              <a:cxnLst/>
              <a:rect l="l" t="t" r="r" b="b"/>
              <a:pathLst>
                <a:path w="53859" h="36442" extrusionOk="0">
                  <a:moveTo>
                    <a:pt x="25027" y="0"/>
                  </a:moveTo>
                  <a:cubicBezTo>
                    <a:pt x="21459" y="0"/>
                    <a:pt x="17935" y="473"/>
                    <a:pt x="14530" y="1419"/>
                  </a:cubicBezTo>
                  <a:cubicBezTo>
                    <a:pt x="9081" y="2933"/>
                    <a:pt x="4238" y="6868"/>
                    <a:pt x="2119" y="12316"/>
                  </a:cubicBezTo>
                  <a:cubicBezTo>
                    <a:pt x="0" y="19884"/>
                    <a:pt x="2724" y="27754"/>
                    <a:pt x="9384" y="31992"/>
                  </a:cubicBezTo>
                  <a:cubicBezTo>
                    <a:pt x="13834" y="34958"/>
                    <a:pt x="19025" y="36442"/>
                    <a:pt x="24335" y="36442"/>
                  </a:cubicBezTo>
                  <a:cubicBezTo>
                    <a:pt x="26611" y="36442"/>
                    <a:pt x="28908" y="36169"/>
                    <a:pt x="31178" y="35624"/>
                  </a:cubicBezTo>
                  <a:cubicBezTo>
                    <a:pt x="38443" y="33808"/>
                    <a:pt x="45405" y="31084"/>
                    <a:pt x="52065" y="27451"/>
                  </a:cubicBezTo>
                  <a:cubicBezTo>
                    <a:pt x="53859" y="22885"/>
                    <a:pt x="53280" y="18142"/>
                    <a:pt x="50944" y="14408"/>
                  </a:cubicBezTo>
                  <a:lnTo>
                    <a:pt x="50944" y="14408"/>
                  </a:lnTo>
                  <a:lnTo>
                    <a:pt x="53578" y="16251"/>
                  </a:lnTo>
                  <a:cubicBezTo>
                    <a:pt x="53578" y="11106"/>
                    <a:pt x="50551" y="6262"/>
                    <a:pt x="46011" y="4143"/>
                  </a:cubicBezTo>
                  <a:cubicBezTo>
                    <a:pt x="41470" y="1722"/>
                    <a:pt x="36627" y="511"/>
                    <a:pt x="31481" y="511"/>
                  </a:cubicBezTo>
                  <a:cubicBezTo>
                    <a:pt x="29324" y="171"/>
                    <a:pt x="27168" y="0"/>
                    <a:pt x="25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5"/>
            <p:cNvSpPr/>
            <p:nvPr/>
          </p:nvSpPr>
          <p:spPr>
            <a:xfrm>
              <a:off x="1456475" y="1836850"/>
              <a:ext cx="2467050" cy="1896350"/>
            </a:xfrm>
            <a:custGeom>
              <a:avLst/>
              <a:gdLst/>
              <a:ahLst/>
              <a:cxnLst/>
              <a:rect l="l" t="t" r="r" b="b"/>
              <a:pathLst>
                <a:path w="98682" h="75854" extrusionOk="0">
                  <a:moveTo>
                    <a:pt x="59123" y="1"/>
                  </a:moveTo>
                  <a:cubicBezTo>
                    <a:pt x="36047" y="1"/>
                    <a:pt x="13794" y="13701"/>
                    <a:pt x="4541" y="37042"/>
                  </a:cubicBezTo>
                  <a:cubicBezTo>
                    <a:pt x="1" y="48847"/>
                    <a:pt x="304" y="64587"/>
                    <a:pt x="10898" y="71550"/>
                  </a:cubicBezTo>
                  <a:cubicBezTo>
                    <a:pt x="15890" y="74323"/>
                    <a:pt x="21643" y="75825"/>
                    <a:pt x="27460" y="75825"/>
                  </a:cubicBezTo>
                  <a:cubicBezTo>
                    <a:pt x="27993" y="75825"/>
                    <a:pt x="28527" y="75813"/>
                    <a:pt x="29060" y="75787"/>
                  </a:cubicBezTo>
                  <a:cubicBezTo>
                    <a:pt x="30512" y="75831"/>
                    <a:pt x="31977" y="75854"/>
                    <a:pt x="33450" y="75854"/>
                  </a:cubicBezTo>
                  <a:cubicBezTo>
                    <a:pt x="52546" y="75854"/>
                    <a:pt x="73019" y="71958"/>
                    <a:pt x="85665" y="57625"/>
                  </a:cubicBezTo>
                  <a:cubicBezTo>
                    <a:pt x="98076" y="42188"/>
                    <a:pt x="98682" y="20393"/>
                    <a:pt x="87179" y="4653"/>
                  </a:cubicBezTo>
                  <a:lnTo>
                    <a:pt x="87179" y="4653"/>
                  </a:lnTo>
                  <a:lnTo>
                    <a:pt x="88995" y="8285"/>
                  </a:lnTo>
                  <a:cubicBezTo>
                    <a:pt x="79568" y="2648"/>
                    <a:pt x="69266" y="1"/>
                    <a:pt x="59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5"/>
            <p:cNvSpPr/>
            <p:nvPr/>
          </p:nvSpPr>
          <p:spPr>
            <a:xfrm>
              <a:off x="230550" y="540800"/>
              <a:ext cx="7068100" cy="4350625"/>
            </a:xfrm>
            <a:custGeom>
              <a:avLst/>
              <a:gdLst/>
              <a:ahLst/>
              <a:cxnLst/>
              <a:rect l="l" t="t" r="r" b="b"/>
              <a:pathLst>
                <a:path w="282724" h="174025" extrusionOk="0">
                  <a:moveTo>
                    <a:pt x="161578" y="20315"/>
                  </a:moveTo>
                  <a:cubicBezTo>
                    <a:pt x="163667" y="20315"/>
                    <a:pt x="165768" y="21004"/>
                    <a:pt x="167697" y="22290"/>
                  </a:cubicBezTo>
                  <a:lnTo>
                    <a:pt x="156194" y="21987"/>
                  </a:lnTo>
                  <a:cubicBezTo>
                    <a:pt x="157897" y="20852"/>
                    <a:pt x="159734" y="20315"/>
                    <a:pt x="161578" y="20315"/>
                  </a:cubicBezTo>
                  <a:close/>
                  <a:moveTo>
                    <a:pt x="188735" y="19414"/>
                  </a:moveTo>
                  <a:cubicBezTo>
                    <a:pt x="191232" y="19414"/>
                    <a:pt x="193578" y="20322"/>
                    <a:pt x="195848" y="22290"/>
                  </a:cubicBezTo>
                  <a:lnTo>
                    <a:pt x="195926" y="22329"/>
                  </a:lnTo>
                  <a:lnTo>
                    <a:pt x="195926" y="22329"/>
                  </a:lnTo>
                  <a:cubicBezTo>
                    <a:pt x="193613" y="22725"/>
                    <a:pt x="191299" y="22937"/>
                    <a:pt x="188986" y="22937"/>
                  </a:cubicBezTo>
                  <a:cubicBezTo>
                    <a:pt x="186228" y="22937"/>
                    <a:pt x="183471" y="22636"/>
                    <a:pt x="180713" y="21987"/>
                  </a:cubicBezTo>
                  <a:cubicBezTo>
                    <a:pt x="183589" y="20322"/>
                    <a:pt x="186237" y="19414"/>
                    <a:pt x="188735" y="19414"/>
                  </a:cubicBezTo>
                  <a:close/>
                  <a:moveTo>
                    <a:pt x="135512" y="20371"/>
                  </a:moveTo>
                  <a:cubicBezTo>
                    <a:pt x="137247" y="20371"/>
                    <a:pt x="138965" y="20987"/>
                    <a:pt x="140454" y="22290"/>
                  </a:cubicBezTo>
                  <a:cubicBezTo>
                    <a:pt x="138459" y="22733"/>
                    <a:pt x="136465" y="23014"/>
                    <a:pt x="134471" y="23014"/>
                  </a:cubicBezTo>
                  <a:cubicBezTo>
                    <a:pt x="133741" y="23014"/>
                    <a:pt x="133011" y="22976"/>
                    <a:pt x="132281" y="22895"/>
                  </a:cubicBezTo>
                  <a:cubicBezTo>
                    <a:pt x="131675" y="22895"/>
                    <a:pt x="131373" y="22592"/>
                    <a:pt x="131373" y="21987"/>
                  </a:cubicBezTo>
                  <a:cubicBezTo>
                    <a:pt x="131373" y="21382"/>
                    <a:pt x="131675" y="21079"/>
                    <a:pt x="132281" y="21079"/>
                  </a:cubicBezTo>
                  <a:cubicBezTo>
                    <a:pt x="133330" y="20613"/>
                    <a:pt x="134424" y="20371"/>
                    <a:pt x="135512" y="20371"/>
                  </a:cubicBezTo>
                  <a:close/>
                  <a:moveTo>
                    <a:pt x="211245" y="20350"/>
                  </a:moveTo>
                  <a:cubicBezTo>
                    <a:pt x="213164" y="20350"/>
                    <a:pt x="215089" y="20959"/>
                    <a:pt x="216734" y="21987"/>
                  </a:cubicBezTo>
                  <a:cubicBezTo>
                    <a:pt x="217037" y="22290"/>
                    <a:pt x="217643" y="22290"/>
                    <a:pt x="217643" y="23198"/>
                  </a:cubicBezTo>
                  <a:cubicBezTo>
                    <a:pt x="217340" y="24106"/>
                    <a:pt x="216734" y="24106"/>
                    <a:pt x="215826" y="24106"/>
                  </a:cubicBezTo>
                  <a:cubicBezTo>
                    <a:pt x="212799" y="23803"/>
                    <a:pt x="209772" y="23803"/>
                    <a:pt x="206443" y="23501"/>
                  </a:cubicBezTo>
                  <a:cubicBezTo>
                    <a:pt x="206140" y="23501"/>
                    <a:pt x="205837" y="22895"/>
                    <a:pt x="205534" y="22592"/>
                  </a:cubicBezTo>
                  <a:cubicBezTo>
                    <a:pt x="205534" y="22290"/>
                    <a:pt x="205837" y="21684"/>
                    <a:pt x="206140" y="21382"/>
                  </a:cubicBezTo>
                  <a:cubicBezTo>
                    <a:pt x="206745" y="21079"/>
                    <a:pt x="207653" y="20776"/>
                    <a:pt x="208561" y="20776"/>
                  </a:cubicBezTo>
                  <a:cubicBezTo>
                    <a:pt x="209435" y="20485"/>
                    <a:pt x="210339" y="20350"/>
                    <a:pt x="211245" y="20350"/>
                  </a:cubicBezTo>
                  <a:close/>
                  <a:moveTo>
                    <a:pt x="231020" y="22765"/>
                  </a:moveTo>
                  <a:cubicBezTo>
                    <a:pt x="232879" y="22765"/>
                    <a:pt x="234686" y="23639"/>
                    <a:pt x="235805" y="25317"/>
                  </a:cubicBezTo>
                  <a:cubicBezTo>
                    <a:pt x="235502" y="25619"/>
                    <a:pt x="235199" y="26528"/>
                    <a:pt x="235199" y="26528"/>
                  </a:cubicBezTo>
                  <a:cubicBezTo>
                    <a:pt x="232475" y="26528"/>
                    <a:pt x="230053" y="25922"/>
                    <a:pt x="227632" y="25014"/>
                  </a:cubicBezTo>
                  <a:cubicBezTo>
                    <a:pt x="227329" y="24711"/>
                    <a:pt x="227329" y="24106"/>
                    <a:pt x="227632" y="23803"/>
                  </a:cubicBezTo>
                  <a:cubicBezTo>
                    <a:pt x="228678" y="23105"/>
                    <a:pt x="229859" y="22765"/>
                    <a:pt x="231020" y="22765"/>
                  </a:cubicBezTo>
                  <a:close/>
                  <a:moveTo>
                    <a:pt x="111010" y="22631"/>
                  </a:moveTo>
                  <a:cubicBezTo>
                    <a:pt x="112480" y="22631"/>
                    <a:pt x="113997" y="23040"/>
                    <a:pt x="115632" y="23803"/>
                  </a:cubicBezTo>
                  <a:cubicBezTo>
                    <a:pt x="113816" y="25619"/>
                    <a:pt x="112000" y="25014"/>
                    <a:pt x="110184" y="25619"/>
                  </a:cubicBezTo>
                  <a:cubicBezTo>
                    <a:pt x="108367" y="25922"/>
                    <a:pt x="106551" y="26225"/>
                    <a:pt x="103221" y="26830"/>
                  </a:cubicBezTo>
                  <a:cubicBezTo>
                    <a:pt x="105933" y="23925"/>
                    <a:pt x="108397" y="22631"/>
                    <a:pt x="111010" y="22631"/>
                  </a:cubicBezTo>
                  <a:close/>
                  <a:moveTo>
                    <a:pt x="90811" y="27436"/>
                  </a:moveTo>
                  <a:lnTo>
                    <a:pt x="90811" y="27436"/>
                  </a:lnTo>
                  <a:cubicBezTo>
                    <a:pt x="87714" y="29758"/>
                    <a:pt x="84178" y="31201"/>
                    <a:pt x="80389" y="31201"/>
                  </a:cubicBezTo>
                  <a:cubicBezTo>
                    <a:pt x="79733" y="31201"/>
                    <a:pt x="79070" y="31157"/>
                    <a:pt x="78400" y="31068"/>
                  </a:cubicBezTo>
                  <a:cubicBezTo>
                    <a:pt x="81730" y="26830"/>
                    <a:pt x="86270" y="28041"/>
                    <a:pt x="90811" y="27436"/>
                  </a:cubicBezTo>
                  <a:close/>
                  <a:moveTo>
                    <a:pt x="250724" y="29914"/>
                  </a:moveTo>
                  <a:cubicBezTo>
                    <a:pt x="251333" y="29914"/>
                    <a:pt x="251946" y="30082"/>
                    <a:pt x="252453" y="30463"/>
                  </a:cubicBezTo>
                  <a:cubicBezTo>
                    <a:pt x="253059" y="30765"/>
                    <a:pt x="253967" y="31673"/>
                    <a:pt x="253967" y="32884"/>
                  </a:cubicBezTo>
                  <a:cubicBezTo>
                    <a:pt x="253967" y="33412"/>
                    <a:pt x="253353" y="33735"/>
                    <a:pt x="252542" y="33735"/>
                  </a:cubicBezTo>
                  <a:cubicBezTo>
                    <a:pt x="251958" y="33735"/>
                    <a:pt x="251271" y="33567"/>
                    <a:pt x="250637" y="33187"/>
                  </a:cubicBezTo>
                  <a:cubicBezTo>
                    <a:pt x="250032" y="32279"/>
                    <a:pt x="249123" y="31673"/>
                    <a:pt x="248518" y="30765"/>
                  </a:cubicBezTo>
                  <a:cubicBezTo>
                    <a:pt x="249046" y="30238"/>
                    <a:pt x="249880" y="29914"/>
                    <a:pt x="250724" y="29914"/>
                  </a:cubicBezTo>
                  <a:close/>
                  <a:moveTo>
                    <a:pt x="61751" y="36517"/>
                  </a:moveTo>
                  <a:cubicBezTo>
                    <a:pt x="62357" y="36517"/>
                    <a:pt x="62659" y="36819"/>
                    <a:pt x="62962" y="37425"/>
                  </a:cubicBezTo>
                  <a:cubicBezTo>
                    <a:pt x="62962" y="37727"/>
                    <a:pt x="62659" y="38333"/>
                    <a:pt x="62357" y="38636"/>
                  </a:cubicBezTo>
                  <a:cubicBezTo>
                    <a:pt x="57514" y="40149"/>
                    <a:pt x="54184" y="44084"/>
                    <a:pt x="49038" y="45295"/>
                  </a:cubicBezTo>
                  <a:cubicBezTo>
                    <a:pt x="51157" y="39846"/>
                    <a:pt x="56000" y="36517"/>
                    <a:pt x="61751" y="36517"/>
                  </a:cubicBezTo>
                  <a:close/>
                  <a:moveTo>
                    <a:pt x="49038" y="45295"/>
                  </a:moveTo>
                  <a:cubicBezTo>
                    <a:pt x="48735" y="45598"/>
                    <a:pt x="49341" y="45900"/>
                    <a:pt x="48735" y="45900"/>
                  </a:cubicBezTo>
                  <a:cubicBezTo>
                    <a:pt x="48433" y="45900"/>
                    <a:pt x="48433" y="45598"/>
                    <a:pt x="49038" y="45295"/>
                  </a:cubicBezTo>
                  <a:close/>
                  <a:moveTo>
                    <a:pt x="259415" y="43176"/>
                  </a:moveTo>
                  <a:lnTo>
                    <a:pt x="259415" y="43176"/>
                  </a:lnTo>
                  <a:cubicBezTo>
                    <a:pt x="260538" y="45421"/>
                    <a:pt x="260880" y="47927"/>
                    <a:pt x="259959" y="50451"/>
                  </a:cubicBezTo>
                  <a:lnTo>
                    <a:pt x="259959" y="50451"/>
                  </a:lnTo>
                  <a:cubicBezTo>
                    <a:pt x="259716" y="47965"/>
                    <a:pt x="259696" y="45700"/>
                    <a:pt x="259415" y="43176"/>
                  </a:cubicBezTo>
                  <a:close/>
                  <a:moveTo>
                    <a:pt x="257599" y="62246"/>
                  </a:moveTo>
                  <a:lnTo>
                    <a:pt x="257599" y="62246"/>
                  </a:lnTo>
                  <a:cubicBezTo>
                    <a:pt x="259113" y="65576"/>
                    <a:pt x="258507" y="69511"/>
                    <a:pt x="256086" y="72235"/>
                  </a:cubicBezTo>
                  <a:cubicBezTo>
                    <a:pt x="253967" y="75262"/>
                    <a:pt x="250637" y="77684"/>
                    <a:pt x="247005" y="78289"/>
                  </a:cubicBezTo>
                  <a:cubicBezTo>
                    <a:pt x="249729" y="74657"/>
                    <a:pt x="251848" y="71933"/>
                    <a:pt x="253361" y="69814"/>
                  </a:cubicBezTo>
                  <a:cubicBezTo>
                    <a:pt x="254572" y="67392"/>
                    <a:pt x="256086" y="64970"/>
                    <a:pt x="257599" y="62246"/>
                  </a:cubicBezTo>
                  <a:close/>
                  <a:moveTo>
                    <a:pt x="240951" y="84041"/>
                  </a:moveTo>
                  <a:cubicBezTo>
                    <a:pt x="240951" y="84041"/>
                    <a:pt x="241253" y="84343"/>
                    <a:pt x="241253" y="84343"/>
                  </a:cubicBezTo>
                  <a:cubicBezTo>
                    <a:pt x="241253" y="84646"/>
                    <a:pt x="240951" y="84949"/>
                    <a:pt x="240951" y="84949"/>
                  </a:cubicBezTo>
                  <a:cubicBezTo>
                    <a:pt x="240648" y="84949"/>
                    <a:pt x="240345" y="84646"/>
                    <a:pt x="240345" y="84343"/>
                  </a:cubicBezTo>
                  <a:cubicBezTo>
                    <a:pt x="240648" y="84343"/>
                    <a:pt x="240648" y="84041"/>
                    <a:pt x="240951" y="84041"/>
                  </a:cubicBezTo>
                  <a:close/>
                  <a:moveTo>
                    <a:pt x="39849" y="51592"/>
                  </a:moveTo>
                  <a:cubicBezTo>
                    <a:pt x="40077" y="51592"/>
                    <a:pt x="40314" y="51610"/>
                    <a:pt x="40562" y="51652"/>
                  </a:cubicBezTo>
                  <a:cubicBezTo>
                    <a:pt x="40562" y="52862"/>
                    <a:pt x="39957" y="53771"/>
                    <a:pt x="39351" y="54376"/>
                  </a:cubicBezTo>
                  <a:cubicBezTo>
                    <a:pt x="33903" y="59219"/>
                    <a:pt x="29665" y="64970"/>
                    <a:pt x="26638" y="71327"/>
                  </a:cubicBezTo>
                  <a:cubicBezTo>
                    <a:pt x="26362" y="72432"/>
                    <a:pt x="25834" y="73788"/>
                    <a:pt x="24365" y="73788"/>
                  </a:cubicBezTo>
                  <a:cubicBezTo>
                    <a:pt x="24223" y="73788"/>
                    <a:pt x="24073" y="73775"/>
                    <a:pt x="23914" y="73749"/>
                  </a:cubicBezTo>
                  <a:lnTo>
                    <a:pt x="23914" y="73749"/>
                  </a:lnTo>
                  <a:cubicBezTo>
                    <a:pt x="24519" y="74657"/>
                    <a:pt x="24822" y="75565"/>
                    <a:pt x="24519" y="76776"/>
                  </a:cubicBezTo>
                  <a:cubicBezTo>
                    <a:pt x="23006" y="81316"/>
                    <a:pt x="21492" y="86159"/>
                    <a:pt x="20281" y="91003"/>
                  </a:cubicBezTo>
                  <a:cubicBezTo>
                    <a:pt x="16952" y="88278"/>
                    <a:pt x="15741" y="86462"/>
                    <a:pt x="16346" y="84041"/>
                  </a:cubicBezTo>
                  <a:cubicBezTo>
                    <a:pt x="17860" y="79803"/>
                    <a:pt x="19070" y="75565"/>
                    <a:pt x="23914" y="73749"/>
                  </a:cubicBezTo>
                  <a:cubicBezTo>
                    <a:pt x="24519" y="70722"/>
                    <a:pt x="25427" y="67695"/>
                    <a:pt x="26033" y="64365"/>
                  </a:cubicBezTo>
                  <a:cubicBezTo>
                    <a:pt x="26335" y="58614"/>
                    <a:pt x="30573" y="54073"/>
                    <a:pt x="36022" y="52862"/>
                  </a:cubicBezTo>
                  <a:cubicBezTo>
                    <a:pt x="37328" y="52340"/>
                    <a:pt x="38409" y="51592"/>
                    <a:pt x="39849" y="51592"/>
                  </a:cubicBezTo>
                  <a:close/>
                  <a:moveTo>
                    <a:pt x="237687" y="86157"/>
                  </a:moveTo>
                  <a:cubicBezTo>
                    <a:pt x="238122" y="86157"/>
                    <a:pt x="238600" y="86248"/>
                    <a:pt x="239134" y="86462"/>
                  </a:cubicBezTo>
                  <a:cubicBezTo>
                    <a:pt x="238529" y="88884"/>
                    <a:pt x="237015" y="90700"/>
                    <a:pt x="235199" y="92213"/>
                  </a:cubicBezTo>
                  <a:cubicBezTo>
                    <a:pt x="232086" y="95327"/>
                    <a:pt x="228083" y="96884"/>
                    <a:pt x="223762" y="96884"/>
                  </a:cubicBezTo>
                  <a:cubicBezTo>
                    <a:pt x="223042" y="96884"/>
                    <a:pt x="222313" y="96840"/>
                    <a:pt x="221578" y="96754"/>
                  </a:cubicBezTo>
                  <a:cubicBezTo>
                    <a:pt x="226118" y="93424"/>
                    <a:pt x="229448" y="91003"/>
                    <a:pt x="233080" y="88884"/>
                  </a:cubicBezTo>
                  <a:cubicBezTo>
                    <a:pt x="234576" y="88136"/>
                    <a:pt x="235661" y="86157"/>
                    <a:pt x="237687" y="86157"/>
                  </a:cubicBezTo>
                  <a:close/>
                  <a:moveTo>
                    <a:pt x="215221" y="101294"/>
                  </a:moveTo>
                  <a:lnTo>
                    <a:pt x="213707" y="103111"/>
                  </a:lnTo>
                  <a:cubicBezTo>
                    <a:pt x="210007" y="110227"/>
                    <a:pt x="202558" y="114667"/>
                    <a:pt x="194634" y="114667"/>
                  </a:cubicBezTo>
                  <a:cubicBezTo>
                    <a:pt x="194132" y="114667"/>
                    <a:pt x="193628" y="114649"/>
                    <a:pt x="193124" y="114613"/>
                  </a:cubicBezTo>
                  <a:cubicBezTo>
                    <a:pt x="192821" y="113100"/>
                    <a:pt x="194335" y="112494"/>
                    <a:pt x="195243" y="111889"/>
                  </a:cubicBezTo>
                  <a:cubicBezTo>
                    <a:pt x="200086" y="108862"/>
                    <a:pt x="205232" y="106138"/>
                    <a:pt x="210075" y="103111"/>
                  </a:cubicBezTo>
                  <a:cubicBezTo>
                    <a:pt x="211588" y="101900"/>
                    <a:pt x="213102" y="101294"/>
                    <a:pt x="215221" y="101294"/>
                  </a:cubicBezTo>
                  <a:close/>
                  <a:moveTo>
                    <a:pt x="18203" y="102124"/>
                  </a:moveTo>
                  <a:cubicBezTo>
                    <a:pt x="18758" y="102124"/>
                    <a:pt x="19373" y="102666"/>
                    <a:pt x="19373" y="103413"/>
                  </a:cubicBezTo>
                  <a:cubicBezTo>
                    <a:pt x="19965" y="107850"/>
                    <a:pt x="20556" y="112286"/>
                    <a:pt x="21148" y="117005"/>
                  </a:cubicBezTo>
                  <a:lnTo>
                    <a:pt x="21148" y="117005"/>
                  </a:lnTo>
                  <a:cubicBezTo>
                    <a:pt x="19051" y="115494"/>
                    <a:pt x="17551" y="113387"/>
                    <a:pt x="16649" y="110981"/>
                  </a:cubicBezTo>
                  <a:cubicBezTo>
                    <a:pt x="15438" y="108862"/>
                    <a:pt x="15135" y="106138"/>
                    <a:pt x="16346" y="103413"/>
                  </a:cubicBezTo>
                  <a:cubicBezTo>
                    <a:pt x="16649" y="102808"/>
                    <a:pt x="16952" y="102203"/>
                    <a:pt x="17860" y="102203"/>
                  </a:cubicBezTo>
                  <a:cubicBezTo>
                    <a:pt x="17967" y="102149"/>
                    <a:pt x="18084" y="102124"/>
                    <a:pt x="18203" y="102124"/>
                  </a:cubicBezTo>
                  <a:close/>
                  <a:moveTo>
                    <a:pt x="184951" y="118246"/>
                  </a:moveTo>
                  <a:cubicBezTo>
                    <a:pt x="185171" y="119125"/>
                    <a:pt x="184592" y="119046"/>
                    <a:pt x="184143" y="119053"/>
                  </a:cubicBezTo>
                  <a:lnTo>
                    <a:pt x="184143" y="119053"/>
                  </a:lnTo>
                  <a:lnTo>
                    <a:pt x="184951" y="118246"/>
                  </a:lnTo>
                  <a:close/>
                  <a:moveTo>
                    <a:pt x="184043" y="119154"/>
                  </a:moveTo>
                  <a:cubicBezTo>
                    <a:pt x="182832" y="123089"/>
                    <a:pt x="179805" y="126116"/>
                    <a:pt x="176172" y="127629"/>
                  </a:cubicBezTo>
                  <a:cubicBezTo>
                    <a:pt x="172782" y="129567"/>
                    <a:pt x="169198" y="130535"/>
                    <a:pt x="165420" y="130535"/>
                  </a:cubicBezTo>
                  <a:cubicBezTo>
                    <a:pt x="164476" y="130535"/>
                    <a:pt x="163520" y="130475"/>
                    <a:pt x="162551" y="130354"/>
                  </a:cubicBezTo>
                  <a:cubicBezTo>
                    <a:pt x="169210" y="125510"/>
                    <a:pt x="176172" y="121878"/>
                    <a:pt x="183740" y="119456"/>
                  </a:cubicBezTo>
                  <a:lnTo>
                    <a:pt x="184043" y="119154"/>
                  </a:lnTo>
                  <a:close/>
                  <a:moveTo>
                    <a:pt x="24216" y="123997"/>
                  </a:moveTo>
                  <a:cubicBezTo>
                    <a:pt x="27849" y="125813"/>
                    <a:pt x="28454" y="129446"/>
                    <a:pt x="30876" y="131564"/>
                  </a:cubicBezTo>
                  <a:cubicBezTo>
                    <a:pt x="33486" y="133885"/>
                    <a:pt x="35540" y="136205"/>
                    <a:pt x="37838" y="138525"/>
                  </a:cubicBezTo>
                  <a:lnTo>
                    <a:pt x="37838" y="138525"/>
                  </a:lnTo>
                  <a:cubicBezTo>
                    <a:pt x="29265" y="138421"/>
                    <a:pt x="25114" y="133870"/>
                    <a:pt x="24216" y="123997"/>
                  </a:cubicBezTo>
                  <a:close/>
                  <a:moveTo>
                    <a:pt x="150746" y="134894"/>
                  </a:moveTo>
                  <a:cubicBezTo>
                    <a:pt x="148600" y="138112"/>
                    <a:pt x="145029" y="140143"/>
                    <a:pt x="141084" y="140143"/>
                  </a:cubicBezTo>
                  <a:cubicBezTo>
                    <a:pt x="140577" y="140143"/>
                    <a:pt x="140063" y="140109"/>
                    <a:pt x="139546" y="140040"/>
                  </a:cubicBezTo>
                  <a:lnTo>
                    <a:pt x="150746" y="134894"/>
                  </a:lnTo>
                  <a:close/>
                  <a:moveTo>
                    <a:pt x="159333" y="26571"/>
                  </a:moveTo>
                  <a:cubicBezTo>
                    <a:pt x="162525" y="26571"/>
                    <a:pt x="165716" y="26643"/>
                    <a:pt x="168908" y="26830"/>
                  </a:cubicBezTo>
                  <a:cubicBezTo>
                    <a:pt x="171961" y="27183"/>
                    <a:pt x="175015" y="27262"/>
                    <a:pt x="178051" y="27262"/>
                  </a:cubicBezTo>
                  <a:cubicBezTo>
                    <a:pt x="180515" y="27262"/>
                    <a:pt x="182967" y="27210"/>
                    <a:pt x="185399" y="27210"/>
                  </a:cubicBezTo>
                  <a:cubicBezTo>
                    <a:pt x="187692" y="27210"/>
                    <a:pt x="189967" y="27256"/>
                    <a:pt x="192216" y="27436"/>
                  </a:cubicBezTo>
                  <a:cubicBezTo>
                    <a:pt x="203416" y="28041"/>
                    <a:pt x="214616" y="28041"/>
                    <a:pt x="226118" y="29857"/>
                  </a:cubicBezTo>
                  <a:cubicBezTo>
                    <a:pt x="231264" y="30463"/>
                    <a:pt x="236410" y="31673"/>
                    <a:pt x="241556" y="33187"/>
                  </a:cubicBezTo>
                  <a:cubicBezTo>
                    <a:pt x="246399" y="34398"/>
                    <a:pt x="250334" y="38333"/>
                    <a:pt x="251848" y="43176"/>
                  </a:cubicBezTo>
                  <a:cubicBezTo>
                    <a:pt x="252453" y="45598"/>
                    <a:pt x="254875" y="46808"/>
                    <a:pt x="254875" y="49533"/>
                  </a:cubicBezTo>
                  <a:cubicBezTo>
                    <a:pt x="254572" y="52257"/>
                    <a:pt x="253967" y="55284"/>
                    <a:pt x="253361" y="58008"/>
                  </a:cubicBezTo>
                  <a:cubicBezTo>
                    <a:pt x="251545" y="64062"/>
                    <a:pt x="248518" y="69814"/>
                    <a:pt x="243675" y="74051"/>
                  </a:cubicBezTo>
                  <a:cubicBezTo>
                    <a:pt x="240042" y="77987"/>
                    <a:pt x="235805" y="81619"/>
                    <a:pt x="231264" y="84646"/>
                  </a:cubicBezTo>
                  <a:cubicBezTo>
                    <a:pt x="210983" y="97965"/>
                    <a:pt x="190097" y="110375"/>
                    <a:pt x="168605" y="121273"/>
                  </a:cubicBezTo>
                  <a:cubicBezTo>
                    <a:pt x="155286" y="127629"/>
                    <a:pt x="142270" y="134289"/>
                    <a:pt x="128346" y="139435"/>
                  </a:cubicBezTo>
                  <a:cubicBezTo>
                    <a:pt x="118962" y="143672"/>
                    <a:pt x="108973" y="146094"/>
                    <a:pt x="98984" y="147608"/>
                  </a:cubicBezTo>
                  <a:cubicBezTo>
                    <a:pt x="94591" y="148218"/>
                    <a:pt x="90198" y="148533"/>
                    <a:pt x="85825" y="148533"/>
                  </a:cubicBezTo>
                  <a:cubicBezTo>
                    <a:pt x="79350" y="148533"/>
                    <a:pt x="72918" y="147842"/>
                    <a:pt x="66595" y="146397"/>
                  </a:cubicBezTo>
                  <a:cubicBezTo>
                    <a:pt x="58119" y="144581"/>
                    <a:pt x="49946" y="141251"/>
                    <a:pt x="42984" y="136105"/>
                  </a:cubicBezTo>
                  <a:cubicBezTo>
                    <a:pt x="28757" y="127024"/>
                    <a:pt x="21492" y="110073"/>
                    <a:pt x="24519" y="93424"/>
                  </a:cubicBezTo>
                  <a:cubicBezTo>
                    <a:pt x="27849" y="70116"/>
                    <a:pt x="41168" y="54376"/>
                    <a:pt x="61751" y="43781"/>
                  </a:cubicBezTo>
                  <a:cubicBezTo>
                    <a:pt x="69924" y="39544"/>
                    <a:pt x="78703" y="36214"/>
                    <a:pt x="87481" y="34398"/>
                  </a:cubicBezTo>
                  <a:cubicBezTo>
                    <a:pt x="104130" y="30160"/>
                    <a:pt x="121081" y="27738"/>
                    <a:pt x="138032" y="27133"/>
                  </a:cubicBezTo>
                  <a:cubicBezTo>
                    <a:pt x="145132" y="26924"/>
                    <a:pt x="152233" y="26571"/>
                    <a:pt x="159333" y="26571"/>
                  </a:cubicBezTo>
                  <a:close/>
                  <a:moveTo>
                    <a:pt x="121989" y="147002"/>
                  </a:moveTo>
                  <a:lnTo>
                    <a:pt x="121989" y="147002"/>
                  </a:lnTo>
                  <a:cubicBezTo>
                    <a:pt x="118550" y="150441"/>
                    <a:pt x="113723" y="152262"/>
                    <a:pt x="108923" y="152262"/>
                  </a:cubicBezTo>
                  <a:cubicBezTo>
                    <a:pt x="108232" y="152262"/>
                    <a:pt x="107540" y="152224"/>
                    <a:pt x="106854" y="152148"/>
                  </a:cubicBezTo>
                  <a:lnTo>
                    <a:pt x="107157" y="152148"/>
                  </a:lnTo>
                  <a:cubicBezTo>
                    <a:pt x="109275" y="150635"/>
                    <a:pt x="111697" y="149424"/>
                    <a:pt x="114421" y="148818"/>
                  </a:cubicBezTo>
                  <a:lnTo>
                    <a:pt x="121989" y="147002"/>
                  </a:lnTo>
                  <a:close/>
                  <a:moveTo>
                    <a:pt x="45337" y="143389"/>
                  </a:moveTo>
                  <a:cubicBezTo>
                    <a:pt x="46864" y="143389"/>
                    <a:pt x="47859" y="144412"/>
                    <a:pt x="49038" y="144883"/>
                  </a:cubicBezTo>
                  <a:cubicBezTo>
                    <a:pt x="50854" y="145791"/>
                    <a:pt x="52670" y="146699"/>
                    <a:pt x="54184" y="147305"/>
                  </a:cubicBezTo>
                  <a:cubicBezTo>
                    <a:pt x="55395" y="147910"/>
                    <a:pt x="56908" y="148516"/>
                    <a:pt x="58422" y="149121"/>
                  </a:cubicBezTo>
                  <a:cubicBezTo>
                    <a:pt x="60238" y="149424"/>
                    <a:pt x="62054" y="150029"/>
                    <a:pt x="64778" y="150937"/>
                  </a:cubicBezTo>
                  <a:cubicBezTo>
                    <a:pt x="62530" y="152321"/>
                    <a:pt x="59985" y="153013"/>
                    <a:pt x="57482" y="153013"/>
                  </a:cubicBezTo>
                  <a:cubicBezTo>
                    <a:pt x="55605" y="153013"/>
                    <a:pt x="53751" y="152624"/>
                    <a:pt x="52065" y="151845"/>
                  </a:cubicBezTo>
                  <a:cubicBezTo>
                    <a:pt x="48130" y="150635"/>
                    <a:pt x="45103" y="147305"/>
                    <a:pt x="43892" y="143672"/>
                  </a:cubicBezTo>
                  <a:cubicBezTo>
                    <a:pt x="44427" y="143472"/>
                    <a:pt x="44904" y="143389"/>
                    <a:pt x="45337" y="143389"/>
                  </a:cubicBezTo>
                  <a:close/>
                  <a:moveTo>
                    <a:pt x="70227" y="152451"/>
                  </a:moveTo>
                  <a:lnTo>
                    <a:pt x="93535" y="153056"/>
                  </a:lnTo>
                  <a:cubicBezTo>
                    <a:pt x="90508" y="155780"/>
                    <a:pt x="86573" y="157294"/>
                    <a:pt x="82638" y="157294"/>
                  </a:cubicBezTo>
                  <a:cubicBezTo>
                    <a:pt x="78097" y="157294"/>
                    <a:pt x="73557" y="155478"/>
                    <a:pt x="70227" y="152451"/>
                  </a:cubicBezTo>
                  <a:close/>
                  <a:moveTo>
                    <a:pt x="149151" y="0"/>
                  </a:moveTo>
                  <a:cubicBezTo>
                    <a:pt x="148869" y="0"/>
                    <a:pt x="148589" y="60"/>
                    <a:pt x="148324" y="193"/>
                  </a:cubicBezTo>
                  <a:cubicBezTo>
                    <a:pt x="147113" y="798"/>
                    <a:pt x="147113" y="2009"/>
                    <a:pt x="147416" y="2917"/>
                  </a:cubicBezTo>
                  <a:cubicBezTo>
                    <a:pt x="147719" y="4430"/>
                    <a:pt x="148324" y="5944"/>
                    <a:pt x="148627" y="7457"/>
                  </a:cubicBezTo>
                  <a:cubicBezTo>
                    <a:pt x="149535" y="10484"/>
                    <a:pt x="150140" y="13511"/>
                    <a:pt x="149837" y="16841"/>
                  </a:cubicBezTo>
                  <a:cubicBezTo>
                    <a:pt x="149837" y="17628"/>
                    <a:pt x="149156" y="18414"/>
                    <a:pt x="148187" y="18414"/>
                  </a:cubicBezTo>
                  <a:cubicBezTo>
                    <a:pt x="148038" y="18414"/>
                    <a:pt x="147881" y="18395"/>
                    <a:pt x="147719" y="18355"/>
                  </a:cubicBezTo>
                  <a:cubicBezTo>
                    <a:pt x="146508" y="18355"/>
                    <a:pt x="145297" y="17749"/>
                    <a:pt x="144086" y="17447"/>
                  </a:cubicBezTo>
                  <a:cubicBezTo>
                    <a:pt x="141513" y="16236"/>
                    <a:pt x="138789" y="15630"/>
                    <a:pt x="136065" y="15630"/>
                  </a:cubicBezTo>
                  <a:cubicBezTo>
                    <a:pt x="133340" y="15630"/>
                    <a:pt x="130616" y="16236"/>
                    <a:pt x="128043" y="17447"/>
                  </a:cubicBezTo>
                  <a:cubicBezTo>
                    <a:pt x="126227" y="15025"/>
                    <a:pt x="126832" y="12603"/>
                    <a:pt x="125924" y="10484"/>
                  </a:cubicBezTo>
                  <a:cubicBezTo>
                    <a:pt x="125621" y="9274"/>
                    <a:pt x="124713" y="8063"/>
                    <a:pt x="124108" y="7155"/>
                  </a:cubicBezTo>
                  <a:cubicBezTo>
                    <a:pt x="123665" y="6712"/>
                    <a:pt x="123059" y="6431"/>
                    <a:pt x="122529" y="6431"/>
                  </a:cubicBezTo>
                  <a:cubicBezTo>
                    <a:pt x="122335" y="6431"/>
                    <a:pt x="122151" y="6468"/>
                    <a:pt x="121989" y="6549"/>
                  </a:cubicBezTo>
                  <a:cubicBezTo>
                    <a:pt x="121384" y="6852"/>
                    <a:pt x="120778" y="7457"/>
                    <a:pt x="120778" y="8366"/>
                  </a:cubicBezTo>
                  <a:cubicBezTo>
                    <a:pt x="121686" y="12301"/>
                    <a:pt x="122292" y="16236"/>
                    <a:pt x="121989" y="20171"/>
                  </a:cubicBezTo>
                  <a:cubicBezTo>
                    <a:pt x="118356" y="18809"/>
                    <a:pt x="114800" y="17901"/>
                    <a:pt x="111319" y="17901"/>
                  </a:cubicBezTo>
                  <a:cubicBezTo>
                    <a:pt x="107838" y="17901"/>
                    <a:pt x="104432" y="18809"/>
                    <a:pt x="101103" y="21079"/>
                  </a:cubicBezTo>
                  <a:cubicBezTo>
                    <a:pt x="100194" y="19263"/>
                    <a:pt x="99589" y="17447"/>
                    <a:pt x="98681" y="15933"/>
                  </a:cubicBezTo>
                  <a:cubicBezTo>
                    <a:pt x="98378" y="14420"/>
                    <a:pt x="97470" y="13511"/>
                    <a:pt x="96259" y="12906"/>
                  </a:cubicBezTo>
                  <a:cubicBezTo>
                    <a:pt x="95351" y="12906"/>
                    <a:pt x="94746" y="12906"/>
                    <a:pt x="94140" y="13209"/>
                  </a:cubicBezTo>
                  <a:cubicBezTo>
                    <a:pt x="93535" y="13511"/>
                    <a:pt x="93232" y="14117"/>
                    <a:pt x="93535" y="14420"/>
                  </a:cubicBezTo>
                  <a:cubicBezTo>
                    <a:pt x="94140" y="16538"/>
                    <a:pt x="94746" y="18657"/>
                    <a:pt x="95351" y="20474"/>
                  </a:cubicBezTo>
                  <a:cubicBezTo>
                    <a:pt x="95894" y="22102"/>
                    <a:pt x="95220" y="23244"/>
                    <a:pt x="93547" y="23244"/>
                  </a:cubicBezTo>
                  <a:cubicBezTo>
                    <a:pt x="93354" y="23244"/>
                    <a:pt x="93148" y="23229"/>
                    <a:pt x="92930" y="23198"/>
                  </a:cubicBezTo>
                  <a:cubicBezTo>
                    <a:pt x="91308" y="22793"/>
                    <a:pt x="89687" y="22598"/>
                    <a:pt x="88089" y="22598"/>
                  </a:cubicBezTo>
                  <a:cubicBezTo>
                    <a:pt x="82528" y="22598"/>
                    <a:pt x="77251" y="24952"/>
                    <a:pt x="73254" y="28949"/>
                  </a:cubicBezTo>
                  <a:cubicBezTo>
                    <a:pt x="72951" y="29252"/>
                    <a:pt x="72346" y="29252"/>
                    <a:pt x="71741" y="29252"/>
                  </a:cubicBezTo>
                  <a:cubicBezTo>
                    <a:pt x="70530" y="27738"/>
                    <a:pt x="70832" y="25619"/>
                    <a:pt x="70227" y="24106"/>
                  </a:cubicBezTo>
                  <a:cubicBezTo>
                    <a:pt x="69924" y="22895"/>
                    <a:pt x="69016" y="21684"/>
                    <a:pt x="67805" y="21079"/>
                  </a:cubicBezTo>
                  <a:cubicBezTo>
                    <a:pt x="67503" y="20776"/>
                    <a:pt x="67124" y="20625"/>
                    <a:pt x="66746" y="20625"/>
                  </a:cubicBezTo>
                  <a:cubicBezTo>
                    <a:pt x="66368" y="20625"/>
                    <a:pt x="65989" y="20776"/>
                    <a:pt x="65686" y="21079"/>
                  </a:cubicBezTo>
                  <a:cubicBezTo>
                    <a:pt x="65081" y="21382"/>
                    <a:pt x="64476" y="21987"/>
                    <a:pt x="64778" y="22895"/>
                  </a:cubicBezTo>
                  <a:cubicBezTo>
                    <a:pt x="65384" y="25619"/>
                    <a:pt x="67200" y="28344"/>
                    <a:pt x="65686" y="31068"/>
                  </a:cubicBezTo>
                  <a:cubicBezTo>
                    <a:pt x="65384" y="31371"/>
                    <a:pt x="65384" y="31371"/>
                    <a:pt x="65081" y="31371"/>
                  </a:cubicBezTo>
                  <a:cubicBezTo>
                    <a:pt x="64173" y="31673"/>
                    <a:pt x="63568" y="31673"/>
                    <a:pt x="62659" y="31673"/>
                  </a:cubicBezTo>
                  <a:cubicBezTo>
                    <a:pt x="56000" y="31673"/>
                    <a:pt x="49643" y="35003"/>
                    <a:pt x="46011" y="40452"/>
                  </a:cubicBezTo>
                  <a:cubicBezTo>
                    <a:pt x="45405" y="41057"/>
                    <a:pt x="45103" y="41965"/>
                    <a:pt x="44497" y="42571"/>
                  </a:cubicBezTo>
                  <a:cubicBezTo>
                    <a:pt x="43133" y="44276"/>
                    <a:pt x="42441" y="45021"/>
                    <a:pt x="41447" y="45021"/>
                  </a:cubicBezTo>
                  <a:cubicBezTo>
                    <a:pt x="40677" y="45021"/>
                    <a:pt x="39726" y="44574"/>
                    <a:pt x="38141" y="43781"/>
                  </a:cubicBezTo>
                  <a:cubicBezTo>
                    <a:pt x="37233" y="43479"/>
                    <a:pt x="36324" y="42873"/>
                    <a:pt x="35416" y="42268"/>
                  </a:cubicBezTo>
                  <a:cubicBezTo>
                    <a:pt x="32995" y="41360"/>
                    <a:pt x="30573" y="40149"/>
                    <a:pt x="28152" y="39241"/>
                  </a:cubicBezTo>
                  <a:cubicBezTo>
                    <a:pt x="27243" y="38938"/>
                    <a:pt x="26638" y="38938"/>
                    <a:pt x="25730" y="38938"/>
                  </a:cubicBezTo>
                  <a:cubicBezTo>
                    <a:pt x="25125" y="39241"/>
                    <a:pt x="24519" y="39846"/>
                    <a:pt x="24216" y="40452"/>
                  </a:cubicBezTo>
                  <a:cubicBezTo>
                    <a:pt x="23611" y="41057"/>
                    <a:pt x="24216" y="41965"/>
                    <a:pt x="24822" y="42571"/>
                  </a:cubicBezTo>
                  <a:cubicBezTo>
                    <a:pt x="27546" y="44387"/>
                    <a:pt x="31481" y="44084"/>
                    <a:pt x="33600" y="48019"/>
                  </a:cubicBezTo>
                  <a:cubicBezTo>
                    <a:pt x="26638" y="50744"/>
                    <a:pt x="21795" y="57100"/>
                    <a:pt x="21189" y="64668"/>
                  </a:cubicBezTo>
                  <a:cubicBezTo>
                    <a:pt x="20960" y="66273"/>
                    <a:pt x="20384" y="67009"/>
                    <a:pt x="19197" y="67009"/>
                  </a:cubicBezTo>
                  <a:cubicBezTo>
                    <a:pt x="18817" y="67009"/>
                    <a:pt x="18374" y="66934"/>
                    <a:pt x="17860" y="66787"/>
                  </a:cubicBezTo>
                  <a:lnTo>
                    <a:pt x="4541" y="64365"/>
                  </a:lnTo>
                  <a:cubicBezTo>
                    <a:pt x="4380" y="64311"/>
                    <a:pt x="4210" y="64286"/>
                    <a:pt x="4037" y="64286"/>
                  </a:cubicBezTo>
                  <a:cubicBezTo>
                    <a:pt x="3232" y="64286"/>
                    <a:pt x="2368" y="64829"/>
                    <a:pt x="2119" y="65576"/>
                  </a:cubicBezTo>
                  <a:cubicBezTo>
                    <a:pt x="1514" y="66787"/>
                    <a:pt x="2422" y="68300"/>
                    <a:pt x="3633" y="68603"/>
                  </a:cubicBezTo>
                  <a:cubicBezTo>
                    <a:pt x="5146" y="69208"/>
                    <a:pt x="6962" y="69208"/>
                    <a:pt x="8476" y="69814"/>
                  </a:cubicBezTo>
                  <a:cubicBezTo>
                    <a:pt x="10898" y="70419"/>
                    <a:pt x="14530" y="69814"/>
                    <a:pt x="16043" y="72538"/>
                  </a:cubicBezTo>
                  <a:cubicBezTo>
                    <a:pt x="16952" y="74657"/>
                    <a:pt x="14227" y="76776"/>
                    <a:pt x="13319" y="78895"/>
                  </a:cubicBezTo>
                  <a:cubicBezTo>
                    <a:pt x="12108" y="81619"/>
                    <a:pt x="11503" y="84343"/>
                    <a:pt x="12108" y="87370"/>
                  </a:cubicBezTo>
                  <a:cubicBezTo>
                    <a:pt x="12714" y="89792"/>
                    <a:pt x="15135" y="92516"/>
                    <a:pt x="13925" y="94938"/>
                  </a:cubicBezTo>
                  <a:cubicBezTo>
                    <a:pt x="12411" y="97965"/>
                    <a:pt x="8779" y="96451"/>
                    <a:pt x="6054" y="97359"/>
                  </a:cubicBezTo>
                  <a:cubicBezTo>
                    <a:pt x="4238" y="97662"/>
                    <a:pt x="2119" y="98873"/>
                    <a:pt x="908" y="100386"/>
                  </a:cubicBezTo>
                  <a:cubicBezTo>
                    <a:pt x="0" y="101294"/>
                    <a:pt x="0" y="102505"/>
                    <a:pt x="908" y="103413"/>
                  </a:cubicBezTo>
                  <a:cubicBezTo>
                    <a:pt x="1336" y="103627"/>
                    <a:pt x="1765" y="103841"/>
                    <a:pt x="2300" y="103841"/>
                  </a:cubicBezTo>
                  <a:cubicBezTo>
                    <a:pt x="2521" y="103841"/>
                    <a:pt x="2761" y="103805"/>
                    <a:pt x="3027" y="103716"/>
                  </a:cubicBezTo>
                  <a:cubicBezTo>
                    <a:pt x="4541" y="103413"/>
                    <a:pt x="5449" y="102808"/>
                    <a:pt x="7265" y="102203"/>
                  </a:cubicBezTo>
                  <a:cubicBezTo>
                    <a:pt x="7644" y="102076"/>
                    <a:pt x="8023" y="102016"/>
                    <a:pt x="8386" y="102016"/>
                  </a:cubicBezTo>
                  <a:cubicBezTo>
                    <a:pt x="9760" y="102016"/>
                    <a:pt x="10898" y="102884"/>
                    <a:pt x="10898" y="104321"/>
                  </a:cubicBezTo>
                  <a:cubicBezTo>
                    <a:pt x="10898" y="109467"/>
                    <a:pt x="12714" y="114613"/>
                    <a:pt x="16043" y="118851"/>
                  </a:cubicBezTo>
                  <a:cubicBezTo>
                    <a:pt x="17254" y="120062"/>
                    <a:pt x="16952" y="122181"/>
                    <a:pt x="15741" y="123089"/>
                  </a:cubicBezTo>
                  <a:cubicBezTo>
                    <a:pt x="14530" y="123997"/>
                    <a:pt x="13622" y="124602"/>
                    <a:pt x="12108" y="126116"/>
                  </a:cubicBezTo>
                  <a:cubicBezTo>
                    <a:pt x="10292" y="127932"/>
                    <a:pt x="8779" y="129446"/>
                    <a:pt x="7265" y="131262"/>
                  </a:cubicBezTo>
                  <a:cubicBezTo>
                    <a:pt x="6357" y="132473"/>
                    <a:pt x="5752" y="133683"/>
                    <a:pt x="6962" y="134894"/>
                  </a:cubicBezTo>
                  <a:cubicBezTo>
                    <a:pt x="7425" y="135357"/>
                    <a:pt x="7887" y="135554"/>
                    <a:pt x="8333" y="135554"/>
                  </a:cubicBezTo>
                  <a:cubicBezTo>
                    <a:pt x="9054" y="135554"/>
                    <a:pt x="9731" y="135037"/>
                    <a:pt x="10292" y="134289"/>
                  </a:cubicBezTo>
                  <a:cubicBezTo>
                    <a:pt x="12714" y="131564"/>
                    <a:pt x="15438" y="129143"/>
                    <a:pt x="18768" y="127327"/>
                  </a:cubicBezTo>
                  <a:cubicBezTo>
                    <a:pt x="23308" y="136710"/>
                    <a:pt x="23308" y="136710"/>
                    <a:pt x="32389" y="143067"/>
                  </a:cubicBezTo>
                  <a:cubicBezTo>
                    <a:pt x="33600" y="143672"/>
                    <a:pt x="33903" y="145186"/>
                    <a:pt x="33297" y="146397"/>
                  </a:cubicBezTo>
                  <a:cubicBezTo>
                    <a:pt x="31784" y="149121"/>
                    <a:pt x="30573" y="152148"/>
                    <a:pt x="29362" y="155175"/>
                  </a:cubicBezTo>
                  <a:cubicBezTo>
                    <a:pt x="29362" y="155780"/>
                    <a:pt x="29968" y="156689"/>
                    <a:pt x="30876" y="156991"/>
                  </a:cubicBezTo>
                  <a:cubicBezTo>
                    <a:pt x="31129" y="157160"/>
                    <a:pt x="31407" y="157235"/>
                    <a:pt x="31688" y="157235"/>
                  </a:cubicBezTo>
                  <a:cubicBezTo>
                    <a:pt x="32413" y="157235"/>
                    <a:pt x="33164" y="156738"/>
                    <a:pt x="33600" y="156083"/>
                  </a:cubicBezTo>
                  <a:cubicBezTo>
                    <a:pt x="34811" y="153662"/>
                    <a:pt x="36022" y="150937"/>
                    <a:pt x="37233" y="148516"/>
                  </a:cubicBezTo>
                  <a:cubicBezTo>
                    <a:pt x="37898" y="147184"/>
                    <a:pt x="38473" y="146493"/>
                    <a:pt x="39157" y="146493"/>
                  </a:cubicBezTo>
                  <a:cubicBezTo>
                    <a:pt x="39717" y="146493"/>
                    <a:pt x="40350" y="146956"/>
                    <a:pt x="41168" y="147910"/>
                  </a:cubicBezTo>
                  <a:cubicBezTo>
                    <a:pt x="44195" y="152753"/>
                    <a:pt x="49038" y="155780"/>
                    <a:pt x="54487" y="156991"/>
                  </a:cubicBezTo>
                  <a:cubicBezTo>
                    <a:pt x="54789" y="157029"/>
                    <a:pt x="55101" y="157043"/>
                    <a:pt x="55418" y="157043"/>
                  </a:cubicBezTo>
                  <a:cubicBezTo>
                    <a:pt x="56369" y="157043"/>
                    <a:pt x="57362" y="156916"/>
                    <a:pt x="58270" y="156916"/>
                  </a:cubicBezTo>
                  <a:cubicBezTo>
                    <a:pt x="59481" y="156916"/>
                    <a:pt x="60541" y="157143"/>
                    <a:pt x="61146" y="158202"/>
                  </a:cubicBezTo>
                  <a:cubicBezTo>
                    <a:pt x="62357" y="160321"/>
                    <a:pt x="60843" y="163348"/>
                    <a:pt x="60843" y="165164"/>
                  </a:cubicBezTo>
                  <a:cubicBezTo>
                    <a:pt x="60843" y="166980"/>
                    <a:pt x="60541" y="168797"/>
                    <a:pt x="60541" y="170613"/>
                  </a:cubicBezTo>
                  <a:cubicBezTo>
                    <a:pt x="60238" y="171521"/>
                    <a:pt x="60541" y="172429"/>
                    <a:pt x="60843" y="173034"/>
                  </a:cubicBezTo>
                  <a:cubicBezTo>
                    <a:pt x="61449" y="173640"/>
                    <a:pt x="62054" y="173942"/>
                    <a:pt x="62962" y="173942"/>
                  </a:cubicBezTo>
                  <a:cubicBezTo>
                    <a:pt x="63020" y="174000"/>
                    <a:pt x="63089" y="174025"/>
                    <a:pt x="63165" y="174025"/>
                  </a:cubicBezTo>
                  <a:cubicBezTo>
                    <a:pt x="63485" y="174025"/>
                    <a:pt x="63928" y="173582"/>
                    <a:pt x="64173" y="173337"/>
                  </a:cubicBezTo>
                  <a:cubicBezTo>
                    <a:pt x="65081" y="171824"/>
                    <a:pt x="65384" y="170310"/>
                    <a:pt x="65384" y="168797"/>
                  </a:cubicBezTo>
                  <a:cubicBezTo>
                    <a:pt x="65686" y="165467"/>
                    <a:pt x="65989" y="162137"/>
                    <a:pt x="66595" y="158505"/>
                  </a:cubicBezTo>
                  <a:cubicBezTo>
                    <a:pt x="66595" y="157618"/>
                    <a:pt x="67243" y="157056"/>
                    <a:pt x="67947" y="157056"/>
                  </a:cubicBezTo>
                  <a:cubicBezTo>
                    <a:pt x="68205" y="157056"/>
                    <a:pt x="68470" y="157132"/>
                    <a:pt x="68713" y="157294"/>
                  </a:cubicBezTo>
                  <a:cubicBezTo>
                    <a:pt x="69924" y="157597"/>
                    <a:pt x="70832" y="158202"/>
                    <a:pt x="71741" y="158505"/>
                  </a:cubicBezTo>
                  <a:cubicBezTo>
                    <a:pt x="75222" y="160321"/>
                    <a:pt x="79005" y="161229"/>
                    <a:pt x="82789" y="161229"/>
                  </a:cubicBezTo>
                  <a:cubicBezTo>
                    <a:pt x="86573" y="161229"/>
                    <a:pt x="90357" y="160321"/>
                    <a:pt x="93838" y="158505"/>
                  </a:cubicBezTo>
                  <a:cubicBezTo>
                    <a:pt x="94746" y="158202"/>
                    <a:pt x="95654" y="157899"/>
                    <a:pt x="96562" y="157294"/>
                  </a:cubicBezTo>
                  <a:cubicBezTo>
                    <a:pt x="98224" y="156700"/>
                    <a:pt x="99328" y="156339"/>
                    <a:pt x="100201" y="156339"/>
                  </a:cubicBezTo>
                  <a:cubicBezTo>
                    <a:pt x="101554" y="156339"/>
                    <a:pt x="102355" y="157205"/>
                    <a:pt x="103827" y="159413"/>
                  </a:cubicBezTo>
                  <a:cubicBezTo>
                    <a:pt x="104735" y="160926"/>
                    <a:pt x="105643" y="162743"/>
                    <a:pt x="106551" y="164256"/>
                  </a:cubicBezTo>
                  <a:cubicBezTo>
                    <a:pt x="106854" y="165164"/>
                    <a:pt x="106854" y="166072"/>
                    <a:pt x="107762" y="167283"/>
                  </a:cubicBezTo>
                  <a:cubicBezTo>
                    <a:pt x="108235" y="168228"/>
                    <a:pt x="108892" y="168989"/>
                    <a:pt x="109878" y="168989"/>
                  </a:cubicBezTo>
                  <a:cubicBezTo>
                    <a:pt x="110154" y="168989"/>
                    <a:pt x="110457" y="168929"/>
                    <a:pt x="110789" y="168797"/>
                  </a:cubicBezTo>
                  <a:cubicBezTo>
                    <a:pt x="112302" y="167888"/>
                    <a:pt x="112000" y="166678"/>
                    <a:pt x="111697" y="165164"/>
                  </a:cubicBezTo>
                  <a:cubicBezTo>
                    <a:pt x="111092" y="163651"/>
                    <a:pt x="110486" y="162440"/>
                    <a:pt x="109881" y="160926"/>
                  </a:cubicBezTo>
                  <a:cubicBezTo>
                    <a:pt x="109275" y="159716"/>
                    <a:pt x="108973" y="158505"/>
                    <a:pt x="109275" y="156991"/>
                  </a:cubicBezTo>
                  <a:cubicBezTo>
                    <a:pt x="109881" y="156689"/>
                    <a:pt x="110486" y="156386"/>
                    <a:pt x="111092" y="156386"/>
                  </a:cubicBezTo>
                  <a:cubicBezTo>
                    <a:pt x="117448" y="155478"/>
                    <a:pt x="123502" y="152451"/>
                    <a:pt x="128043" y="148213"/>
                  </a:cubicBezTo>
                  <a:cubicBezTo>
                    <a:pt x="128648" y="147305"/>
                    <a:pt x="129556" y="146699"/>
                    <a:pt x="130465" y="146094"/>
                  </a:cubicBezTo>
                  <a:cubicBezTo>
                    <a:pt x="131290" y="145504"/>
                    <a:pt x="132070" y="145236"/>
                    <a:pt x="132804" y="145236"/>
                  </a:cubicBezTo>
                  <a:cubicBezTo>
                    <a:pt x="133953" y="145236"/>
                    <a:pt x="134989" y="145894"/>
                    <a:pt x="135913" y="147002"/>
                  </a:cubicBezTo>
                  <a:cubicBezTo>
                    <a:pt x="137124" y="148516"/>
                    <a:pt x="138032" y="150332"/>
                    <a:pt x="139546" y="151845"/>
                  </a:cubicBezTo>
                  <a:cubicBezTo>
                    <a:pt x="141059" y="153662"/>
                    <a:pt x="142875" y="155175"/>
                    <a:pt x="144692" y="156689"/>
                  </a:cubicBezTo>
                  <a:cubicBezTo>
                    <a:pt x="145146" y="156840"/>
                    <a:pt x="145524" y="156916"/>
                    <a:pt x="145864" y="156916"/>
                  </a:cubicBezTo>
                  <a:cubicBezTo>
                    <a:pt x="146205" y="156916"/>
                    <a:pt x="146508" y="156840"/>
                    <a:pt x="146810" y="156689"/>
                  </a:cubicBezTo>
                  <a:cubicBezTo>
                    <a:pt x="147416" y="156083"/>
                    <a:pt x="147719" y="155175"/>
                    <a:pt x="147416" y="154570"/>
                  </a:cubicBezTo>
                  <a:cubicBezTo>
                    <a:pt x="146810" y="153056"/>
                    <a:pt x="145902" y="151845"/>
                    <a:pt x="144692" y="150635"/>
                  </a:cubicBezTo>
                  <a:cubicBezTo>
                    <a:pt x="143481" y="149121"/>
                    <a:pt x="141362" y="147910"/>
                    <a:pt x="141362" y="145186"/>
                  </a:cubicBezTo>
                  <a:cubicBezTo>
                    <a:pt x="148021" y="143067"/>
                    <a:pt x="154075" y="139737"/>
                    <a:pt x="159524" y="135802"/>
                  </a:cubicBezTo>
                  <a:cubicBezTo>
                    <a:pt x="161945" y="138527"/>
                    <a:pt x="164064" y="140948"/>
                    <a:pt x="166183" y="143067"/>
                  </a:cubicBezTo>
                  <a:cubicBezTo>
                    <a:pt x="167697" y="144883"/>
                    <a:pt x="169513" y="146397"/>
                    <a:pt x="171329" y="147608"/>
                  </a:cubicBezTo>
                  <a:cubicBezTo>
                    <a:pt x="171783" y="147759"/>
                    <a:pt x="172162" y="147835"/>
                    <a:pt x="172540" y="147835"/>
                  </a:cubicBezTo>
                  <a:cubicBezTo>
                    <a:pt x="172918" y="147835"/>
                    <a:pt x="173297" y="147759"/>
                    <a:pt x="173751" y="147608"/>
                  </a:cubicBezTo>
                  <a:cubicBezTo>
                    <a:pt x="174659" y="147002"/>
                    <a:pt x="174659" y="145791"/>
                    <a:pt x="174054" y="144883"/>
                  </a:cubicBezTo>
                  <a:cubicBezTo>
                    <a:pt x="172540" y="143067"/>
                    <a:pt x="170724" y="141554"/>
                    <a:pt x="169210" y="139737"/>
                  </a:cubicBezTo>
                  <a:cubicBezTo>
                    <a:pt x="165881" y="136105"/>
                    <a:pt x="166183" y="134894"/>
                    <a:pt x="170724" y="134289"/>
                  </a:cubicBezTo>
                  <a:cubicBezTo>
                    <a:pt x="176475" y="133078"/>
                    <a:pt x="181621" y="130051"/>
                    <a:pt x="185556" y="125813"/>
                  </a:cubicBezTo>
                  <a:cubicBezTo>
                    <a:pt x="186162" y="125208"/>
                    <a:pt x="186767" y="124602"/>
                    <a:pt x="187070" y="123997"/>
                  </a:cubicBezTo>
                  <a:cubicBezTo>
                    <a:pt x="187709" y="123198"/>
                    <a:pt x="188517" y="122821"/>
                    <a:pt x="189315" y="122821"/>
                  </a:cubicBezTo>
                  <a:cubicBezTo>
                    <a:pt x="190029" y="122821"/>
                    <a:pt x="190736" y="123123"/>
                    <a:pt x="191308" y="123694"/>
                  </a:cubicBezTo>
                  <a:cubicBezTo>
                    <a:pt x="194032" y="125813"/>
                    <a:pt x="196756" y="127932"/>
                    <a:pt x="199480" y="130051"/>
                  </a:cubicBezTo>
                  <a:cubicBezTo>
                    <a:pt x="200919" y="131010"/>
                    <a:pt x="201978" y="132919"/>
                    <a:pt x="203860" y="132919"/>
                  </a:cubicBezTo>
                  <a:cubicBezTo>
                    <a:pt x="204354" y="132919"/>
                    <a:pt x="204905" y="132787"/>
                    <a:pt x="205534" y="132473"/>
                  </a:cubicBezTo>
                  <a:cubicBezTo>
                    <a:pt x="207048" y="131564"/>
                    <a:pt x="205837" y="129143"/>
                    <a:pt x="202507" y="126116"/>
                  </a:cubicBezTo>
                  <a:cubicBezTo>
                    <a:pt x="200086" y="123997"/>
                    <a:pt x="197059" y="122786"/>
                    <a:pt x="195545" y="119759"/>
                  </a:cubicBezTo>
                  <a:cubicBezTo>
                    <a:pt x="196453" y="119456"/>
                    <a:pt x="196756" y="118851"/>
                    <a:pt x="197362" y="118851"/>
                  </a:cubicBezTo>
                  <a:cubicBezTo>
                    <a:pt x="204929" y="118246"/>
                    <a:pt x="212194" y="114008"/>
                    <a:pt x="216129" y="107651"/>
                  </a:cubicBezTo>
                  <a:cubicBezTo>
                    <a:pt x="216432" y="107348"/>
                    <a:pt x="216734" y="107046"/>
                    <a:pt x="216734" y="107046"/>
                  </a:cubicBezTo>
                  <a:cubicBezTo>
                    <a:pt x="217945" y="105662"/>
                    <a:pt x="218662" y="104970"/>
                    <a:pt x="219506" y="104970"/>
                  </a:cubicBezTo>
                  <a:cubicBezTo>
                    <a:pt x="220138" y="104970"/>
                    <a:pt x="220843" y="105359"/>
                    <a:pt x="221880" y="106138"/>
                  </a:cubicBezTo>
                  <a:cubicBezTo>
                    <a:pt x="223394" y="107348"/>
                    <a:pt x="224605" y="108559"/>
                    <a:pt x="226118" y="109770"/>
                  </a:cubicBezTo>
                  <a:cubicBezTo>
                    <a:pt x="227934" y="110981"/>
                    <a:pt x="229145" y="112192"/>
                    <a:pt x="231264" y="113705"/>
                  </a:cubicBezTo>
                  <a:cubicBezTo>
                    <a:pt x="232172" y="114311"/>
                    <a:pt x="233080" y="114613"/>
                    <a:pt x="233799" y="114613"/>
                  </a:cubicBezTo>
                  <a:cubicBezTo>
                    <a:pt x="234518" y="114613"/>
                    <a:pt x="235048" y="114311"/>
                    <a:pt x="235199" y="113705"/>
                  </a:cubicBezTo>
                  <a:cubicBezTo>
                    <a:pt x="235805" y="112192"/>
                    <a:pt x="235502" y="110981"/>
                    <a:pt x="234291" y="110073"/>
                  </a:cubicBezTo>
                  <a:cubicBezTo>
                    <a:pt x="231869" y="108559"/>
                    <a:pt x="229751" y="106743"/>
                    <a:pt x="227329" y="104624"/>
                  </a:cubicBezTo>
                  <a:cubicBezTo>
                    <a:pt x="226421" y="104019"/>
                    <a:pt x="225210" y="103413"/>
                    <a:pt x="225815" y="101597"/>
                  </a:cubicBezTo>
                  <a:cubicBezTo>
                    <a:pt x="234896" y="99176"/>
                    <a:pt x="235805" y="98873"/>
                    <a:pt x="242161" y="91305"/>
                  </a:cubicBezTo>
                  <a:cubicBezTo>
                    <a:pt x="242767" y="90397"/>
                    <a:pt x="243372" y="89489"/>
                    <a:pt x="243978" y="88884"/>
                  </a:cubicBezTo>
                  <a:cubicBezTo>
                    <a:pt x="244704" y="87794"/>
                    <a:pt x="245757" y="87249"/>
                    <a:pt x="246811" y="87249"/>
                  </a:cubicBezTo>
                  <a:cubicBezTo>
                    <a:pt x="247513" y="87249"/>
                    <a:pt x="248215" y="87491"/>
                    <a:pt x="248821" y="87976"/>
                  </a:cubicBezTo>
                  <a:cubicBezTo>
                    <a:pt x="252453" y="89792"/>
                    <a:pt x="255783" y="91608"/>
                    <a:pt x="259415" y="93424"/>
                  </a:cubicBezTo>
                  <a:cubicBezTo>
                    <a:pt x="260323" y="94030"/>
                    <a:pt x="261837" y="94635"/>
                    <a:pt x="263048" y="94938"/>
                  </a:cubicBezTo>
                  <a:cubicBezTo>
                    <a:pt x="263350" y="94938"/>
                    <a:pt x="263956" y="94332"/>
                    <a:pt x="264259" y="94030"/>
                  </a:cubicBezTo>
                  <a:cubicBezTo>
                    <a:pt x="264864" y="93424"/>
                    <a:pt x="264864" y="92516"/>
                    <a:pt x="264561" y="91911"/>
                  </a:cubicBezTo>
                  <a:cubicBezTo>
                    <a:pt x="263350" y="90397"/>
                    <a:pt x="261837" y="89489"/>
                    <a:pt x="260021" y="88581"/>
                  </a:cubicBezTo>
                  <a:cubicBezTo>
                    <a:pt x="258507" y="87673"/>
                    <a:pt x="256691" y="86765"/>
                    <a:pt x="255480" y="85857"/>
                  </a:cubicBezTo>
                  <a:cubicBezTo>
                    <a:pt x="253967" y="84949"/>
                    <a:pt x="251848" y="84949"/>
                    <a:pt x="251242" y="82527"/>
                  </a:cubicBezTo>
                  <a:cubicBezTo>
                    <a:pt x="252150" y="81619"/>
                    <a:pt x="253059" y="81014"/>
                    <a:pt x="253967" y="80408"/>
                  </a:cubicBezTo>
                  <a:cubicBezTo>
                    <a:pt x="257902" y="77987"/>
                    <a:pt x="261232" y="74051"/>
                    <a:pt x="262745" y="69511"/>
                  </a:cubicBezTo>
                  <a:cubicBezTo>
                    <a:pt x="263048" y="68603"/>
                    <a:pt x="263653" y="67392"/>
                    <a:pt x="263956" y="66484"/>
                  </a:cubicBezTo>
                  <a:cubicBezTo>
                    <a:pt x="263956" y="65273"/>
                    <a:pt x="265167" y="64668"/>
                    <a:pt x="266075" y="64668"/>
                  </a:cubicBezTo>
                  <a:cubicBezTo>
                    <a:pt x="269707" y="64970"/>
                    <a:pt x="273340" y="64970"/>
                    <a:pt x="277275" y="65273"/>
                  </a:cubicBezTo>
                  <a:cubicBezTo>
                    <a:pt x="278231" y="65433"/>
                    <a:pt x="279188" y="65844"/>
                    <a:pt x="280056" y="65844"/>
                  </a:cubicBezTo>
                  <a:cubicBezTo>
                    <a:pt x="280836" y="65844"/>
                    <a:pt x="281545" y="65511"/>
                    <a:pt x="282118" y="64365"/>
                  </a:cubicBezTo>
                  <a:cubicBezTo>
                    <a:pt x="282723" y="62852"/>
                    <a:pt x="281210" y="61035"/>
                    <a:pt x="277880" y="60733"/>
                  </a:cubicBezTo>
                  <a:cubicBezTo>
                    <a:pt x="274248" y="60127"/>
                    <a:pt x="270615" y="59825"/>
                    <a:pt x="266983" y="59825"/>
                  </a:cubicBezTo>
                  <a:cubicBezTo>
                    <a:pt x="262442" y="59825"/>
                    <a:pt x="262140" y="59522"/>
                    <a:pt x="263956" y="55587"/>
                  </a:cubicBezTo>
                  <a:cubicBezTo>
                    <a:pt x="266075" y="51652"/>
                    <a:pt x="266680" y="47414"/>
                    <a:pt x="265772" y="43479"/>
                  </a:cubicBezTo>
                  <a:cubicBezTo>
                    <a:pt x="265469" y="42268"/>
                    <a:pt x="265167" y="41360"/>
                    <a:pt x="265167" y="40149"/>
                  </a:cubicBezTo>
                  <a:cubicBezTo>
                    <a:pt x="264561" y="37122"/>
                    <a:pt x="264561" y="37122"/>
                    <a:pt x="267588" y="35609"/>
                  </a:cubicBezTo>
                  <a:cubicBezTo>
                    <a:pt x="269404" y="34700"/>
                    <a:pt x="271221" y="34095"/>
                    <a:pt x="272734" y="33187"/>
                  </a:cubicBezTo>
                  <a:cubicBezTo>
                    <a:pt x="274853" y="32582"/>
                    <a:pt x="276367" y="31068"/>
                    <a:pt x="277880" y="29555"/>
                  </a:cubicBezTo>
                  <a:cubicBezTo>
                    <a:pt x="278485" y="28646"/>
                    <a:pt x="278485" y="27436"/>
                    <a:pt x="277880" y="26528"/>
                  </a:cubicBezTo>
                  <a:cubicBezTo>
                    <a:pt x="277380" y="26028"/>
                    <a:pt x="276789" y="25803"/>
                    <a:pt x="276206" y="25803"/>
                  </a:cubicBezTo>
                  <a:cubicBezTo>
                    <a:pt x="275731" y="25803"/>
                    <a:pt x="275261" y="25953"/>
                    <a:pt x="274853" y="26225"/>
                  </a:cubicBezTo>
                  <a:cubicBezTo>
                    <a:pt x="271523" y="28646"/>
                    <a:pt x="267588" y="30463"/>
                    <a:pt x="263653" y="31976"/>
                  </a:cubicBezTo>
                  <a:cubicBezTo>
                    <a:pt x="262864" y="32239"/>
                    <a:pt x="262133" y="32445"/>
                    <a:pt x="261483" y="32445"/>
                  </a:cubicBezTo>
                  <a:cubicBezTo>
                    <a:pt x="260637" y="32445"/>
                    <a:pt x="259929" y="32096"/>
                    <a:pt x="259415" y="31068"/>
                  </a:cubicBezTo>
                  <a:cubicBezTo>
                    <a:pt x="257599" y="28344"/>
                    <a:pt x="254875" y="25922"/>
                    <a:pt x="251848" y="24409"/>
                  </a:cubicBezTo>
                  <a:cubicBezTo>
                    <a:pt x="252756" y="20776"/>
                    <a:pt x="255783" y="19263"/>
                    <a:pt x="257599" y="16841"/>
                  </a:cubicBezTo>
                  <a:cubicBezTo>
                    <a:pt x="258507" y="15933"/>
                    <a:pt x="258507" y="14722"/>
                    <a:pt x="257599" y="13814"/>
                  </a:cubicBezTo>
                  <a:cubicBezTo>
                    <a:pt x="257267" y="13482"/>
                    <a:pt x="256753" y="13241"/>
                    <a:pt x="256206" y="13241"/>
                  </a:cubicBezTo>
                  <a:cubicBezTo>
                    <a:pt x="255756" y="13241"/>
                    <a:pt x="255285" y="13404"/>
                    <a:pt x="254875" y="13814"/>
                  </a:cubicBezTo>
                  <a:cubicBezTo>
                    <a:pt x="253059" y="15025"/>
                    <a:pt x="251545" y="16236"/>
                    <a:pt x="250032" y="17749"/>
                  </a:cubicBezTo>
                  <a:cubicBezTo>
                    <a:pt x="248821" y="19263"/>
                    <a:pt x="247610" y="21382"/>
                    <a:pt x="246399" y="22895"/>
                  </a:cubicBezTo>
                  <a:cubicBezTo>
                    <a:pt x="245399" y="24395"/>
                    <a:pt x="244675" y="25069"/>
                    <a:pt x="243821" y="25069"/>
                  </a:cubicBezTo>
                  <a:cubicBezTo>
                    <a:pt x="243124" y="25069"/>
                    <a:pt x="242342" y="24620"/>
                    <a:pt x="241253" y="23803"/>
                  </a:cubicBezTo>
                  <a:cubicBezTo>
                    <a:pt x="239740" y="21987"/>
                    <a:pt x="237924" y="20474"/>
                    <a:pt x="235805" y="19263"/>
                  </a:cubicBezTo>
                  <a:cubicBezTo>
                    <a:pt x="233686" y="18355"/>
                    <a:pt x="231264" y="17447"/>
                    <a:pt x="228842" y="16841"/>
                  </a:cubicBezTo>
                  <a:cubicBezTo>
                    <a:pt x="229751" y="15630"/>
                    <a:pt x="230356" y="14420"/>
                    <a:pt x="230961" y="13511"/>
                  </a:cubicBezTo>
                  <a:cubicBezTo>
                    <a:pt x="231567" y="12603"/>
                    <a:pt x="232172" y="11695"/>
                    <a:pt x="232475" y="10787"/>
                  </a:cubicBezTo>
                  <a:cubicBezTo>
                    <a:pt x="232475" y="9879"/>
                    <a:pt x="232475" y="9274"/>
                    <a:pt x="231869" y="8366"/>
                  </a:cubicBezTo>
                  <a:cubicBezTo>
                    <a:pt x="231567" y="8063"/>
                    <a:pt x="231113" y="7912"/>
                    <a:pt x="230621" y="7912"/>
                  </a:cubicBezTo>
                  <a:cubicBezTo>
                    <a:pt x="230129" y="7912"/>
                    <a:pt x="229599" y="8063"/>
                    <a:pt x="229145" y="8366"/>
                  </a:cubicBezTo>
                  <a:cubicBezTo>
                    <a:pt x="227632" y="9879"/>
                    <a:pt x="226118" y="11695"/>
                    <a:pt x="225513" y="13511"/>
                  </a:cubicBezTo>
                  <a:cubicBezTo>
                    <a:pt x="224302" y="15025"/>
                    <a:pt x="223999" y="17447"/>
                    <a:pt x="222183" y="18960"/>
                  </a:cubicBezTo>
                  <a:cubicBezTo>
                    <a:pt x="218047" y="16770"/>
                    <a:pt x="213519" y="15754"/>
                    <a:pt x="208914" y="15754"/>
                  </a:cubicBezTo>
                  <a:cubicBezTo>
                    <a:pt x="207791" y="15754"/>
                    <a:pt x="206663" y="15814"/>
                    <a:pt x="205534" y="15933"/>
                  </a:cubicBezTo>
                  <a:cubicBezTo>
                    <a:pt x="205534" y="11998"/>
                    <a:pt x="206140" y="8063"/>
                    <a:pt x="207048" y="4430"/>
                  </a:cubicBezTo>
                  <a:cubicBezTo>
                    <a:pt x="207351" y="2917"/>
                    <a:pt x="207653" y="798"/>
                    <a:pt x="206140" y="193"/>
                  </a:cubicBezTo>
                  <a:cubicBezTo>
                    <a:pt x="205911" y="101"/>
                    <a:pt x="205676" y="58"/>
                    <a:pt x="205440" y="58"/>
                  </a:cubicBezTo>
                  <a:cubicBezTo>
                    <a:pt x="204112" y="58"/>
                    <a:pt x="202764" y="1421"/>
                    <a:pt x="202507" y="3220"/>
                  </a:cubicBezTo>
                  <a:cubicBezTo>
                    <a:pt x="201902" y="5641"/>
                    <a:pt x="201297" y="8063"/>
                    <a:pt x="200994" y="10182"/>
                  </a:cubicBezTo>
                  <a:cubicBezTo>
                    <a:pt x="200994" y="12603"/>
                    <a:pt x="200086" y="15025"/>
                    <a:pt x="199178" y="17447"/>
                  </a:cubicBezTo>
                  <a:cubicBezTo>
                    <a:pt x="195695" y="15980"/>
                    <a:pt x="191990" y="15180"/>
                    <a:pt x="188265" y="15180"/>
                  </a:cubicBezTo>
                  <a:cubicBezTo>
                    <a:pt x="185839" y="15180"/>
                    <a:pt x="183404" y="15519"/>
                    <a:pt x="181016" y="16236"/>
                  </a:cubicBezTo>
                  <a:cubicBezTo>
                    <a:pt x="180108" y="16236"/>
                    <a:pt x="179199" y="15630"/>
                    <a:pt x="179199" y="14722"/>
                  </a:cubicBezTo>
                  <a:cubicBezTo>
                    <a:pt x="179199" y="11695"/>
                    <a:pt x="179502" y="8366"/>
                    <a:pt x="180108" y="5339"/>
                  </a:cubicBezTo>
                  <a:cubicBezTo>
                    <a:pt x="180410" y="4733"/>
                    <a:pt x="179502" y="3825"/>
                    <a:pt x="178897" y="3825"/>
                  </a:cubicBezTo>
                  <a:cubicBezTo>
                    <a:pt x="178594" y="3674"/>
                    <a:pt x="178216" y="3598"/>
                    <a:pt x="177837" y="3598"/>
                  </a:cubicBezTo>
                  <a:cubicBezTo>
                    <a:pt x="177459" y="3598"/>
                    <a:pt x="177081" y="3674"/>
                    <a:pt x="176778" y="3825"/>
                  </a:cubicBezTo>
                  <a:cubicBezTo>
                    <a:pt x="175567" y="4430"/>
                    <a:pt x="174962" y="5944"/>
                    <a:pt x="174962" y="7155"/>
                  </a:cubicBezTo>
                  <a:cubicBezTo>
                    <a:pt x="174659" y="10787"/>
                    <a:pt x="174356" y="14420"/>
                    <a:pt x="174054" y="17749"/>
                  </a:cubicBezTo>
                  <a:cubicBezTo>
                    <a:pt x="173574" y="18037"/>
                    <a:pt x="173124" y="18143"/>
                    <a:pt x="172696" y="18143"/>
                  </a:cubicBezTo>
                  <a:cubicBezTo>
                    <a:pt x="171772" y="18143"/>
                    <a:pt x="170945" y="17653"/>
                    <a:pt x="170118" y="17447"/>
                  </a:cubicBezTo>
                  <a:cubicBezTo>
                    <a:pt x="166789" y="15933"/>
                    <a:pt x="163459" y="15328"/>
                    <a:pt x="160129" y="15328"/>
                  </a:cubicBezTo>
                  <a:cubicBezTo>
                    <a:pt x="159161" y="15388"/>
                    <a:pt x="158386" y="15437"/>
                    <a:pt x="157759" y="15437"/>
                  </a:cubicBezTo>
                  <a:cubicBezTo>
                    <a:pt x="155250" y="15437"/>
                    <a:pt x="155104" y="14662"/>
                    <a:pt x="154378" y="10787"/>
                  </a:cubicBezTo>
                  <a:cubicBezTo>
                    <a:pt x="154075" y="9274"/>
                    <a:pt x="153773" y="7760"/>
                    <a:pt x="153167" y="6247"/>
                  </a:cubicBezTo>
                  <a:cubicBezTo>
                    <a:pt x="152864" y="4733"/>
                    <a:pt x="152259" y="3220"/>
                    <a:pt x="151654" y="1706"/>
                  </a:cubicBezTo>
                  <a:cubicBezTo>
                    <a:pt x="151181" y="761"/>
                    <a:pt x="150155" y="0"/>
                    <a:pt x="14915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5"/>
            <p:cNvSpPr/>
            <p:nvPr/>
          </p:nvSpPr>
          <p:spPr>
            <a:xfrm>
              <a:off x="1365675" y="1700475"/>
              <a:ext cx="2777300" cy="2177425"/>
            </a:xfrm>
            <a:custGeom>
              <a:avLst/>
              <a:gdLst/>
              <a:ahLst/>
              <a:cxnLst/>
              <a:rect l="l" t="t" r="r" b="b"/>
              <a:pathLst>
                <a:path w="111092" h="87097" extrusionOk="0">
                  <a:moveTo>
                    <a:pt x="82278" y="4963"/>
                  </a:moveTo>
                  <a:cubicBezTo>
                    <a:pt x="86711" y="4963"/>
                    <a:pt x="91061" y="6113"/>
                    <a:pt x="95049" y="7989"/>
                  </a:cubicBezTo>
                  <a:cubicBezTo>
                    <a:pt x="98681" y="9502"/>
                    <a:pt x="101405" y="12227"/>
                    <a:pt x="102919" y="15556"/>
                  </a:cubicBezTo>
                  <a:cubicBezTo>
                    <a:pt x="105341" y="20400"/>
                    <a:pt x="106249" y="25546"/>
                    <a:pt x="105643" y="30994"/>
                  </a:cubicBezTo>
                  <a:cubicBezTo>
                    <a:pt x="105038" y="34929"/>
                    <a:pt x="104130" y="38562"/>
                    <a:pt x="102616" y="42194"/>
                  </a:cubicBezTo>
                  <a:cubicBezTo>
                    <a:pt x="99892" y="48248"/>
                    <a:pt x="96865" y="54302"/>
                    <a:pt x="94141" y="60053"/>
                  </a:cubicBezTo>
                  <a:cubicBezTo>
                    <a:pt x="92022" y="64594"/>
                    <a:pt x="88389" y="68529"/>
                    <a:pt x="84454" y="71253"/>
                  </a:cubicBezTo>
                  <a:cubicBezTo>
                    <a:pt x="77492" y="75794"/>
                    <a:pt x="69924" y="78821"/>
                    <a:pt x="62054" y="80637"/>
                  </a:cubicBezTo>
                  <a:cubicBezTo>
                    <a:pt x="56317" y="81818"/>
                    <a:pt x="50392" y="82435"/>
                    <a:pt x="44488" y="82435"/>
                  </a:cubicBezTo>
                  <a:cubicBezTo>
                    <a:pt x="39801" y="82435"/>
                    <a:pt x="35128" y="82046"/>
                    <a:pt x="30573" y="81242"/>
                  </a:cubicBezTo>
                  <a:cubicBezTo>
                    <a:pt x="28152" y="80940"/>
                    <a:pt x="26033" y="80334"/>
                    <a:pt x="23914" y="79729"/>
                  </a:cubicBezTo>
                  <a:cubicBezTo>
                    <a:pt x="15136" y="77005"/>
                    <a:pt x="8779" y="70345"/>
                    <a:pt x="6660" y="61567"/>
                  </a:cubicBezTo>
                  <a:cubicBezTo>
                    <a:pt x="2725" y="47340"/>
                    <a:pt x="5146" y="38259"/>
                    <a:pt x="15741" y="27967"/>
                  </a:cubicBezTo>
                  <a:cubicBezTo>
                    <a:pt x="24217" y="20097"/>
                    <a:pt x="34508" y="14346"/>
                    <a:pt x="45708" y="11016"/>
                  </a:cubicBezTo>
                  <a:cubicBezTo>
                    <a:pt x="53579" y="8897"/>
                    <a:pt x="61449" y="7384"/>
                    <a:pt x="69319" y="6778"/>
                  </a:cubicBezTo>
                  <a:lnTo>
                    <a:pt x="69319" y="6475"/>
                  </a:lnTo>
                  <a:cubicBezTo>
                    <a:pt x="72649" y="6173"/>
                    <a:pt x="75676" y="6173"/>
                    <a:pt x="78400" y="5265"/>
                  </a:cubicBezTo>
                  <a:cubicBezTo>
                    <a:pt x="79695" y="5060"/>
                    <a:pt x="80990" y="4963"/>
                    <a:pt x="82278" y="4963"/>
                  </a:cubicBezTo>
                  <a:close/>
                  <a:moveTo>
                    <a:pt x="79733" y="0"/>
                  </a:moveTo>
                  <a:cubicBezTo>
                    <a:pt x="78462" y="0"/>
                    <a:pt x="77220" y="199"/>
                    <a:pt x="75979" y="1027"/>
                  </a:cubicBezTo>
                  <a:cubicBezTo>
                    <a:pt x="74465" y="1632"/>
                    <a:pt x="72649" y="2238"/>
                    <a:pt x="70833" y="2238"/>
                  </a:cubicBezTo>
                  <a:cubicBezTo>
                    <a:pt x="63265" y="3146"/>
                    <a:pt x="56000" y="4357"/>
                    <a:pt x="49038" y="5870"/>
                  </a:cubicBezTo>
                  <a:cubicBezTo>
                    <a:pt x="37838" y="8594"/>
                    <a:pt x="27244" y="13740"/>
                    <a:pt x="17860" y="20702"/>
                  </a:cubicBezTo>
                  <a:cubicBezTo>
                    <a:pt x="12411" y="24940"/>
                    <a:pt x="7871" y="30086"/>
                    <a:pt x="4238" y="35837"/>
                  </a:cubicBezTo>
                  <a:cubicBezTo>
                    <a:pt x="1211" y="40681"/>
                    <a:pt x="0" y="46129"/>
                    <a:pt x="606" y="51880"/>
                  </a:cubicBezTo>
                  <a:cubicBezTo>
                    <a:pt x="909" y="53999"/>
                    <a:pt x="1211" y="56421"/>
                    <a:pt x="1514" y="58843"/>
                  </a:cubicBezTo>
                  <a:cubicBezTo>
                    <a:pt x="3028" y="72161"/>
                    <a:pt x="13622" y="83059"/>
                    <a:pt x="26941" y="85177"/>
                  </a:cubicBezTo>
                  <a:cubicBezTo>
                    <a:pt x="33083" y="86480"/>
                    <a:pt x="39224" y="87096"/>
                    <a:pt x="45366" y="87096"/>
                  </a:cubicBezTo>
                  <a:cubicBezTo>
                    <a:pt x="49213" y="87096"/>
                    <a:pt x="53061" y="86855"/>
                    <a:pt x="56908" y="86388"/>
                  </a:cubicBezTo>
                  <a:cubicBezTo>
                    <a:pt x="67806" y="84572"/>
                    <a:pt x="78400" y="80637"/>
                    <a:pt x="87481" y="74583"/>
                  </a:cubicBezTo>
                  <a:cubicBezTo>
                    <a:pt x="91114" y="72464"/>
                    <a:pt x="94141" y="69437"/>
                    <a:pt x="96562" y="66107"/>
                  </a:cubicBezTo>
                  <a:cubicBezTo>
                    <a:pt x="101405" y="57632"/>
                    <a:pt x="105341" y="48853"/>
                    <a:pt x="108670" y="39470"/>
                  </a:cubicBezTo>
                  <a:cubicBezTo>
                    <a:pt x="110789" y="33416"/>
                    <a:pt x="111092" y="27059"/>
                    <a:pt x="109578" y="21005"/>
                  </a:cubicBezTo>
                  <a:cubicBezTo>
                    <a:pt x="108973" y="14951"/>
                    <a:pt x="105643" y="9805"/>
                    <a:pt x="100800" y="6475"/>
                  </a:cubicBezTo>
                  <a:cubicBezTo>
                    <a:pt x="95857" y="3568"/>
                    <a:pt x="91472" y="101"/>
                    <a:pt x="85231" y="101"/>
                  </a:cubicBezTo>
                  <a:cubicBezTo>
                    <a:pt x="84975" y="101"/>
                    <a:pt x="84716" y="107"/>
                    <a:pt x="84454" y="119"/>
                  </a:cubicBezTo>
                  <a:cubicBezTo>
                    <a:pt x="84083" y="156"/>
                    <a:pt x="83717" y="170"/>
                    <a:pt x="83355" y="170"/>
                  </a:cubicBezTo>
                  <a:cubicBezTo>
                    <a:pt x="82108" y="170"/>
                    <a:pt x="80908" y="0"/>
                    <a:pt x="797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5"/>
            <p:cNvSpPr/>
            <p:nvPr/>
          </p:nvSpPr>
          <p:spPr>
            <a:xfrm>
              <a:off x="4332150" y="1461275"/>
              <a:ext cx="1816225" cy="1284075"/>
            </a:xfrm>
            <a:custGeom>
              <a:avLst/>
              <a:gdLst/>
              <a:ahLst/>
              <a:cxnLst/>
              <a:rect l="l" t="t" r="r" b="b"/>
              <a:pathLst>
                <a:path w="72649" h="51363" extrusionOk="0">
                  <a:moveTo>
                    <a:pt x="45928" y="4529"/>
                  </a:moveTo>
                  <a:cubicBezTo>
                    <a:pt x="48167" y="4529"/>
                    <a:pt x="50419" y="4629"/>
                    <a:pt x="52670" y="4844"/>
                  </a:cubicBezTo>
                  <a:cubicBezTo>
                    <a:pt x="56000" y="4844"/>
                    <a:pt x="58724" y="6660"/>
                    <a:pt x="60238" y="9384"/>
                  </a:cubicBezTo>
                  <a:lnTo>
                    <a:pt x="64778" y="17557"/>
                  </a:lnTo>
                  <a:cubicBezTo>
                    <a:pt x="67200" y="22097"/>
                    <a:pt x="66292" y="27849"/>
                    <a:pt x="62660" y="31481"/>
                  </a:cubicBezTo>
                  <a:cubicBezTo>
                    <a:pt x="62054" y="32692"/>
                    <a:pt x="60843" y="33600"/>
                    <a:pt x="59935" y="34205"/>
                  </a:cubicBezTo>
                  <a:cubicBezTo>
                    <a:pt x="51460" y="40562"/>
                    <a:pt x="41773" y="44800"/>
                    <a:pt x="31481" y="46313"/>
                  </a:cubicBezTo>
                  <a:cubicBezTo>
                    <a:pt x="30140" y="46505"/>
                    <a:pt x="28767" y="46606"/>
                    <a:pt x="27394" y="46606"/>
                  </a:cubicBezTo>
                  <a:cubicBezTo>
                    <a:pt x="24429" y="46606"/>
                    <a:pt x="21457" y="46137"/>
                    <a:pt x="18768" y="45103"/>
                  </a:cubicBezTo>
                  <a:cubicBezTo>
                    <a:pt x="16044" y="44195"/>
                    <a:pt x="13925" y="42984"/>
                    <a:pt x="11806" y="41470"/>
                  </a:cubicBezTo>
                  <a:cubicBezTo>
                    <a:pt x="5752" y="36324"/>
                    <a:pt x="4844" y="31481"/>
                    <a:pt x="7871" y="26335"/>
                  </a:cubicBezTo>
                  <a:cubicBezTo>
                    <a:pt x="13319" y="15438"/>
                    <a:pt x="21189" y="7265"/>
                    <a:pt x="33903" y="5449"/>
                  </a:cubicBezTo>
                  <a:cubicBezTo>
                    <a:pt x="37812" y="4863"/>
                    <a:pt x="41848" y="4529"/>
                    <a:pt x="45928" y="4529"/>
                  </a:cubicBezTo>
                  <a:close/>
                  <a:moveTo>
                    <a:pt x="55092" y="0"/>
                  </a:moveTo>
                  <a:cubicBezTo>
                    <a:pt x="53293" y="180"/>
                    <a:pt x="51495" y="227"/>
                    <a:pt x="49728" y="227"/>
                  </a:cubicBezTo>
                  <a:cubicBezTo>
                    <a:pt x="47855" y="227"/>
                    <a:pt x="46018" y="175"/>
                    <a:pt x="44254" y="175"/>
                  </a:cubicBezTo>
                  <a:cubicBezTo>
                    <a:pt x="42081" y="175"/>
                    <a:pt x="40020" y="253"/>
                    <a:pt x="38141" y="606"/>
                  </a:cubicBezTo>
                  <a:cubicBezTo>
                    <a:pt x="23308" y="1514"/>
                    <a:pt x="9990" y="10595"/>
                    <a:pt x="3936" y="24216"/>
                  </a:cubicBezTo>
                  <a:cubicBezTo>
                    <a:pt x="0" y="31481"/>
                    <a:pt x="2119" y="40562"/>
                    <a:pt x="8779" y="45103"/>
                  </a:cubicBezTo>
                  <a:cubicBezTo>
                    <a:pt x="14175" y="49214"/>
                    <a:pt x="20443" y="51362"/>
                    <a:pt x="26843" y="51362"/>
                  </a:cubicBezTo>
                  <a:cubicBezTo>
                    <a:pt x="27983" y="51362"/>
                    <a:pt x="29127" y="51294"/>
                    <a:pt x="30271" y="51157"/>
                  </a:cubicBezTo>
                  <a:cubicBezTo>
                    <a:pt x="42379" y="49946"/>
                    <a:pt x="53579" y="45405"/>
                    <a:pt x="62660" y="37838"/>
                  </a:cubicBezTo>
                  <a:cubicBezTo>
                    <a:pt x="71135" y="31784"/>
                    <a:pt x="72649" y="23611"/>
                    <a:pt x="68108" y="14227"/>
                  </a:cubicBezTo>
                  <a:cubicBezTo>
                    <a:pt x="67503" y="12714"/>
                    <a:pt x="66595" y="11503"/>
                    <a:pt x="65687" y="9989"/>
                  </a:cubicBezTo>
                  <a:cubicBezTo>
                    <a:pt x="64778" y="8476"/>
                    <a:pt x="64173" y="6660"/>
                    <a:pt x="63870" y="4844"/>
                  </a:cubicBezTo>
                  <a:cubicBezTo>
                    <a:pt x="63870" y="2422"/>
                    <a:pt x="62660" y="1514"/>
                    <a:pt x="60541" y="1211"/>
                  </a:cubicBezTo>
                  <a:cubicBezTo>
                    <a:pt x="58724" y="606"/>
                    <a:pt x="56908" y="303"/>
                    <a:pt x="550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5"/>
            <p:cNvSpPr/>
            <p:nvPr/>
          </p:nvSpPr>
          <p:spPr>
            <a:xfrm>
              <a:off x="1713775" y="2132325"/>
              <a:ext cx="2050825" cy="1387625"/>
            </a:xfrm>
            <a:custGeom>
              <a:avLst/>
              <a:gdLst/>
              <a:ahLst/>
              <a:cxnLst/>
              <a:rect l="l" t="t" r="r" b="b"/>
              <a:pathLst>
                <a:path w="82033" h="55505" extrusionOk="0">
                  <a:moveTo>
                    <a:pt x="46257" y="5322"/>
                  </a:moveTo>
                  <a:cubicBezTo>
                    <a:pt x="47811" y="5322"/>
                    <a:pt x="49388" y="5722"/>
                    <a:pt x="50855" y="6455"/>
                  </a:cubicBezTo>
                  <a:cubicBezTo>
                    <a:pt x="52973" y="7061"/>
                    <a:pt x="55092" y="7363"/>
                    <a:pt x="57514" y="7363"/>
                  </a:cubicBezTo>
                  <a:cubicBezTo>
                    <a:pt x="60541" y="7969"/>
                    <a:pt x="63568" y="8272"/>
                    <a:pt x="66595" y="8877"/>
                  </a:cubicBezTo>
                  <a:cubicBezTo>
                    <a:pt x="73557" y="9785"/>
                    <a:pt x="76584" y="17958"/>
                    <a:pt x="71741" y="22801"/>
                  </a:cubicBezTo>
                  <a:cubicBezTo>
                    <a:pt x="69319" y="26131"/>
                    <a:pt x="66595" y="29461"/>
                    <a:pt x="63568" y="32185"/>
                  </a:cubicBezTo>
                  <a:cubicBezTo>
                    <a:pt x="58725" y="36725"/>
                    <a:pt x="53579" y="40660"/>
                    <a:pt x="47828" y="44293"/>
                  </a:cubicBezTo>
                  <a:cubicBezTo>
                    <a:pt x="42076" y="47925"/>
                    <a:pt x="35417" y="50044"/>
                    <a:pt x="28757" y="50650"/>
                  </a:cubicBezTo>
                  <a:cubicBezTo>
                    <a:pt x="27149" y="50864"/>
                    <a:pt x="25540" y="50965"/>
                    <a:pt x="23945" y="50965"/>
                  </a:cubicBezTo>
                  <a:cubicBezTo>
                    <a:pt x="21038" y="50965"/>
                    <a:pt x="18175" y="50631"/>
                    <a:pt x="15439" y="50044"/>
                  </a:cubicBezTo>
                  <a:cubicBezTo>
                    <a:pt x="13320" y="49439"/>
                    <a:pt x="11503" y="48531"/>
                    <a:pt x="9687" y="47320"/>
                  </a:cubicBezTo>
                  <a:cubicBezTo>
                    <a:pt x="6357" y="45201"/>
                    <a:pt x="4541" y="41266"/>
                    <a:pt x="5752" y="37331"/>
                  </a:cubicBezTo>
                  <a:cubicBezTo>
                    <a:pt x="6963" y="30671"/>
                    <a:pt x="10293" y="24920"/>
                    <a:pt x="15741" y="20682"/>
                  </a:cubicBezTo>
                  <a:cubicBezTo>
                    <a:pt x="23611" y="13720"/>
                    <a:pt x="32995" y="8574"/>
                    <a:pt x="43287" y="5850"/>
                  </a:cubicBezTo>
                  <a:cubicBezTo>
                    <a:pt x="44242" y="5492"/>
                    <a:pt x="45245" y="5322"/>
                    <a:pt x="46257" y="5322"/>
                  </a:cubicBezTo>
                  <a:close/>
                  <a:moveTo>
                    <a:pt x="51075" y="1"/>
                  </a:moveTo>
                  <a:cubicBezTo>
                    <a:pt x="49870" y="1"/>
                    <a:pt x="48672" y="137"/>
                    <a:pt x="47525" y="401"/>
                  </a:cubicBezTo>
                  <a:cubicBezTo>
                    <a:pt x="33298" y="2823"/>
                    <a:pt x="19979" y="9785"/>
                    <a:pt x="9687" y="20077"/>
                  </a:cubicBezTo>
                  <a:cubicBezTo>
                    <a:pt x="5147" y="24617"/>
                    <a:pt x="1817" y="30671"/>
                    <a:pt x="909" y="37331"/>
                  </a:cubicBezTo>
                  <a:cubicBezTo>
                    <a:pt x="1" y="41569"/>
                    <a:pt x="1514" y="46412"/>
                    <a:pt x="4844" y="49439"/>
                  </a:cubicBezTo>
                  <a:cubicBezTo>
                    <a:pt x="7568" y="51860"/>
                    <a:pt x="10898" y="53677"/>
                    <a:pt x="14530" y="54585"/>
                  </a:cubicBezTo>
                  <a:cubicBezTo>
                    <a:pt x="17658" y="55171"/>
                    <a:pt x="20912" y="55505"/>
                    <a:pt x="24129" y="55505"/>
                  </a:cubicBezTo>
                  <a:cubicBezTo>
                    <a:pt x="25893" y="55505"/>
                    <a:pt x="27647" y="55405"/>
                    <a:pt x="29363" y="55190"/>
                  </a:cubicBezTo>
                  <a:cubicBezTo>
                    <a:pt x="32692" y="54585"/>
                    <a:pt x="36022" y="53979"/>
                    <a:pt x="39352" y="53071"/>
                  </a:cubicBezTo>
                  <a:cubicBezTo>
                    <a:pt x="53882" y="47320"/>
                    <a:pt x="66595" y="37633"/>
                    <a:pt x="75676" y="25223"/>
                  </a:cubicBezTo>
                  <a:cubicBezTo>
                    <a:pt x="82033" y="17655"/>
                    <a:pt x="77492" y="6153"/>
                    <a:pt x="67806" y="4639"/>
                  </a:cubicBezTo>
                  <a:cubicBezTo>
                    <a:pt x="64779" y="4639"/>
                    <a:pt x="62055" y="3731"/>
                    <a:pt x="59330" y="2520"/>
                  </a:cubicBezTo>
                  <a:cubicBezTo>
                    <a:pt x="56971" y="805"/>
                    <a:pt x="54004" y="1"/>
                    <a:pt x="5107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5"/>
            <p:cNvSpPr/>
            <p:nvPr/>
          </p:nvSpPr>
          <p:spPr>
            <a:xfrm>
              <a:off x="4763500" y="1748825"/>
              <a:ext cx="862725" cy="670475"/>
            </a:xfrm>
            <a:custGeom>
              <a:avLst/>
              <a:gdLst/>
              <a:ahLst/>
              <a:cxnLst/>
              <a:rect l="l" t="t" r="r" b="b"/>
              <a:pathLst>
                <a:path w="34509" h="26819" extrusionOk="0">
                  <a:moveTo>
                    <a:pt x="23276" y="4603"/>
                  </a:moveTo>
                  <a:cubicBezTo>
                    <a:pt x="25665" y="4603"/>
                    <a:pt x="26173" y="5502"/>
                    <a:pt x="27546" y="8477"/>
                  </a:cubicBezTo>
                  <a:cubicBezTo>
                    <a:pt x="29665" y="11504"/>
                    <a:pt x="29060" y="15741"/>
                    <a:pt x="26335" y="18163"/>
                  </a:cubicBezTo>
                  <a:cubicBezTo>
                    <a:pt x="23611" y="20282"/>
                    <a:pt x="20584" y="21795"/>
                    <a:pt x="16952" y="21795"/>
                  </a:cubicBezTo>
                  <a:cubicBezTo>
                    <a:pt x="16257" y="21922"/>
                    <a:pt x="15549" y="21982"/>
                    <a:pt x="14838" y="21982"/>
                  </a:cubicBezTo>
                  <a:cubicBezTo>
                    <a:pt x="12145" y="21982"/>
                    <a:pt x="9421" y="21114"/>
                    <a:pt x="7265" y="19676"/>
                  </a:cubicBezTo>
                  <a:cubicBezTo>
                    <a:pt x="5449" y="18768"/>
                    <a:pt x="4844" y="16649"/>
                    <a:pt x="6054" y="14833"/>
                  </a:cubicBezTo>
                  <a:cubicBezTo>
                    <a:pt x="9081" y="9687"/>
                    <a:pt x="14227" y="5752"/>
                    <a:pt x="20281" y="4844"/>
                  </a:cubicBezTo>
                  <a:cubicBezTo>
                    <a:pt x="21537" y="4696"/>
                    <a:pt x="22504" y="4603"/>
                    <a:pt x="23276" y="4603"/>
                  </a:cubicBezTo>
                  <a:close/>
                  <a:moveTo>
                    <a:pt x="24900" y="1"/>
                  </a:moveTo>
                  <a:cubicBezTo>
                    <a:pt x="23746" y="1"/>
                    <a:pt x="22602" y="102"/>
                    <a:pt x="21492" y="304"/>
                  </a:cubicBezTo>
                  <a:cubicBezTo>
                    <a:pt x="13017" y="909"/>
                    <a:pt x="5752" y="6055"/>
                    <a:pt x="1817" y="13320"/>
                  </a:cubicBezTo>
                  <a:cubicBezTo>
                    <a:pt x="0" y="16044"/>
                    <a:pt x="606" y="19979"/>
                    <a:pt x="3027" y="22098"/>
                  </a:cubicBezTo>
                  <a:cubicBezTo>
                    <a:pt x="4238" y="23309"/>
                    <a:pt x="5752" y="24217"/>
                    <a:pt x="7568" y="25125"/>
                  </a:cubicBezTo>
                  <a:cubicBezTo>
                    <a:pt x="10219" y="26261"/>
                    <a:pt x="13027" y="26818"/>
                    <a:pt x="15840" y="26818"/>
                  </a:cubicBezTo>
                  <a:cubicBezTo>
                    <a:pt x="19773" y="26818"/>
                    <a:pt x="23714" y="25729"/>
                    <a:pt x="27243" y="23612"/>
                  </a:cubicBezTo>
                  <a:cubicBezTo>
                    <a:pt x="31481" y="20887"/>
                    <a:pt x="34206" y="16044"/>
                    <a:pt x="33903" y="11201"/>
                  </a:cubicBezTo>
                  <a:cubicBezTo>
                    <a:pt x="33600" y="9082"/>
                    <a:pt x="33600" y="6963"/>
                    <a:pt x="34206" y="4844"/>
                  </a:cubicBezTo>
                  <a:cubicBezTo>
                    <a:pt x="34508" y="3028"/>
                    <a:pt x="33298" y="1817"/>
                    <a:pt x="31784" y="1212"/>
                  </a:cubicBezTo>
                  <a:cubicBezTo>
                    <a:pt x="29564" y="405"/>
                    <a:pt x="27210" y="1"/>
                    <a:pt x="2490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5"/>
            <p:cNvSpPr/>
            <p:nvPr/>
          </p:nvSpPr>
          <p:spPr>
            <a:xfrm>
              <a:off x="2228375" y="2535850"/>
              <a:ext cx="703800" cy="547750"/>
            </a:xfrm>
            <a:custGeom>
              <a:avLst/>
              <a:gdLst/>
              <a:ahLst/>
              <a:cxnLst/>
              <a:rect l="l" t="t" r="r" b="b"/>
              <a:pathLst>
                <a:path w="28152" h="21910" extrusionOk="0">
                  <a:moveTo>
                    <a:pt x="19676" y="5147"/>
                  </a:moveTo>
                  <a:cubicBezTo>
                    <a:pt x="20281" y="5147"/>
                    <a:pt x="20887" y="5449"/>
                    <a:pt x="21795" y="5449"/>
                  </a:cubicBezTo>
                  <a:cubicBezTo>
                    <a:pt x="21795" y="6357"/>
                    <a:pt x="21795" y="7266"/>
                    <a:pt x="21492" y="7568"/>
                  </a:cubicBezTo>
                  <a:cubicBezTo>
                    <a:pt x="18163" y="10898"/>
                    <a:pt x="14227" y="13622"/>
                    <a:pt x="9990" y="15741"/>
                  </a:cubicBezTo>
                  <a:cubicBezTo>
                    <a:pt x="9687" y="15741"/>
                    <a:pt x="9081" y="15741"/>
                    <a:pt x="8779" y="15438"/>
                  </a:cubicBezTo>
                  <a:cubicBezTo>
                    <a:pt x="7871" y="14833"/>
                    <a:pt x="7871" y="13925"/>
                    <a:pt x="8173" y="13320"/>
                  </a:cubicBezTo>
                  <a:cubicBezTo>
                    <a:pt x="10898" y="9384"/>
                    <a:pt x="15136" y="6660"/>
                    <a:pt x="19676" y="5147"/>
                  </a:cubicBezTo>
                  <a:close/>
                  <a:moveTo>
                    <a:pt x="20887" y="1"/>
                  </a:moveTo>
                  <a:cubicBezTo>
                    <a:pt x="12411" y="2120"/>
                    <a:pt x="5146" y="7568"/>
                    <a:pt x="909" y="15136"/>
                  </a:cubicBezTo>
                  <a:cubicBezTo>
                    <a:pt x="0" y="16649"/>
                    <a:pt x="606" y="18768"/>
                    <a:pt x="2119" y="19979"/>
                  </a:cubicBezTo>
                  <a:cubicBezTo>
                    <a:pt x="3164" y="21233"/>
                    <a:pt x="4786" y="21910"/>
                    <a:pt x="6388" y="21910"/>
                  </a:cubicBezTo>
                  <a:cubicBezTo>
                    <a:pt x="7106" y="21910"/>
                    <a:pt x="7820" y="21774"/>
                    <a:pt x="8476" y="21492"/>
                  </a:cubicBezTo>
                  <a:cubicBezTo>
                    <a:pt x="14530" y="18768"/>
                    <a:pt x="20281" y="14833"/>
                    <a:pt x="25125" y="9990"/>
                  </a:cubicBezTo>
                  <a:cubicBezTo>
                    <a:pt x="26335" y="8779"/>
                    <a:pt x="27244" y="6963"/>
                    <a:pt x="27546" y="5147"/>
                  </a:cubicBezTo>
                  <a:cubicBezTo>
                    <a:pt x="28152" y="3028"/>
                    <a:pt x="26941" y="909"/>
                    <a:pt x="24822" y="303"/>
                  </a:cubicBezTo>
                  <a:cubicBezTo>
                    <a:pt x="23308" y="303"/>
                    <a:pt x="22098" y="1"/>
                    <a:pt x="2088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1" name="Google Shape;1271;p45"/>
          <p:cNvGrpSpPr/>
          <p:nvPr/>
        </p:nvGrpSpPr>
        <p:grpSpPr>
          <a:xfrm>
            <a:off x="7260617" y="3382993"/>
            <a:ext cx="972779" cy="904924"/>
            <a:chOff x="920750" y="240450"/>
            <a:chExt cx="5619750" cy="5227750"/>
          </a:xfrm>
        </p:grpSpPr>
        <p:sp>
          <p:nvSpPr>
            <p:cNvPr id="1272" name="Google Shape;1272;p45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5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5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5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5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5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5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5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5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5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5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5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5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5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5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5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5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5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5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5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5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5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5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5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45"/>
          <p:cNvGrpSpPr/>
          <p:nvPr/>
        </p:nvGrpSpPr>
        <p:grpSpPr>
          <a:xfrm>
            <a:off x="5226634" y="229035"/>
            <a:ext cx="1311494" cy="1633738"/>
            <a:chOff x="1728250" y="237500"/>
            <a:chExt cx="4090750" cy="5095875"/>
          </a:xfrm>
        </p:grpSpPr>
        <p:sp>
          <p:nvSpPr>
            <p:cNvPr id="1297" name="Google Shape;1297;p45"/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5"/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5"/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5"/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5"/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5"/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5"/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5"/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5"/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5"/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5"/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5"/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5"/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5"/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5"/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5"/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5"/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5"/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5"/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5"/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5"/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5"/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5"/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5"/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5"/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5"/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5"/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5"/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5"/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50"/>
          <p:cNvSpPr txBox="1">
            <a:spLocks noGrp="1"/>
          </p:cNvSpPr>
          <p:nvPr>
            <p:ph type="title"/>
          </p:nvPr>
        </p:nvSpPr>
        <p:spPr>
          <a:xfrm>
            <a:off x="887314" y="990495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Koraci</a:t>
            </a:r>
            <a:endParaRPr dirty="0"/>
          </a:p>
        </p:txBody>
      </p:sp>
      <p:sp>
        <p:nvSpPr>
          <p:cNvPr id="1481" name="Google Shape;1481;p50"/>
          <p:cNvSpPr txBox="1">
            <a:spLocks noGrp="1"/>
          </p:cNvSpPr>
          <p:nvPr>
            <p:ph type="subTitle" idx="1"/>
          </p:nvPr>
        </p:nvSpPr>
        <p:spPr>
          <a:xfrm>
            <a:off x="475560" y="2194875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accent2"/>
              </a:buClr>
              <a:buSzPts val="2800"/>
              <a:buNone/>
            </a:pPr>
            <a:r>
              <a:rPr lang="hr-HR" sz="2400" dirty="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rPr>
              <a:t>Trebaju nam tri krumpira, dva sirova i jedan kuhani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82" name="Google Shape;1482;p5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434" y="698952"/>
            <a:ext cx="4798925" cy="3704414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483" name="Google Shape;1483;p50"/>
          <p:cNvGrpSpPr/>
          <p:nvPr/>
        </p:nvGrpSpPr>
        <p:grpSpPr>
          <a:xfrm rot="1199430">
            <a:off x="8137881" y="3586986"/>
            <a:ext cx="974017" cy="1450996"/>
            <a:chOff x="2144500" y="237375"/>
            <a:chExt cx="3245200" cy="5012400"/>
          </a:xfrm>
        </p:grpSpPr>
        <p:sp>
          <p:nvSpPr>
            <p:cNvPr id="1484" name="Google Shape;1484;p50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0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0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0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0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9" name="Google Shape;1489;p50"/>
          <p:cNvGrpSpPr/>
          <p:nvPr/>
        </p:nvGrpSpPr>
        <p:grpSpPr>
          <a:xfrm rot="-1138152">
            <a:off x="3673652" y="194769"/>
            <a:ext cx="891039" cy="1414287"/>
            <a:chOff x="2190225" y="236575"/>
            <a:chExt cx="3165475" cy="5024350"/>
          </a:xfrm>
        </p:grpSpPr>
        <p:sp>
          <p:nvSpPr>
            <p:cNvPr id="1490" name="Google Shape;1490;p50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0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0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0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0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332;p46"/>
          <p:cNvSpPr/>
          <p:nvPr/>
        </p:nvSpPr>
        <p:spPr>
          <a:xfrm>
            <a:off x="482448" y="2012400"/>
            <a:ext cx="852900" cy="396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338;p46"/>
          <p:cNvSpPr txBox="1">
            <a:spLocks/>
          </p:cNvSpPr>
          <p:nvPr/>
        </p:nvSpPr>
        <p:spPr>
          <a:xfrm>
            <a:off x="535802" y="2070450"/>
            <a:ext cx="6981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" dirty="0" smtClean="0">
                <a:solidFill>
                  <a:schemeClr val="accent5"/>
                </a:solidFill>
              </a:rPr>
              <a:t>01</a:t>
            </a:r>
            <a:endParaRPr lang="en" dirty="0">
              <a:solidFill>
                <a:schemeClr val="accent5"/>
              </a:solidFill>
            </a:endParaRPr>
          </a:p>
        </p:txBody>
      </p:sp>
      <p:sp>
        <p:nvSpPr>
          <p:cNvPr id="19" name="Google Shape;2976;p79"/>
          <p:cNvSpPr/>
          <p:nvPr/>
        </p:nvSpPr>
        <p:spPr>
          <a:xfrm rot="19832927">
            <a:off x="4601456" y="3392301"/>
            <a:ext cx="478563" cy="1753620"/>
          </a:xfrm>
          <a:custGeom>
            <a:avLst/>
            <a:gdLst/>
            <a:ahLst/>
            <a:cxnLst/>
            <a:rect l="l" t="t" r="r" b="b"/>
            <a:pathLst>
              <a:path w="14226" h="52129" extrusionOk="0">
                <a:moveTo>
                  <a:pt x="10026" y="11306"/>
                </a:moveTo>
                <a:cubicBezTo>
                  <a:pt x="10693" y="11306"/>
                  <a:pt x="11442" y="11463"/>
                  <a:pt x="11885" y="12007"/>
                </a:cubicBezTo>
                <a:cubicBezTo>
                  <a:pt x="12554" y="12827"/>
                  <a:pt x="12250" y="14165"/>
                  <a:pt x="11581" y="15046"/>
                </a:cubicBezTo>
                <a:cubicBezTo>
                  <a:pt x="10699" y="16201"/>
                  <a:pt x="9271" y="16900"/>
                  <a:pt x="7629" y="16961"/>
                </a:cubicBezTo>
                <a:cubicBezTo>
                  <a:pt x="7557" y="16964"/>
                  <a:pt x="7484" y="16965"/>
                  <a:pt x="7411" y="16965"/>
                </a:cubicBezTo>
                <a:cubicBezTo>
                  <a:pt x="5752" y="16965"/>
                  <a:pt x="4117" y="16306"/>
                  <a:pt x="3040" y="15229"/>
                </a:cubicBezTo>
                <a:cubicBezTo>
                  <a:pt x="4499" y="13253"/>
                  <a:pt x="6687" y="11794"/>
                  <a:pt x="9119" y="11399"/>
                </a:cubicBezTo>
                <a:cubicBezTo>
                  <a:pt x="9365" y="11347"/>
                  <a:pt x="9685" y="11306"/>
                  <a:pt x="10026" y="11306"/>
                </a:cubicBezTo>
                <a:close/>
                <a:moveTo>
                  <a:pt x="10554" y="25171"/>
                </a:moveTo>
                <a:cubicBezTo>
                  <a:pt x="11794" y="25171"/>
                  <a:pt x="13128" y="25911"/>
                  <a:pt x="13374" y="27144"/>
                </a:cubicBezTo>
                <a:cubicBezTo>
                  <a:pt x="13617" y="28359"/>
                  <a:pt x="12706" y="29514"/>
                  <a:pt x="11702" y="29970"/>
                </a:cubicBezTo>
                <a:cubicBezTo>
                  <a:pt x="11137" y="30239"/>
                  <a:pt x="10525" y="30337"/>
                  <a:pt x="9931" y="30337"/>
                </a:cubicBezTo>
                <a:cubicBezTo>
                  <a:pt x="9249" y="30337"/>
                  <a:pt x="8591" y="30208"/>
                  <a:pt x="8055" y="30062"/>
                </a:cubicBezTo>
                <a:cubicBezTo>
                  <a:pt x="7022" y="29758"/>
                  <a:pt x="6079" y="29271"/>
                  <a:pt x="5198" y="28633"/>
                </a:cubicBezTo>
                <a:cubicBezTo>
                  <a:pt x="5563" y="28177"/>
                  <a:pt x="5988" y="27752"/>
                  <a:pt x="6414" y="27356"/>
                </a:cubicBezTo>
                <a:cubicBezTo>
                  <a:pt x="7265" y="26505"/>
                  <a:pt x="8572" y="25411"/>
                  <a:pt x="10152" y="25198"/>
                </a:cubicBezTo>
                <a:cubicBezTo>
                  <a:pt x="10284" y="25180"/>
                  <a:pt x="10418" y="25171"/>
                  <a:pt x="10554" y="25171"/>
                </a:cubicBezTo>
                <a:close/>
                <a:moveTo>
                  <a:pt x="9628" y="37879"/>
                </a:moveTo>
                <a:cubicBezTo>
                  <a:pt x="9915" y="37879"/>
                  <a:pt x="10194" y="37907"/>
                  <a:pt x="10456" y="37964"/>
                </a:cubicBezTo>
                <a:cubicBezTo>
                  <a:pt x="11216" y="38116"/>
                  <a:pt x="11763" y="38512"/>
                  <a:pt x="12098" y="39119"/>
                </a:cubicBezTo>
                <a:cubicBezTo>
                  <a:pt x="12493" y="39819"/>
                  <a:pt x="12462" y="40639"/>
                  <a:pt x="12037" y="41430"/>
                </a:cubicBezTo>
                <a:cubicBezTo>
                  <a:pt x="11399" y="42615"/>
                  <a:pt x="10031" y="43496"/>
                  <a:pt x="8724" y="43557"/>
                </a:cubicBezTo>
                <a:cubicBezTo>
                  <a:pt x="8636" y="43562"/>
                  <a:pt x="8548" y="43564"/>
                  <a:pt x="8461" y="43564"/>
                </a:cubicBezTo>
                <a:cubicBezTo>
                  <a:pt x="6771" y="43564"/>
                  <a:pt x="5231" y="42733"/>
                  <a:pt x="4104" y="41490"/>
                </a:cubicBezTo>
                <a:cubicBezTo>
                  <a:pt x="4711" y="40487"/>
                  <a:pt x="5471" y="39636"/>
                  <a:pt x="6414" y="38967"/>
                </a:cubicBezTo>
                <a:cubicBezTo>
                  <a:pt x="7349" y="38272"/>
                  <a:pt x="8550" y="37879"/>
                  <a:pt x="9628" y="37879"/>
                </a:cubicBezTo>
                <a:close/>
                <a:moveTo>
                  <a:pt x="11216" y="0"/>
                </a:moveTo>
                <a:cubicBezTo>
                  <a:pt x="7295" y="547"/>
                  <a:pt x="3982" y="2432"/>
                  <a:pt x="2128" y="5198"/>
                </a:cubicBezTo>
                <a:cubicBezTo>
                  <a:pt x="0" y="8359"/>
                  <a:pt x="91" y="12675"/>
                  <a:pt x="2310" y="15289"/>
                </a:cubicBezTo>
                <a:cubicBezTo>
                  <a:pt x="1307" y="16779"/>
                  <a:pt x="669" y="18481"/>
                  <a:pt x="578" y="20274"/>
                </a:cubicBezTo>
                <a:cubicBezTo>
                  <a:pt x="395" y="23466"/>
                  <a:pt x="1945" y="26657"/>
                  <a:pt x="4408" y="28694"/>
                </a:cubicBezTo>
                <a:cubicBezTo>
                  <a:pt x="2371" y="31277"/>
                  <a:pt x="1307" y="34135"/>
                  <a:pt x="1490" y="36809"/>
                </a:cubicBezTo>
                <a:cubicBezTo>
                  <a:pt x="1581" y="38481"/>
                  <a:pt x="2280" y="40214"/>
                  <a:pt x="3404" y="41581"/>
                </a:cubicBezTo>
                <a:cubicBezTo>
                  <a:pt x="1611" y="44773"/>
                  <a:pt x="1520" y="48998"/>
                  <a:pt x="3496" y="52129"/>
                </a:cubicBezTo>
                <a:lnTo>
                  <a:pt x="3982" y="51794"/>
                </a:lnTo>
                <a:cubicBezTo>
                  <a:pt x="2158" y="48937"/>
                  <a:pt x="2219" y="45016"/>
                  <a:pt x="3800" y="42007"/>
                </a:cubicBezTo>
                <a:lnTo>
                  <a:pt x="3800" y="42007"/>
                </a:lnTo>
                <a:cubicBezTo>
                  <a:pt x="4998" y="43262"/>
                  <a:pt x="6597" y="44116"/>
                  <a:pt x="8397" y="44116"/>
                </a:cubicBezTo>
                <a:cubicBezTo>
                  <a:pt x="8515" y="44116"/>
                  <a:pt x="8634" y="44112"/>
                  <a:pt x="8754" y="44104"/>
                </a:cubicBezTo>
                <a:cubicBezTo>
                  <a:pt x="10243" y="44044"/>
                  <a:pt x="11794" y="43040"/>
                  <a:pt x="12554" y="41703"/>
                </a:cubicBezTo>
                <a:cubicBezTo>
                  <a:pt x="13070" y="40730"/>
                  <a:pt x="13101" y="39697"/>
                  <a:pt x="12614" y="38846"/>
                </a:cubicBezTo>
                <a:cubicBezTo>
                  <a:pt x="12189" y="38086"/>
                  <a:pt x="11490" y="37600"/>
                  <a:pt x="10578" y="37387"/>
                </a:cubicBezTo>
                <a:cubicBezTo>
                  <a:pt x="10294" y="37324"/>
                  <a:pt x="9990" y="37293"/>
                  <a:pt x="9675" y="37293"/>
                </a:cubicBezTo>
                <a:cubicBezTo>
                  <a:pt x="8474" y="37293"/>
                  <a:pt x="7115" y="37735"/>
                  <a:pt x="6079" y="38481"/>
                </a:cubicBezTo>
                <a:cubicBezTo>
                  <a:pt x="5137" y="39180"/>
                  <a:pt x="4347" y="40031"/>
                  <a:pt x="3708" y="41034"/>
                </a:cubicBezTo>
                <a:cubicBezTo>
                  <a:pt x="2766" y="39788"/>
                  <a:pt x="2128" y="38268"/>
                  <a:pt x="2067" y="36779"/>
                </a:cubicBezTo>
                <a:cubicBezTo>
                  <a:pt x="1915" y="34256"/>
                  <a:pt x="2918" y="31521"/>
                  <a:pt x="4863" y="29059"/>
                </a:cubicBezTo>
                <a:cubicBezTo>
                  <a:pt x="5775" y="29758"/>
                  <a:pt x="6809" y="30274"/>
                  <a:pt x="7933" y="30609"/>
                </a:cubicBezTo>
                <a:cubicBezTo>
                  <a:pt x="8491" y="30768"/>
                  <a:pt x="9190" y="30902"/>
                  <a:pt x="9930" y="30902"/>
                </a:cubicBezTo>
                <a:cubicBezTo>
                  <a:pt x="10603" y="30902"/>
                  <a:pt x="11310" y="30791"/>
                  <a:pt x="11976" y="30487"/>
                </a:cubicBezTo>
                <a:cubicBezTo>
                  <a:pt x="13374" y="29849"/>
                  <a:pt x="14225" y="28359"/>
                  <a:pt x="13952" y="27022"/>
                </a:cubicBezTo>
                <a:cubicBezTo>
                  <a:pt x="13646" y="25491"/>
                  <a:pt x="11989" y="24598"/>
                  <a:pt x="10498" y="24598"/>
                </a:cubicBezTo>
                <a:cubicBezTo>
                  <a:pt x="10361" y="24598"/>
                  <a:pt x="10225" y="24605"/>
                  <a:pt x="10092" y="24621"/>
                </a:cubicBezTo>
                <a:cubicBezTo>
                  <a:pt x="8359" y="24834"/>
                  <a:pt x="6930" y="26049"/>
                  <a:pt x="6018" y="26931"/>
                </a:cubicBezTo>
                <a:cubicBezTo>
                  <a:pt x="5563" y="27356"/>
                  <a:pt x="5137" y="27812"/>
                  <a:pt x="4772" y="28268"/>
                </a:cubicBezTo>
                <a:cubicBezTo>
                  <a:pt x="2432" y="26323"/>
                  <a:pt x="973" y="23314"/>
                  <a:pt x="1155" y="20305"/>
                </a:cubicBezTo>
                <a:cubicBezTo>
                  <a:pt x="1246" y="18663"/>
                  <a:pt x="1824" y="17083"/>
                  <a:pt x="2705" y="15715"/>
                </a:cubicBezTo>
                <a:cubicBezTo>
                  <a:pt x="3928" y="16851"/>
                  <a:pt x="5626" y="17512"/>
                  <a:pt x="7423" y="17512"/>
                </a:cubicBezTo>
                <a:cubicBezTo>
                  <a:pt x="7502" y="17512"/>
                  <a:pt x="7581" y="17511"/>
                  <a:pt x="7660" y="17508"/>
                </a:cubicBezTo>
                <a:cubicBezTo>
                  <a:pt x="9484" y="17447"/>
                  <a:pt x="11064" y="16657"/>
                  <a:pt x="12037" y="15381"/>
                </a:cubicBezTo>
                <a:cubicBezTo>
                  <a:pt x="12827" y="14347"/>
                  <a:pt x="13253" y="12766"/>
                  <a:pt x="12341" y="11642"/>
                </a:cubicBezTo>
                <a:cubicBezTo>
                  <a:pt x="11742" y="10920"/>
                  <a:pt x="10822" y="10730"/>
                  <a:pt x="10026" y="10730"/>
                </a:cubicBezTo>
                <a:cubicBezTo>
                  <a:pt x="9650" y="10730"/>
                  <a:pt x="9301" y="10772"/>
                  <a:pt x="9028" y="10821"/>
                </a:cubicBezTo>
                <a:cubicBezTo>
                  <a:pt x="6505" y="11247"/>
                  <a:pt x="4225" y="12766"/>
                  <a:pt x="2675" y="14803"/>
                </a:cubicBezTo>
                <a:cubicBezTo>
                  <a:pt x="669" y="12371"/>
                  <a:pt x="638" y="8420"/>
                  <a:pt x="2584" y="5502"/>
                </a:cubicBezTo>
                <a:cubicBezTo>
                  <a:pt x="4377" y="2888"/>
                  <a:pt x="7538" y="1064"/>
                  <a:pt x="11307" y="578"/>
                </a:cubicBezTo>
                <a:lnTo>
                  <a:pt x="112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46"/>
          <p:cNvSpPr/>
          <p:nvPr/>
        </p:nvSpPr>
        <p:spPr>
          <a:xfrm>
            <a:off x="1070375" y="1824450"/>
            <a:ext cx="852900" cy="3966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46"/>
          <p:cNvSpPr txBox="1">
            <a:spLocks noGrp="1"/>
          </p:cNvSpPr>
          <p:nvPr>
            <p:ph type="title"/>
          </p:nvPr>
        </p:nvSpPr>
        <p:spPr>
          <a:xfrm>
            <a:off x="1147774" y="1882500"/>
            <a:ext cx="698100" cy="28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339" name="Google Shape;1339;p46"/>
          <p:cNvSpPr txBox="1">
            <a:spLocks noGrp="1"/>
          </p:cNvSpPr>
          <p:nvPr>
            <p:ph type="title" idx="9"/>
          </p:nvPr>
        </p:nvSpPr>
        <p:spPr>
          <a:xfrm>
            <a:off x="-293695" y="942225"/>
            <a:ext cx="427913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Koraci</a:t>
            </a:r>
            <a:br>
              <a:rPr lang="hr-HR" dirty="0" smtClean="0"/>
            </a:br>
            <a:endParaRPr dirty="0"/>
          </a:p>
        </p:txBody>
      </p:sp>
      <p:sp>
        <p:nvSpPr>
          <p:cNvPr id="1340" name="Google Shape;1340;p46"/>
          <p:cNvSpPr txBox="1">
            <a:spLocks noGrp="1"/>
          </p:cNvSpPr>
          <p:nvPr>
            <p:ph type="subTitle" idx="1"/>
          </p:nvPr>
        </p:nvSpPr>
        <p:spPr>
          <a:xfrm>
            <a:off x="1147774" y="2757493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rPr>
              <a:t>U svakom krumpiru napravimo rupu</a:t>
            </a:r>
            <a:endParaRPr sz="2400" dirty="0">
              <a:solidFill>
                <a:schemeClr val="accent2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21" name="Google Shape;1482;p5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62860" y="-70369"/>
            <a:ext cx="3864426" cy="4930479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9" name="Google Shape;1246;p45"/>
          <p:cNvGrpSpPr/>
          <p:nvPr/>
        </p:nvGrpSpPr>
        <p:grpSpPr>
          <a:xfrm>
            <a:off x="4155218" y="419353"/>
            <a:ext cx="879746" cy="522647"/>
            <a:chOff x="228650" y="628000"/>
            <a:chExt cx="6803150" cy="4041675"/>
          </a:xfrm>
        </p:grpSpPr>
        <p:sp>
          <p:nvSpPr>
            <p:cNvPr id="30" name="Google Shape;1247;p45"/>
            <p:cNvSpPr/>
            <p:nvPr/>
          </p:nvSpPr>
          <p:spPr>
            <a:xfrm>
              <a:off x="1080225" y="1825400"/>
              <a:ext cx="5109450" cy="1999475"/>
            </a:xfrm>
            <a:custGeom>
              <a:avLst/>
              <a:gdLst/>
              <a:ahLst/>
              <a:cxnLst/>
              <a:rect l="l" t="t" r="r" b="b"/>
              <a:pathLst>
                <a:path w="204378" h="79979" extrusionOk="0">
                  <a:moveTo>
                    <a:pt x="78061" y="0"/>
                  </a:moveTo>
                  <a:cubicBezTo>
                    <a:pt x="57906" y="0"/>
                    <a:pt x="37601" y="2805"/>
                    <a:pt x="17410" y="9681"/>
                  </a:cubicBezTo>
                  <a:cubicBezTo>
                    <a:pt x="11355" y="11195"/>
                    <a:pt x="6056" y="14980"/>
                    <a:pt x="3028" y="20279"/>
                  </a:cubicBezTo>
                  <a:cubicBezTo>
                    <a:pt x="384" y="25568"/>
                    <a:pt x="2936" y="32879"/>
                    <a:pt x="7156" y="32879"/>
                  </a:cubicBezTo>
                  <a:cubicBezTo>
                    <a:pt x="7252" y="32879"/>
                    <a:pt x="7350" y="32875"/>
                    <a:pt x="7448" y="32867"/>
                  </a:cubicBezTo>
                  <a:lnTo>
                    <a:pt x="7448" y="32867"/>
                  </a:lnTo>
                  <a:lnTo>
                    <a:pt x="0" y="35039"/>
                  </a:lnTo>
                  <a:cubicBezTo>
                    <a:pt x="49959" y="55098"/>
                    <a:pt x="100297" y="75158"/>
                    <a:pt x="154797" y="79321"/>
                  </a:cubicBezTo>
                  <a:cubicBezTo>
                    <a:pt x="157558" y="79763"/>
                    <a:pt x="160352" y="79979"/>
                    <a:pt x="163149" y="79979"/>
                  </a:cubicBezTo>
                  <a:cubicBezTo>
                    <a:pt x="169938" y="79979"/>
                    <a:pt x="176750" y="78705"/>
                    <a:pt x="183183" y="76293"/>
                  </a:cubicBezTo>
                  <a:cubicBezTo>
                    <a:pt x="193402" y="72130"/>
                    <a:pt x="200972" y="63046"/>
                    <a:pt x="203242" y="52071"/>
                  </a:cubicBezTo>
                  <a:cubicBezTo>
                    <a:pt x="204378" y="42609"/>
                    <a:pt x="200972" y="33147"/>
                    <a:pt x="194159" y="27091"/>
                  </a:cubicBezTo>
                  <a:cubicBezTo>
                    <a:pt x="187725" y="21793"/>
                    <a:pt x="179777" y="18008"/>
                    <a:pt x="171829" y="16115"/>
                  </a:cubicBezTo>
                  <a:cubicBezTo>
                    <a:pt x="141648" y="7061"/>
                    <a:pt x="110042" y="0"/>
                    <a:pt x="78061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48;p45"/>
            <p:cNvSpPr/>
            <p:nvPr/>
          </p:nvSpPr>
          <p:spPr>
            <a:xfrm>
              <a:off x="228650" y="628000"/>
              <a:ext cx="6803150" cy="4041675"/>
            </a:xfrm>
            <a:custGeom>
              <a:avLst/>
              <a:gdLst/>
              <a:ahLst/>
              <a:cxnLst/>
              <a:rect l="l" t="t" r="r" b="b"/>
              <a:pathLst>
                <a:path w="272126" h="161667" extrusionOk="0">
                  <a:moveTo>
                    <a:pt x="125276" y="6105"/>
                  </a:moveTo>
                  <a:cubicBezTo>
                    <a:pt x="126033" y="6862"/>
                    <a:pt x="127169" y="7240"/>
                    <a:pt x="127547" y="8375"/>
                  </a:cubicBezTo>
                  <a:cubicBezTo>
                    <a:pt x="132467" y="17837"/>
                    <a:pt x="135495" y="28435"/>
                    <a:pt x="135874" y="39410"/>
                  </a:cubicBezTo>
                  <a:cubicBezTo>
                    <a:pt x="136252" y="40924"/>
                    <a:pt x="135495" y="42438"/>
                    <a:pt x="134360" y="43574"/>
                  </a:cubicBezTo>
                  <a:cubicBezTo>
                    <a:pt x="133970" y="43639"/>
                    <a:pt x="133581" y="43670"/>
                    <a:pt x="133193" y="43670"/>
                  </a:cubicBezTo>
                  <a:cubicBezTo>
                    <a:pt x="131321" y="43670"/>
                    <a:pt x="129493" y="42935"/>
                    <a:pt x="127926" y="41681"/>
                  </a:cubicBezTo>
                  <a:cubicBezTo>
                    <a:pt x="127547" y="41681"/>
                    <a:pt x="127547" y="41303"/>
                    <a:pt x="127547" y="40924"/>
                  </a:cubicBezTo>
                  <a:cubicBezTo>
                    <a:pt x="123762" y="31841"/>
                    <a:pt x="121492" y="22001"/>
                    <a:pt x="121492" y="12160"/>
                  </a:cubicBezTo>
                  <a:cubicBezTo>
                    <a:pt x="121113" y="10646"/>
                    <a:pt x="121870" y="8754"/>
                    <a:pt x="123005" y="7619"/>
                  </a:cubicBezTo>
                  <a:cubicBezTo>
                    <a:pt x="123762" y="6862"/>
                    <a:pt x="124519" y="6483"/>
                    <a:pt x="125276" y="6105"/>
                  </a:cubicBezTo>
                  <a:close/>
                  <a:moveTo>
                    <a:pt x="23455" y="52881"/>
                  </a:moveTo>
                  <a:cubicBezTo>
                    <a:pt x="30114" y="52881"/>
                    <a:pt x="36718" y="53642"/>
                    <a:pt x="43147" y="54928"/>
                  </a:cubicBezTo>
                  <a:cubicBezTo>
                    <a:pt x="44282" y="54928"/>
                    <a:pt x="45039" y="55306"/>
                    <a:pt x="45796" y="56063"/>
                  </a:cubicBezTo>
                  <a:cubicBezTo>
                    <a:pt x="46175" y="56442"/>
                    <a:pt x="46553" y="57199"/>
                    <a:pt x="46553" y="57577"/>
                  </a:cubicBezTo>
                  <a:cubicBezTo>
                    <a:pt x="46932" y="58334"/>
                    <a:pt x="46553" y="59091"/>
                    <a:pt x="45796" y="59091"/>
                  </a:cubicBezTo>
                  <a:cubicBezTo>
                    <a:pt x="44661" y="59470"/>
                    <a:pt x="43525" y="59848"/>
                    <a:pt x="42011" y="60227"/>
                  </a:cubicBezTo>
                  <a:cubicBezTo>
                    <a:pt x="39208" y="60517"/>
                    <a:pt x="36404" y="60659"/>
                    <a:pt x="33607" y="60659"/>
                  </a:cubicBezTo>
                  <a:cubicBezTo>
                    <a:pt x="25453" y="60659"/>
                    <a:pt x="17353" y="59453"/>
                    <a:pt x="9462" y="57199"/>
                  </a:cubicBezTo>
                  <a:cubicBezTo>
                    <a:pt x="8705" y="57199"/>
                    <a:pt x="8705" y="56442"/>
                    <a:pt x="8327" y="56063"/>
                  </a:cubicBezTo>
                  <a:cubicBezTo>
                    <a:pt x="9462" y="53414"/>
                    <a:pt x="12112" y="53793"/>
                    <a:pt x="14004" y="53414"/>
                  </a:cubicBezTo>
                  <a:cubicBezTo>
                    <a:pt x="17159" y="53050"/>
                    <a:pt x="20313" y="52881"/>
                    <a:pt x="23455" y="52881"/>
                  </a:cubicBezTo>
                  <a:close/>
                  <a:moveTo>
                    <a:pt x="70998" y="34950"/>
                  </a:moveTo>
                  <a:cubicBezTo>
                    <a:pt x="73304" y="34950"/>
                    <a:pt x="75649" y="35653"/>
                    <a:pt x="77588" y="36761"/>
                  </a:cubicBezTo>
                  <a:cubicBezTo>
                    <a:pt x="85915" y="40167"/>
                    <a:pt x="93863" y="44709"/>
                    <a:pt x="101432" y="49629"/>
                  </a:cubicBezTo>
                  <a:cubicBezTo>
                    <a:pt x="104460" y="51143"/>
                    <a:pt x="106731" y="53793"/>
                    <a:pt x="108245" y="56820"/>
                  </a:cubicBezTo>
                  <a:cubicBezTo>
                    <a:pt x="108623" y="57956"/>
                    <a:pt x="109002" y="59091"/>
                    <a:pt x="108623" y="60227"/>
                  </a:cubicBezTo>
                  <a:cubicBezTo>
                    <a:pt x="108180" y="61113"/>
                    <a:pt x="107477" y="61481"/>
                    <a:pt x="106742" y="61481"/>
                  </a:cubicBezTo>
                  <a:cubicBezTo>
                    <a:pt x="106223" y="61481"/>
                    <a:pt x="105687" y="61297"/>
                    <a:pt x="105217" y="60984"/>
                  </a:cubicBezTo>
                  <a:cubicBezTo>
                    <a:pt x="102189" y="60227"/>
                    <a:pt x="99540" y="59091"/>
                    <a:pt x="96891" y="57956"/>
                  </a:cubicBezTo>
                  <a:cubicBezTo>
                    <a:pt x="87807" y="53414"/>
                    <a:pt x="79481" y="47737"/>
                    <a:pt x="71911" y="40924"/>
                  </a:cubicBezTo>
                  <a:cubicBezTo>
                    <a:pt x="70019" y="39789"/>
                    <a:pt x="68883" y="37518"/>
                    <a:pt x="68505" y="35247"/>
                  </a:cubicBezTo>
                  <a:cubicBezTo>
                    <a:pt x="69316" y="35044"/>
                    <a:pt x="70155" y="34950"/>
                    <a:pt x="70998" y="34950"/>
                  </a:cubicBezTo>
                  <a:close/>
                  <a:moveTo>
                    <a:pt x="167713" y="48872"/>
                  </a:moveTo>
                  <a:cubicBezTo>
                    <a:pt x="168990" y="48872"/>
                    <a:pt x="170126" y="49062"/>
                    <a:pt x="170694" y="49629"/>
                  </a:cubicBezTo>
                  <a:cubicBezTo>
                    <a:pt x="172586" y="52279"/>
                    <a:pt x="169180" y="53793"/>
                    <a:pt x="168044" y="55306"/>
                  </a:cubicBezTo>
                  <a:cubicBezTo>
                    <a:pt x="162367" y="61741"/>
                    <a:pt x="155555" y="67039"/>
                    <a:pt x="147985" y="71202"/>
                  </a:cubicBezTo>
                  <a:cubicBezTo>
                    <a:pt x="146471" y="71581"/>
                    <a:pt x="144957" y="72338"/>
                    <a:pt x="143443" y="72338"/>
                  </a:cubicBezTo>
                  <a:cubicBezTo>
                    <a:pt x="143191" y="72590"/>
                    <a:pt x="142897" y="72674"/>
                    <a:pt x="142616" y="72674"/>
                  </a:cubicBezTo>
                  <a:cubicBezTo>
                    <a:pt x="142055" y="72674"/>
                    <a:pt x="141551" y="72338"/>
                    <a:pt x="141551" y="72338"/>
                  </a:cubicBezTo>
                  <a:cubicBezTo>
                    <a:pt x="141172" y="71581"/>
                    <a:pt x="141172" y="70824"/>
                    <a:pt x="141551" y="70067"/>
                  </a:cubicBezTo>
                  <a:cubicBezTo>
                    <a:pt x="146471" y="63254"/>
                    <a:pt x="152148" y="57199"/>
                    <a:pt x="158961" y="51900"/>
                  </a:cubicBezTo>
                  <a:cubicBezTo>
                    <a:pt x="160475" y="50765"/>
                    <a:pt x="162367" y="49629"/>
                    <a:pt x="163881" y="49251"/>
                  </a:cubicBezTo>
                  <a:cubicBezTo>
                    <a:pt x="165016" y="49062"/>
                    <a:pt x="166436" y="48872"/>
                    <a:pt x="167713" y="48872"/>
                  </a:cubicBezTo>
                  <a:close/>
                  <a:moveTo>
                    <a:pt x="263799" y="62497"/>
                  </a:moveTo>
                  <a:cubicBezTo>
                    <a:pt x="264177" y="63633"/>
                    <a:pt x="264556" y="64390"/>
                    <a:pt x="264177" y="64768"/>
                  </a:cubicBezTo>
                  <a:cubicBezTo>
                    <a:pt x="263420" y="66282"/>
                    <a:pt x="262285" y="67418"/>
                    <a:pt x="261150" y="68175"/>
                  </a:cubicBezTo>
                  <a:cubicBezTo>
                    <a:pt x="255094" y="72338"/>
                    <a:pt x="249038" y="76123"/>
                    <a:pt x="242983" y="79907"/>
                  </a:cubicBezTo>
                  <a:lnTo>
                    <a:pt x="242226" y="80664"/>
                  </a:lnTo>
                  <a:cubicBezTo>
                    <a:pt x="241090" y="81043"/>
                    <a:pt x="239955" y="81232"/>
                    <a:pt x="238819" y="81232"/>
                  </a:cubicBezTo>
                  <a:cubicBezTo>
                    <a:pt x="237684" y="81232"/>
                    <a:pt x="236549" y="81043"/>
                    <a:pt x="235413" y="80664"/>
                  </a:cubicBezTo>
                  <a:cubicBezTo>
                    <a:pt x="234278" y="79907"/>
                    <a:pt x="235413" y="76880"/>
                    <a:pt x="238062" y="74609"/>
                  </a:cubicBezTo>
                  <a:cubicBezTo>
                    <a:pt x="244497" y="68932"/>
                    <a:pt x="252066" y="64768"/>
                    <a:pt x="260014" y="62497"/>
                  </a:cubicBezTo>
                  <a:close/>
                  <a:moveTo>
                    <a:pt x="116193" y="88991"/>
                  </a:moveTo>
                  <a:cubicBezTo>
                    <a:pt x="116571" y="88991"/>
                    <a:pt x="117328" y="88991"/>
                    <a:pt x="117707" y="89369"/>
                  </a:cubicBezTo>
                  <a:cubicBezTo>
                    <a:pt x="118085" y="90126"/>
                    <a:pt x="118085" y="90505"/>
                    <a:pt x="117707" y="91262"/>
                  </a:cubicBezTo>
                  <a:cubicBezTo>
                    <a:pt x="113165" y="95803"/>
                    <a:pt x="107488" y="98831"/>
                    <a:pt x="101432" y="99588"/>
                  </a:cubicBezTo>
                  <a:cubicBezTo>
                    <a:pt x="105217" y="94668"/>
                    <a:pt x="110516" y="90883"/>
                    <a:pt x="116193" y="88991"/>
                  </a:cubicBezTo>
                  <a:close/>
                  <a:moveTo>
                    <a:pt x="70397" y="92965"/>
                  </a:moveTo>
                  <a:cubicBezTo>
                    <a:pt x="71722" y="92965"/>
                    <a:pt x="73047" y="93154"/>
                    <a:pt x="74182" y="93532"/>
                  </a:cubicBezTo>
                  <a:cubicBezTo>
                    <a:pt x="75696" y="94668"/>
                    <a:pt x="76074" y="95425"/>
                    <a:pt x="75696" y="96939"/>
                  </a:cubicBezTo>
                  <a:cubicBezTo>
                    <a:pt x="74560" y="99588"/>
                    <a:pt x="72290" y="101102"/>
                    <a:pt x="69640" y="101102"/>
                  </a:cubicBezTo>
                  <a:cubicBezTo>
                    <a:pt x="67748" y="101102"/>
                    <a:pt x="66234" y="101480"/>
                    <a:pt x="65855" y="103373"/>
                  </a:cubicBezTo>
                  <a:cubicBezTo>
                    <a:pt x="65477" y="106779"/>
                    <a:pt x="62828" y="108293"/>
                    <a:pt x="60178" y="109807"/>
                  </a:cubicBezTo>
                  <a:cubicBezTo>
                    <a:pt x="54880" y="113592"/>
                    <a:pt x="48824" y="115863"/>
                    <a:pt x="42390" y="116998"/>
                  </a:cubicBezTo>
                  <a:cubicBezTo>
                    <a:pt x="42122" y="117065"/>
                    <a:pt x="41866" y="117096"/>
                    <a:pt x="41621" y="117096"/>
                  </a:cubicBezTo>
                  <a:cubicBezTo>
                    <a:pt x="40486" y="117096"/>
                    <a:pt x="39607" y="116418"/>
                    <a:pt x="38984" y="115484"/>
                  </a:cubicBezTo>
                  <a:cubicBezTo>
                    <a:pt x="38605" y="114349"/>
                    <a:pt x="38984" y="113592"/>
                    <a:pt x="39362" y="112456"/>
                  </a:cubicBezTo>
                  <a:cubicBezTo>
                    <a:pt x="43147" y="105644"/>
                    <a:pt x="49203" y="100345"/>
                    <a:pt x="56394" y="97317"/>
                  </a:cubicBezTo>
                  <a:cubicBezTo>
                    <a:pt x="59800" y="96182"/>
                    <a:pt x="63206" y="94668"/>
                    <a:pt x="66612" y="93532"/>
                  </a:cubicBezTo>
                  <a:cubicBezTo>
                    <a:pt x="67748" y="93154"/>
                    <a:pt x="69073" y="92965"/>
                    <a:pt x="70397" y="92965"/>
                  </a:cubicBezTo>
                  <a:close/>
                  <a:moveTo>
                    <a:pt x="110894" y="41681"/>
                  </a:moveTo>
                  <a:cubicBezTo>
                    <a:pt x="113922" y="41681"/>
                    <a:pt x="116950" y="42060"/>
                    <a:pt x="119978" y="42817"/>
                  </a:cubicBezTo>
                  <a:cubicBezTo>
                    <a:pt x="122627" y="42817"/>
                    <a:pt x="123005" y="45466"/>
                    <a:pt x="124519" y="47737"/>
                  </a:cubicBezTo>
                  <a:cubicBezTo>
                    <a:pt x="126033" y="50008"/>
                    <a:pt x="127169" y="51900"/>
                    <a:pt x="130575" y="52279"/>
                  </a:cubicBezTo>
                  <a:cubicBezTo>
                    <a:pt x="131116" y="52279"/>
                    <a:pt x="131656" y="52286"/>
                    <a:pt x="132190" y="52286"/>
                  </a:cubicBezTo>
                  <a:cubicBezTo>
                    <a:pt x="135395" y="52286"/>
                    <a:pt x="138361" y="52008"/>
                    <a:pt x="139658" y="48115"/>
                  </a:cubicBezTo>
                  <a:cubicBezTo>
                    <a:pt x="139958" y="46319"/>
                    <a:pt x="141442" y="45233"/>
                    <a:pt x="142986" y="45233"/>
                  </a:cubicBezTo>
                  <a:cubicBezTo>
                    <a:pt x="143394" y="45233"/>
                    <a:pt x="143805" y="45308"/>
                    <a:pt x="144200" y="45466"/>
                  </a:cubicBezTo>
                  <a:cubicBezTo>
                    <a:pt x="147606" y="46223"/>
                    <a:pt x="151013" y="45088"/>
                    <a:pt x="153662" y="48115"/>
                  </a:cubicBezTo>
                  <a:cubicBezTo>
                    <a:pt x="149877" y="52657"/>
                    <a:pt x="145714" y="56820"/>
                    <a:pt x="141551" y="60984"/>
                  </a:cubicBezTo>
                  <a:cubicBezTo>
                    <a:pt x="139658" y="63254"/>
                    <a:pt x="137766" y="65525"/>
                    <a:pt x="136252" y="67796"/>
                  </a:cubicBezTo>
                  <a:cubicBezTo>
                    <a:pt x="132846" y="72716"/>
                    <a:pt x="135117" y="79529"/>
                    <a:pt x="140794" y="81421"/>
                  </a:cubicBezTo>
                  <a:cubicBezTo>
                    <a:pt x="141126" y="81532"/>
                    <a:pt x="141427" y="81578"/>
                    <a:pt x="141713" y="81578"/>
                  </a:cubicBezTo>
                  <a:cubicBezTo>
                    <a:pt x="142405" y="81578"/>
                    <a:pt x="143019" y="81310"/>
                    <a:pt x="143822" y="81043"/>
                  </a:cubicBezTo>
                  <a:cubicBezTo>
                    <a:pt x="155555" y="72716"/>
                    <a:pt x="168423" y="65904"/>
                    <a:pt x="176749" y="53414"/>
                  </a:cubicBezTo>
                  <a:cubicBezTo>
                    <a:pt x="177601" y="51711"/>
                    <a:pt x="179304" y="50859"/>
                    <a:pt x="181060" y="50859"/>
                  </a:cubicBezTo>
                  <a:cubicBezTo>
                    <a:pt x="181646" y="50859"/>
                    <a:pt x="182237" y="50954"/>
                    <a:pt x="182805" y="51143"/>
                  </a:cubicBezTo>
                  <a:cubicBezTo>
                    <a:pt x="188104" y="52279"/>
                    <a:pt x="193781" y="53414"/>
                    <a:pt x="199079" y="54928"/>
                  </a:cubicBezTo>
                  <a:cubicBezTo>
                    <a:pt x="209677" y="57956"/>
                    <a:pt x="219517" y="62119"/>
                    <a:pt x="228979" y="67796"/>
                  </a:cubicBezTo>
                  <a:cubicBezTo>
                    <a:pt x="232764" y="70067"/>
                    <a:pt x="232764" y="70067"/>
                    <a:pt x="231250" y="73852"/>
                  </a:cubicBezTo>
                  <a:cubicBezTo>
                    <a:pt x="230114" y="75744"/>
                    <a:pt x="229357" y="77258"/>
                    <a:pt x="228601" y="79150"/>
                  </a:cubicBezTo>
                  <a:cubicBezTo>
                    <a:pt x="227844" y="81043"/>
                    <a:pt x="228222" y="83314"/>
                    <a:pt x="229736" y="84828"/>
                  </a:cubicBezTo>
                  <a:cubicBezTo>
                    <a:pt x="232272" y="88209"/>
                    <a:pt x="233746" y="89703"/>
                    <a:pt x="235740" y="89703"/>
                  </a:cubicBezTo>
                  <a:cubicBezTo>
                    <a:pt x="237317" y="89703"/>
                    <a:pt x="239218" y="88769"/>
                    <a:pt x="242226" y="87098"/>
                  </a:cubicBezTo>
                  <a:cubicBezTo>
                    <a:pt x="245015" y="85394"/>
                    <a:pt x="246789" y="84451"/>
                    <a:pt x="248068" y="84451"/>
                  </a:cubicBezTo>
                  <a:cubicBezTo>
                    <a:pt x="249912" y="84451"/>
                    <a:pt x="250725" y="86413"/>
                    <a:pt x="252066" y="90883"/>
                  </a:cubicBezTo>
                  <a:cubicBezTo>
                    <a:pt x="255094" y="99967"/>
                    <a:pt x="251688" y="109807"/>
                    <a:pt x="243740" y="115106"/>
                  </a:cubicBezTo>
                  <a:cubicBezTo>
                    <a:pt x="242983" y="115484"/>
                    <a:pt x="242604" y="115863"/>
                    <a:pt x="241847" y="116241"/>
                  </a:cubicBezTo>
                  <a:cubicBezTo>
                    <a:pt x="241432" y="116407"/>
                    <a:pt x="241054" y="116482"/>
                    <a:pt x="240708" y="116482"/>
                  </a:cubicBezTo>
                  <a:cubicBezTo>
                    <a:pt x="239475" y="116482"/>
                    <a:pt x="238653" y="115531"/>
                    <a:pt x="238062" y="114349"/>
                  </a:cubicBezTo>
                  <a:cubicBezTo>
                    <a:pt x="236927" y="113213"/>
                    <a:pt x="237305" y="111699"/>
                    <a:pt x="238062" y="110942"/>
                  </a:cubicBezTo>
                  <a:cubicBezTo>
                    <a:pt x="240712" y="108672"/>
                    <a:pt x="242983" y="106401"/>
                    <a:pt x="245254" y="104130"/>
                  </a:cubicBezTo>
                  <a:cubicBezTo>
                    <a:pt x="247146" y="102237"/>
                    <a:pt x="247524" y="99588"/>
                    <a:pt x="246010" y="97696"/>
                  </a:cubicBezTo>
                  <a:cubicBezTo>
                    <a:pt x="245632" y="96560"/>
                    <a:pt x="244497" y="95803"/>
                    <a:pt x="242983" y="95803"/>
                  </a:cubicBezTo>
                  <a:cubicBezTo>
                    <a:pt x="242226" y="95803"/>
                    <a:pt x="241090" y="96560"/>
                    <a:pt x="241090" y="97317"/>
                  </a:cubicBezTo>
                  <a:cubicBezTo>
                    <a:pt x="240333" y="101102"/>
                    <a:pt x="238441" y="104130"/>
                    <a:pt x="235035" y="106022"/>
                  </a:cubicBezTo>
                  <a:cubicBezTo>
                    <a:pt x="234223" y="106833"/>
                    <a:pt x="233195" y="107210"/>
                    <a:pt x="232182" y="107210"/>
                  </a:cubicBezTo>
                  <a:cubicBezTo>
                    <a:pt x="231304" y="107210"/>
                    <a:pt x="230439" y="106928"/>
                    <a:pt x="229736" y="106401"/>
                  </a:cubicBezTo>
                  <a:cubicBezTo>
                    <a:pt x="227844" y="104887"/>
                    <a:pt x="225951" y="103751"/>
                    <a:pt x="223680" y="102616"/>
                  </a:cubicBezTo>
                  <a:cubicBezTo>
                    <a:pt x="222372" y="101744"/>
                    <a:pt x="220983" y="101354"/>
                    <a:pt x="219644" y="101354"/>
                  </a:cubicBezTo>
                  <a:cubicBezTo>
                    <a:pt x="215171" y="101354"/>
                    <a:pt x="211248" y="105700"/>
                    <a:pt x="212705" y="110942"/>
                  </a:cubicBezTo>
                  <a:cubicBezTo>
                    <a:pt x="213083" y="113592"/>
                    <a:pt x="213840" y="115863"/>
                    <a:pt x="214218" y="118133"/>
                  </a:cubicBezTo>
                  <a:cubicBezTo>
                    <a:pt x="212705" y="119647"/>
                    <a:pt x="211191" y="120026"/>
                    <a:pt x="209677" y="120404"/>
                  </a:cubicBezTo>
                  <a:cubicBezTo>
                    <a:pt x="208541" y="120783"/>
                    <a:pt x="208163" y="121918"/>
                    <a:pt x="208163" y="122675"/>
                  </a:cubicBezTo>
                  <a:cubicBezTo>
                    <a:pt x="208163" y="123432"/>
                    <a:pt x="208920" y="124567"/>
                    <a:pt x="209677" y="124946"/>
                  </a:cubicBezTo>
                  <a:cubicBezTo>
                    <a:pt x="211191" y="125324"/>
                    <a:pt x="213083" y="125703"/>
                    <a:pt x="214597" y="126081"/>
                  </a:cubicBezTo>
                  <a:cubicBezTo>
                    <a:pt x="215354" y="125703"/>
                    <a:pt x="216111" y="125324"/>
                    <a:pt x="216868" y="125324"/>
                  </a:cubicBezTo>
                  <a:cubicBezTo>
                    <a:pt x="217026" y="125272"/>
                    <a:pt x="217163" y="125248"/>
                    <a:pt x="217280" y="125248"/>
                  </a:cubicBezTo>
                  <a:cubicBezTo>
                    <a:pt x="218003" y="125248"/>
                    <a:pt x="218003" y="126134"/>
                    <a:pt x="218003" y="126460"/>
                  </a:cubicBezTo>
                  <a:cubicBezTo>
                    <a:pt x="217625" y="126838"/>
                    <a:pt x="217246" y="126838"/>
                    <a:pt x="216868" y="126838"/>
                  </a:cubicBezTo>
                  <a:cubicBezTo>
                    <a:pt x="216111" y="126460"/>
                    <a:pt x="215354" y="126460"/>
                    <a:pt x="214597" y="126081"/>
                  </a:cubicBezTo>
                  <a:cubicBezTo>
                    <a:pt x="214092" y="127091"/>
                    <a:pt x="213251" y="127259"/>
                    <a:pt x="212410" y="127259"/>
                  </a:cubicBezTo>
                  <a:cubicBezTo>
                    <a:pt x="211990" y="127259"/>
                    <a:pt x="211569" y="127217"/>
                    <a:pt x="211191" y="127217"/>
                  </a:cubicBezTo>
                  <a:cubicBezTo>
                    <a:pt x="208160" y="127400"/>
                    <a:pt x="205130" y="127495"/>
                    <a:pt x="202099" y="127495"/>
                  </a:cubicBezTo>
                  <a:cubicBezTo>
                    <a:pt x="192640" y="127495"/>
                    <a:pt x="183181" y="126574"/>
                    <a:pt x="173721" y="124567"/>
                  </a:cubicBezTo>
                  <a:cubicBezTo>
                    <a:pt x="173343" y="124567"/>
                    <a:pt x="173343" y="124567"/>
                    <a:pt x="172964" y="124189"/>
                  </a:cubicBezTo>
                  <a:cubicBezTo>
                    <a:pt x="172586" y="123811"/>
                    <a:pt x="172207" y="123054"/>
                    <a:pt x="172207" y="122675"/>
                  </a:cubicBezTo>
                  <a:cubicBezTo>
                    <a:pt x="172586" y="122297"/>
                    <a:pt x="172964" y="121918"/>
                    <a:pt x="173721" y="121918"/>
                  </a:cubicBezTo>
                  <a:cubicBezTo>
                    <a:pt x="180155" y="122675"/>
                    <a:pt x="186968" y="123432"/>
                    <a:pt x="193402" y="124567"/>
                  </a:cubicBezTo>
                  <a:cubicBezTo>
                    <a:pt x="194322" y="124797"/>
                    <a:pt x="195242" y="125167"/>
                    <a:pt x="196162" y="125167"/>
                  </a:cubicBezTo>
                  <a:cubicBezTo>
                    <a:pt x="196756" y="125167"/>
                    <a:pt x="197350" y="125013"/>
                    <a:pt x="197944" y="124567"/>
                  </a:cubicBezTo>
                  <a:cubicBezTo>
                    <a:pt x="198701" y="123811"/>
                    <a:pt x="199079" y="123054"/>
                    <a:pt x="199458" y="122297"/>
                  </a:cubicBezTo>
                  <a:cubicBezTo>
                    <a:pt x="199458" y="121540"/>
                    <a:pt x="199079" y="120783"/>
                    <a:pt x="198322" y="120404"/>
                  </a:cubicBezTo>
                  <a:cubicBezTo>
                    <a:pt x="197565" y="120026"/>
                    <a:pt x="196808" y="120026"/>
                    <a:pt x="195673" y="119647"/>
                  </a:cubicBezTo>
                  <a:cubicBezTo>
                    <a:pt x="186968" y="117755"/>
                    <a:pt x="178263" y="116619"/>
                    <a:pt x="169180" y="115863"/>
                  </a:cubicBezTo>
                  <a:cubicBezTo>
                    <a:pt x="166909" y="115863"/>
                    <a:pt x="165773" y="114727"/>
                    <a:pt x="165773" y="112078"/>
                  </a:cubicBezTo>
                  <a:cubicBezTo>
                    <a:pt x="168801" y="111699"/>
                    <a:pt x="172207" y="111699"/>
                    <a:pt x="175614" y="111321"/>
                  </a:cubicBezTo>
                  <a:cubicBezTo>
                    <a:pt x="176749" y="111321"/>
                    <a:pt x="177885" y="110185"/>
                    <a:pt x="177506" y="108672"/>
                  </a:cubicBezTo>
                  <a:cubicBezTo>
                    <a:pt x="177506" y="107915"/>
                    <a:pt x="176749" y="107158"/>
                    <a:pt x="175992" y="106779"/>
                  </a:cubicBezTo>
                  <a:cubicBezTo>
                    <a:pt x="174857" y="106401"/>
                    <a:pt x="174100" y="106022"/>
                    <a:pt x="172964" y="106022"/>
                  </a:cubicBezTo>
                  <a:lnTo>
                    <a:pt x="168044" y="106022"/>
                  </a:lnTo>
                  <a:cubicBezTo>
                    <a:pt x="167039" y="106273"/>
                    <a:pt x="166016" y="106395"/>
                    <a:pt x="164998" y="106395"/>
                  </a:cubicBezTo>
                  <a:cubicBezTo>
                    <a:pt x="161418" y="106395"/>
                    <a:pt x="157912" y="104890"/>
                    <a:pt x="155555" y="102237"/>
                  </a:cubicBezTo>
                  <a:cubicBezTo>
                    <a:pt x="154419" y="100875"/>
                    <a:pt x="152875" y="100194"/>
                    <a:pt x="151331" y="100194"/>
                  </a:cubicBezTo>
                  <a:cubicBezTo>
                    <a:pt x="150301" y="100194"/>
                    <a:pt x="149272" y="100496"/>
                    <a:pt x="148363" y="101102"/>
                  </a:cubicBezTo>
                  <a:cubicBezTo>
                    <a:pt x="145714" y="102616"/>
                    <a:pt x="144200" y="105644"/>
                    <a:pt x="144579" y="108672"/>
                  </a:cubicBezTo>
                  <a:cubicBezTo>
                    <a:pt x="145336" y="110942"/>
                    <a:pt x="146093" y="113213"/>
                    <a:pt x="146850" y="115106"/>
                  </a:cubicBezTo>
                  <a:cubicBezTo>
                    <a:pt x="147985" y="117755"/>
                    <a:pt x="148742" y="120404"/>
                    <a:pt x="148742" y="122675"/>
                  </a:cubicBezTo>
                  <a:cubicBezTo>
                    <a:pt x="146950" y="123123"/>
                    <a:pt x="145100" y="123335"/>
                    <a:pt x="143261" y="123335"/>
                  </a:cubicBezTo>
                  <a:cubicBezTo>
                    <a:pt x="140436" y="123335"/>
                    <a:pt x="137638" y="122835"/>
                    <a:pt x="135117" y="121918"/>
                  </a:cubicBezTo>
                  <a:cubicBezTo>
                    <a:pt x="128304" y="120783"/>
                    <a:pt x="121492" y="118512"/>
                    <a:pt x="115057" y="116619"/>
                  </a:cubicBezTo>
                  <a:cubicBezTo>
                    <a:pt x="105596" y="113970"/>
                    <a:pt x="96134" y="111321"/>
                    <a:pt x="86672" y="108672"/>
                  </a:cubicBezTo>
                  <a:cubicBezTo>
                    <a:pt x="84401" y="107915"/>
                    <a:pt x="82130" y="107158"/>
                    <a:pt x="79859" y="106401"/>
                  </a:cubicBezTo>
                  <a:cubicBezTo>
                    <a:pt x="79481" y="106022"/>
                    <a:pt x="79102" y="105265"/>
                    <a:pt x="79102" y="104508"/>
                  </a:cubicBezTo>
                  <a:cubicBezTo>
                    <a:pt x="79411" y="103890"/>
                    <a:pt x="79973" y="103272"/>
                    <a:pt x="80786" y="103272"/>
                  </a:cubicBezTo>
                  <a:cubicBezTo>
                    <a:pt x="80969" y="103272"/>
                    <a:pt x="81165" y="103303"/>
                    <a:pt x="81373" y="103373"/>
                  </a:cubicBezTo>
                  <a:cubicBezTo>
                    <a:pt x="96891" y="109428"/>
                    <a:pt x="113165" y="111321"/>
                    <a:pt x="129061" y="115863"/>
                  </a:cubicBezTo>
                  <a:cubicBezTo>
                    <a:pt x="131710" y="116241"/>
                    <a:pt x="134360" y="116998"/>
                    <a:pt x="136631" y="116998"/>
                  </a:cubicBezTo>
                  <a:cubicBezTo>
                    <a:pt x="136955" y="117063"/>
                    <a:pt x="137269" y="117094"/>
                    <a:pt x="137567" y="117094"/>
                  </a:cubicBezTo>
                  <a:cubicBezTo>
                    <a:pt x="139009" y="117094"/>
                    <a:pt x="140102" y="116360"/>
                    <a:pt x="140415" y="115106"/>
                  </a:cubicBezTo>
                  <a:cubicBezTo>
                    <a:pt x="140794" y="113213"/>
                    <a:pt x="139658" y="112456"/>
                    <a:pt x="138145" y="112078"/>
                  </a:cubicBezTo>
                  <a:cubicBezTo>
                    <a:pt x="135874" y="111321"/>
                    <a:pt x="132846" y="110564"/>
                    <a:pt x="130575" y="110185"/>
                  </a:cubicBezTo>
                  <a:cubicBezTo>
                    <a:pt x="128683" y="109428"/>
                    <a:pt x="127169" y="108293"/>
                    <a:pt x="127926" y="105644"/>
                  </a:cubicBezTo>
                  <a:cubicBezTo>
                    <a:pt x="128304" y="103373"/>
                    <a:pt x="126412" y="102237"/>
                    <a:pt x="124519" y="101859"/>
                  </a:cubicBezTo>
                  <a:cubicBezTo>
                    <a:pt x="122249" y="101480"/>
                    <a:pt x="119599" y="101859"/>
                    <a:pt x="118085" y="99588"/>
                  </a:cubicBezTo>
                  <a:cubicBezTo>
                    <a:pt x="118424" y="97893"/>
                    <a:pt x="119978" y="96502"/>
                    <a:pt x="121658" y="96502"/>
                  </a:cubicBezTo>
                  <a:cubicBezTo>
                    <a:pt x="121854" y="96502"/>
                    <a:pt x="122051" y="96521"/>
                    <a:pt x="122249" y="96560"/>
                  </a:cubicBezTo>
                  <a:cubicBezTo>
                    <a:pt x="125276" y="96560"/>
                    <a:pt x="128304" y="96939"/>
                    <a:pt x="131332" y="96939"/>
                  </a:cubicBezTo>
                  <a:cubicBezTo>
                    <a:pt x="132846" y="96939"/>
                    <a:pt x="134360" y="96560"/>
                    <a:pt x="135874" y="95425"/>
                  </a:cubicBezTo>
                  <a:cubicBezTo>
                    <a:pt x="136252" y="94668"/>
                    <a:pt x="136252" y="91640"/>
                    <a:pt x="135495" y="91640"/>
                  </a:cubicBezTo>
                  <a:cubicBezTo>
                    <a:pt x="135176" y="91661"/>
                    <a:pt x="134858" y="91672"/>
                    <a:pt x="134541" y="91672"/>
                  </a:cubicBezTo>
                  <a:cubicBezTo>
                    <a:pt x="129230" y="91672"/>
                    <a:pt x="124370" y="88714"/>
                    <a:pt x="121870" y="84071"/>
                  </a:cubicBezTo>
                  <a:cubicBezTo>
                    <a:pt x="121270" y="82871"/>
                    <a:pt x="120143" y="82411"/>
                    <a:pt x="118877" y="82411"/>
                  </a:cubicBezTo>
                  <a:cubicBezTo>
                    <a:pt x="117747" y="82411"/>
                    <a:pt x="116507" y="82778"/>
                    <a:pt x="115436" y="83314"/>
                  </a:cubicBezTo>
                  <a:cubicBezTo>
                    <a:pt x="107488" y="85963"/>
                    <a:pt x="100675" y="90505"/>
                    <a:pt x="94998" y="96560"/>
                  </a:cubicBezTo>
                  <a:cubicBezTo>
                    <a:pt x="93667" y="97891"/>
                    <a:pt x="92921" y="100100"/>
                    <a:pt x="90703" y="100100"/>
                  </a:cubicBezTo>
                  <a:cubicBezTo>
                    <a:pt x="90398" y="100100"/>
                    <a:pt x="90065" y="100058"/>
                    <a:pt x="89700" y="99967"/>
                  </a:cubicBezTo>
                  <a:cubicBezTo>
                    <a:pt x="87050" y="99210"/>
                    <a:pt x="83644" y="98831"/>
                    <a:pt x="82887" y="95425"/>
                  </a:cubicBezTo>
                  <a:cubicBezTo>
                    <a:pt x="82252" y="90661"/>
                    <a:pt x="78151" y="87496"/>
                    <a:pt x="73494" y="87496"/>
                  </a:cubicBezTo>
                  <a:cubicBezTo>
                    <a:pt x="72602" y="87496"/>
                    <a:pt x="71689" y="87612"/>
                    <a:pt x="70776" y="87855"/>
                  </a:cubicBezTo>
                  <a:cubicBezTo>
                    <a:pt x="70251" y="87893"/>
                    <a:pt x="69723" y="87912"/>
                    <a:pt x="69192" y="87912"/>
                  </a:cubicBezTo>
                  <a:cubicBezTo>
                    <a:pt x="64364" y="87912"/>
                    <a:pt x="59350" y="86345"/>
                    <a:pt x="55258" y="82935"/>
                  </a:cubicBezTo>
                  <a:cubicBezTo>
                    <a:pt x="49959" y="79150"/>
                    <a:pt x="45039" y="74987"/>
                    <a:pt x="40498" y="70067"/>
                  </a:cubicBezTo>
                  <a:cubicBezTo>
                    <a:pt x="39741" y="69689"/>
                    <a:pt x="38605" y="69689"/>
                    <a:pt x="37848" y="69689"/>
                  </a:cubicBezTo>
                  <a:cubicBezTo>
                    <a:pt x="36334" y="70445"/>
                    <a:pt x="35956" y="71959"/>
                    <a:pt x="36713" y="73095"/>
                  </a:cubicBezTo>
                  <a:cubicBezTo>
                    <a:pt x="37470" y="74987"/>
                    <a:pt x="38605" y="76501"/>
                    <a:pt x="40119" y="78015"/>
                  </a:cubicBezTo>
                  <a:cubicBezTo>
                    <a:pt x="42390" y="79907"/>
                    <a:pt x="44282" y="81800"/>
                    <a:pt x="46932" y="84071"/>
                  </a:cubicBezTo>
                  <a:cubicBezTo>
                    <a:pt x="42768" y="83692"/>
                    <a:pt x="38984" y="82178"/>
                    <a:pt x="35956" y="79150"/>
                  </a:cubicBezTo>
                  <a:cubicBezTo>
                    <a:pt x="32550" y="76880"/>
                    <a:pt x="29900" y="73852"/>
                    <a:pt x="28386" y="70067"/>
                  </a:cubicBezTo>
                  <a:cubicBezTo>
                    <a:pt x="27629" y="67796"/>
                    <a:pt x="28386" y="66661"/>
                    <a:pt x="31036" y="66282"/>
                  </a:cubicBezTo>
                  <a:cubicBezTo>
                    <a:pt x="37091" y="65904"/>
                    <a:pt x="43147" y="65525"/>
                    <a:pt x="48824" y="64768"/>
                  </a:cubicBezTo>
                  <a:cubicBezTo>
                    <a:pt x="50716" y="64390"/>
                    <a:pt x="52609" y="63633"/>
                    <a:pt x="54501" y="62876"/>
                  </a:cubicBezTo>
                  <a:cubicBezTo>
                    <a:pt x="55637" y="62497"/>
                    <a:pt x="56015" y="60605"/>
                    <a:pt x="55258" y="59470"/>
                  </a:cubicBezTo>
                  <a:cubicBezTo>
                    <a:pt x="52987" y="55685"/>
                    <a:pt x="50338" y="51900"/>
                    <a:pt x="46932" y="48872"/>
                  </a:cubicBezTo>
                  <a:cubicBezTo>
                    <a:pt x="50046" y="47938"/>
                    <a:pt x="53417" y="47260"/>
                    <a:pt x="56833" y="47260"/>
                  </a:cubicBezTo>
                  <a:cubicBezTo>
                    <a:pt x="57568" y="47260"/>
                    <a:pt x="58305" y="47291"/>
                    <a:pt x="59043" y="47358"/>
                  </a:cubicBezTo>
                  <a:cubicBezTo>
                    <a:pt x="62828" y="47358"/>
                    <a:pt x="66234" y="47358"/>
                    <a:pt x="70019" y="48115"/>
                  </a:cubicBezTo>
                  <a:cubicBezTo>
                    <a:pt x="71533" y="48494"/>
                    <a:pt x="73425" y="49629"/>
                    <a:pt x="74939" y="51143"/>
                  </a:cubicBezTo>
                  <a:cubicBezTo>
                    <a:pt x="80995" y="55685"/>
                    <a:pt x="87429" y="59470"/>
                    <a:pt x="94241" y="63254"/>
                  </a:cubicBezTo>
                  <a:cubicBezTo>
                    <a:pt x="97269" y="64768"/>
                    <a:pt x="100675" y="65904"/>
                    <a:pt x="104082" y="67418"/>
                  </a:cubicBezTo>
                  <a:cubicBezTo>
                    <a:pt x="105105" y="68270"/>
                    <a:pt x="106358" y="68662"/>
                    <a:pt x="107634" y="68662"/>
                  </a:cubicBezTo>
                  <a:cubicBezTo>
                    <a:pt x="109191" y="68662"/>
                    <a:pt x="110782" y="68079"/>
                    <a:pt x="112030" y="67039"/>
                  </a:cubicBezTo>
                  <a:cubicBezTo>
                    <a:pt x="114679" y="64768"/>
                    <a:pt x="115814" y="61362"/>
                    <a:pt x="114679" y="57956"/>
                  </a:cubicBezTo>
                  <a:cubicBezTo>
                    <a:pt x="113544" y="54549"/>
                    <a:pt x="111651" y="51143"/>
                    <a:pt x="109002" y="48872"/>
                  </a:cubicBezTo>
                  <a:cubicBezTo>
                    <a:pt x="107109" y="46980"/>
                    <a:pt x="104460" y="45088"/>
                    <a:pt x="101811" y="42817"/>
                  </a:cubicBezTo>
                  <a:cubicBezTo>
                    <a:pt x="104839" y="42060"/>
                    <a:pt x="107866" y="41681"/>
                    <a:pt x="110894" y="41681"/>
                  </a:cubicBezTo>
                  <a:close/>
                  <a:moveTo>
                    <a:pt x="152527" y="108293"/>
                  </a:moveTo>
                  <a:lnTo>
                    <a:pt x="152527" y="108293"/>
                  </a:lnTo>
                  <a:cubicBezTo>
                    <a:pt x="153284" y="109050"/>
                    <a:pt x="154041" y="108672"/>
                    <a:pt x="154419" y="109050"/>
                  </a:cubicBezTo>
                  <a:cubicBezTo>
                    <a:pt x="161232" y="116619"/>
                    <a:pt x="166530" y="125324"/>
                    <a:pt x="169937" y="134786"/>
                  </a:cubicBezTo>
                  <a:cubicBezTo>
                    <a:pt x="170315" y="135543"/>
                    <a:pt x="169937" y="136679"/>
                    <a:pt x="169558" y="137057"/>
                  </a:cubicBezTo>
                  <a:cubicBezTo>
                    <a:pt x="169088" y="137214"/>
                    <a:pt x="168682" y="137306"/>
                    <a:pt x="168315" y="137306"/>
                  </a:cubicBezTo>
                  <a:cubicBezTo>
                    <a:pt x="167796" y="137306"/>
                    <a:pt x="167352" y="137122"/>
                    <a:pt x="166909" y="136679"/>
                  </a:cubicBezTo>
                  <a:cubicBezTo>
                    <a:pt x="162367" y="132515"/>
                    <a:pt x="158582" y="127595"/>
                    <a:pt x="155555" y="121918"/>
                  </a:cubicBezTo>
                  <a:cubicBezTo>
                    <a:pt x="153284" y="117755"/>
                    <a:pt x="152148" y="113213"/>
                    <a:pt x="152527" y="108293"/>
                  </a:cubicBezTo>
                  <a:close/>
                  <a:moveTo>
                    <a:pt x="220206" y="107502"/>
                  </a:moveTo>
                  <a:cubicBezTo>
                    <a:pt x="221052" y="107502"/>
                    <a:pt x="221988" y="107825"/>
                    <a:pt x="222923" y="108293"/>
                  </a:cubicBezTo>
                  <a:cubicBezTo>
                    <a:pt x="228222" y="112078"/>
                    <a:pt x="232764" y="116619"/>
                    <a:pt x="236549" y="121918"/>
                  </a:cubicBezTo>
                  <a:cubicBezTo>
                    <a:pt x="239955" y="126460"/>
                    <a:pt x="242983" y="131759"/>
                    <a:pt x="244875" y="137436"/>
                  </a:cubicBezTo>
                  <a:cubicBezTo>
                    <a:pt x="245632" y="138571"/>
                    <a:pt x="245632" y="140085"/>
                    <a:pt x="244497" y="141220"/>
                  </a:cubicBezTo>
                  <a:cubicBezTo>
                    <a:pt x="243869" y="141377"/>
                    <a:pt x="243307" y="141469"/>
                    <a:pt x="242783" y="141469"/>
                  </a:cubicBezTo>
                  <a:cubicBezTo>
                    <a:pt x="242042" y="141469"/>
                    <a:pt x="241377" y="141285"/>
                    <a:pt x="240712" y="140842"/>
                  </a:cubicBezTo>
                  <a:lnTo>
                    <a:pt x="239955" y="140085"/>
                  </a:lnTo>
                  <a:cubicBezTo>
                    <a:pt x="232007" y="133651"/>
                    <a:pt x="225573" y="125703"/>
                    <a:pt x="220653" y="116619"/>
                  </a:cubicBezTo>
                  <a:cubicBezTo>
                    <a:pt x="219896" y="115106"/>
                    <a:pt x="219139" y="113213"/>
                    <a:pt x="218760" y="111699"/>
                  </a:cubicBezTo>
                  <a:cubicBezTo>
                    <a:pt x="218003" y="110564"/>
                    <a:pt x="217625" y="109050"/>
                    <a:pt x="218760" y="107915"/>
                  </a:cubicBezTo>
                  <a:cubicBezTo>
                    <a:pt x="219194" y="107625"/>
                    <a:pt x="219683" y="107502"/>
                    <a:pt x="220206" y="107502"/>
                  </a:cubicBezTo>
                  <a:close/>
                  <a:moveTo>
                    <a:pt x="103703" y="128731"/>
                  </a:moveTo>
                  <a:cubicBezTo>
                    <a:pt x="104460" y="129109"/>
                    <a:pt x="105217" y="129866"/>
                    <a:pt x="105217" y="130623"/>
                  </a:cubicBezTo>
                  <a:cubicBezTo>
                    <a:pt x="105217" y="138193"/>
                    <a:pt x="104082" y="145762"/>
                    <a:pt x="101811" y="152575"/>
                  </a:cubicBezTo>
                  <a:cubicBezTo>
                    <a:pt x="101054" y="152196"/>
                    <a:pt x="99918" y="151818"/>
                    <a:pt x="99918" y="151439"/>
                  </a:cubicBezTo>
                  <a:cubicBezTo>
                    <a:pt x="97269" y="144248"/>
                    <a:pt x="97648" y="136679"/>
                    <a:pt x="101054" y="129866"/>
                  </a:cubicBezTo>
                  <a:cubicBezTo>
                    <a:pt x="101811" y="129109"/>
                    <a:pt x="102568" y="128731"/>
                    <a:pt x="103703" y="128731"/>
                  </a:cubicBezTo>
                  <a:close/>
                  <a:moveTo>
                    <a:pt x="124724" y="0"/>
                  </a:moveTo>
                  <a:cubicBezTo>
                    <a:pt x="122257" y="0"/>
                    <a:pt x="119817" y="1135"/>
                    <a:pt x="118464" y="3455"/>
                  </a:cubicBezTo>
                  <a:cubicBezTo>
                    <a:pt x="115814" y="6862"/>
                    <a:pt x="114679" y="10646"/>
                    <a:pt x="115057" y="14810"/>
                  </a:cubicBezTo>
                  <a:cubicBezTo>
                    <a:pt x="115436" y="20108"/>
                    <a:pt x="116193" y="25407"/>
                    <a:pt x="117707" y="30327"/>
                  </a:cubicBezTo>
                  <a:cubicBezTo>
                    <a:pt x="118464" y="32219"/>
                    <a:pt x="119221" y="34112"/>
                    <a:pt x="117707" y="36383"/>
                  </a:cubicBezTo>
                  <a:cubicBezTo>
                    <a:pt x="114301" y="36004"/>
                    <a:pt x="110894" y="35815"/>
                    <a:pt x="107488" y="35815"/>
                  </a:cubicBezTo>
                  <a:cubicBezTo>
                    <a:pt x="104082" y="35815"/>
                    <a:pt x="100675" y="36004"/>
                    <a:pt x="97269" y="36383"/>
                  </a:cubicBezTo>
                  <a:cubicBezTo>
                    <a:pt x="96228" y="36572"/>
                    <a:pt x="95187" y="36667"/>
                    <a:pt x="94153" y="36667"/>
                  </a:cubicBezTo>
                  <a:cubicBezTo>
                    <a:pt x="91048" y="36667"/>
                    <a:pt x="87996" y="35815"/>
                    <a:pt x="85158" y="34112"/>
                  </a:cubicBezTo>
                  <a:cubicBezTo>
                    <a:pt x="80616" y="31084"/>
                    <a:pt x="75696" y="29570"/>
                    <a:pt x="70397" y="28813"/>
                  </a:cubicBezTo>
                  <a:cubicBezTo>
                    <a:pt x="70020" y="28790"/>
                    <a:pt x="69658" y="28778"/>
                    <a:pt x="69310" y="28778"/>
                  </a:cubicBezTo>
                  <a:cubicBezTo>
                    <a:pt x="64068" y="28778"/>
                    <a:pt x="62071" y="31461"/>
                    <a:pt x="62071" y="37140"/>
                  </a:cubicBezTo>
                  <a:cubicBezTo>
                    <a:pt x="62071" y="38275"/>
                    <a:pt x="62828" y="39789"/>
                    <a:pt x="61314" y="41303"/>
                  </a:cubicBezTo>
                  <a:cubicBezTo>
                    <a:pt x="56015" y="41681"/>
                    <a:pt x="49959" y="41681"/>
                    <a:pt x="44282" y="42817"/>
                  </a:cubicBezTo>
                  <a:cubicBezTo>
                    <a:pt x="34063" y="45466"/>
                    <a:pt x="23845" y="46980"/>
                    <a:pt x="13247" y="48115"/>
                  </a:cubicBezTo>
                  <a:cubicBezTo>
                    <a:pt x="9084" y="48115"/>
                    <a:pt x="5299" y="49629"/>
                    <a:pt x="2271" y="52279"/>
                  </a:cubicBezTo>
                  <a:cubicBezTo>
                    <a:pt x="1" y="54171"/>
                    <a:pt x="1" y="57577"/>
                    <a:pt x="2271" y="59470"/>
                  </a:cubicBezTo>
                  <a:cubicBezTo>
                    <a:pt x="4164" y="61362"/>
                    <a:pt x="6435" y="62497"/>
                    <a:pt x="9084" y="62876"/>
                  </a:cubicBezTo>
                  <a:cubicBezTo>
                    <a:pt x="12112" y="63633"/>
                    <a:pt x="15140" y="64390"/>
                    <a:pt x="17789" y="64768"/>
                  </a:cubicBezTo>
                  <a:cubicBezTo>
                    <a:pt x="20060" y="65147"/>
                    <a:pt x="21952" y="67039"/>
                    <a:pt x="22331" y="69310"/>
                  </a:cubicBezTo>
                  <a:cubicBezTo>
                    <a:pt x="23845" y="75366"/>
                    <a:pt x="27251" y="80286"/>
                    <a:pt x="32550" y="83692"/>
                  </a:cubicBezTo>
                  <a:cubicBezTo>
                    <a:pt x="36334" y="86341"/>
                    <a:pt x="40119" y="88612"/>
                    <a:pt x="44282" y="91262"/>
                  </a:cubicBezTo>
                  <a:cubicBezTo>
                    <a:pt x="47310" y="93154"/>
                    <a:pt x="47310" y="94668"/>
                    <a:pt x="45039" y="97317"/>
                  </a:cubicBezTo>
                  <a:cubicBezTo>
                    <a:pt x="40876" y="100724"/>
                    <a:pt x="37470" y="104887"/>
                    <a:pt x="34442" y="109050"/>
                  </a:cubicBezTo>
                  <a:cubicBezTo>
                    <a:pt x="32171" y="111699"/>
                    <a:pt x="31793" y="115484"/>
                    <a:pt x="33685" y="118512"/>
                  </a:cubicBezTo>
                  <a:cubicBezTo>
                    <a:pt x="35257" y="121342"/>
                    <a:pt x="38137" y="122866"/>
                    <a:pt x="41237" y="122866"/>
                  </a:cubicBezTo>
                  <a:cubicBezTo>
                    <a:pt x="41867" y="122866"/>
                    <a:pt x="42507" y="122803"/>
                    <a:pt x="43147" y="122675"/>
                  </a:cubicBezTo>
                  <a:cubicBezTo>
                    <a:pt x="45039" y="122675"/>
                    <a:pt x="47310" y="121918"/>
                    <a:pt x="49581" y="121540"/>
                  </a:cubicBezTo>
                  <a:cubicBezTo>
                    <a:pt x="54501" y="119647"/>
                    <a:pt x="59421" y="117376"/>
                    <a:pt x="63585" y="114349"/>
                  </a:cubicBezTo>
                  <a:lnTo>
                    <a:pt x="69640" y="110564"/>
                  </a:lnTo>
                  <a:cubicBezTo>
                    <a:pt x="70342" y="110096"/>
                    <a:pt x="71333" y="109773"/>
                    <a:pt x="72345" y="109773"/>
                  </a:cubicBezTo>
                  <a:cubicBezTo>
                    <a:pt x="72970" y="109773"/>
                    <a:pt x="73604" y="109896"/>
                    <a:pt x="74182" y="110185"/>
                  </a:cubicBezTo>
                  <a:lnTo>
                    <a:pt x="94998" y="116998"/>
                  </a:lnTo>
                  <a:cubicBezTo>
                    <a:pt x="98783" y="118133"/>
                    <a:pt x="99161" y="119647"/>
                    <a:pt x="97648" y="122675"/>
                  </a:cubicBezTo>
                  <a:cubicBezTo>
                    <a:pt x="96891" y="124189"/>
                    <a:pt x="96134" y="125703"/>
                    <a:pt x="95377" y="127595"/>
                  </a:cubicBezTo>
                  <a:cubicBezTo>
                    <a:pt x="93484" y="133651"/>
                    <a:pt x="92349" y="140085"/>
                    <a:pt x="92727" y="146898"/>
                  </a:cubicBezTo>
                  <a:cubicBezTo>
                    <a:pt x="92727" y="151439"/>
                    <a:pt x="94620" y="155981"/>
                    <a:pt x="97269" y="159766"/>
                  </a:cubicBezTo>
                  <a:cubicBezTo>
                    <a:pt x="98333" y="161007"/>
                    <a:pt x="99896" y="161667"/>
                    <a:pt x="101451" y="161667"/>
                  </a:cubicBezTo>
                  <a:cubicBezTo>
                    <a:pt x="103215" y="161667"/>
                    <a:pt x="104968" y="160819"/>
                    <a:pt x="105974" y="159009"/>
                  </a:cubicBezTo>
                  <a:cubicBezTo>
                    <a:pt x="107109" y="156738"/>
                    <a:pt x="107866" y="154467"/>
                    <a:pt x="108623" y="151818"/>
                  </a:cubicBezTo>
                  <a:cubicBezTo>
                    <a:pt x="110137" y="143870"/>
                    <a:pt x="111273" y="135922"/>
                    <a:pt x="111651" y="127974"/>
                  </a:cubicBezTo>
                  <a:cubicBezTo>
                    <a:pt x="111651" y="126081"/>
                    <a:pt x="110894" y="124189"/>
                    <a:pt x="113165" y="122297"/>
                  </a:cubicBezTo>
                  <a:cubicBezTo>
                    <a:pt x="125276" y="126460"/>
                    <a:pt x="137766" y="128731"/>
                    <a:pt x="150634" y="129109"/>
                  </a:cubicBezTo>
                  <a:cubicBezTo>
                    <a:pt x="152148" y="129109"/>
                    <a:pt x="153662" y="130245"/>
                    <a:pt x="154798" y="131380"/>
                  </a:cubicBezTo>
                  <a:cubicBezTo>
                    <a:pt x="156311" y="133272"/>
                    <a:pt x="157447" y="135165"/>
                    <a:pt x="159339" y="137057"/>
                  </a:cubicBezTo>
                  <a:cubicBezTo>
                    <a:pt x="161232" y="138950"/>
                    <a:pt x="163124" y="141220"/>
                    <a:pt x="165773" y="142734"/>
                  </a:cubicBezTo>
                  <a:cubicBezTo>
                    <a:pt x="166995" y="144201"/>
                    <a:pt x="168849" y="145036"/>
                    <a:pt x="170722" y="145036"/>
                  </a:cubicBezTo>
                  <a:cubicBezTo>
                    <a:pt x="171749" y="145036"/>
                    <a:pt x="172783" y="144785"/>
                    <a:pt x="173721" y="144248"/>
                  </a:cubicBezTo>
                  <a:cubicBezTo>
                    <a:pt x="176749" y="142734"/>
                    <a:pt x="177128" y="139706"/>
                    <a:pt x="176749" y="136679"/>
                  </a:cubicBezTo>
                  <a:cubicBezTo>
                    <a:pt x="176749" y="134786"/>
                    <a:pt x="175235" y="132894"/>
                    <a:pt x="177885" y="131002"/>
                  </a:cubicBezTo>
                  <a:cubicBezTo>
                    <a:pt x="187031" y="132579"/>
                    <a:pt x="196178" y="133367"/>
                    <a:pt x="205324" y="133367"/>
                  </a:cubicBezTo>
                  <a:cubicBezTo>
                    <a:pt x="207154" y="133367"/>
                    <a:pt x="208983" y="133335"/>
                    <a:pt x="210812" y="133272"/>
                  </a:cubicBezTo>
                  <a:cubicBezTo>
                    <a:pt x="211616" y="133362"/>
                    <a:pt x="212399" y="133409"/>
                    <a:pt x="213166" y="133409"/>
                  </a:cubicBezTo>
                  <a:cubicBezTo>
                    <a:pt x="215648" y="133409"/>
                    <a:pt x="217961" y="132915"/>
                    <a:pt x="220274" y="131759"/>
                  </a:cubicBezTo>
                  <a:cubicBezTo>
                    <a:pt x="220779" y="131506"/>
                    <a:pt x="221325" y="131380"/>
                    <a:pt x="221872" y="131380"/>
                  </a:cubicBezTo>
                  <a:cubicBezTo>
                    <a:pt x="222965" y="131380"/>
                    <a:pt x="224059" y="131885"/>
                    <a:pt x="224816" y="132894"/>
                  </a:cubicBezTo>
                  <a:cubicBezTo>
                    <a:pt x="228979" y="138193"/>
                    <a:pt x="234278" y="143113"/>
                    <a:pt x="239576" y="147276"/>
                  </a:cubicBezTo>
                  <a:cubicBezTo>
                    <a:pt x="240901" y="148033"/>
                    <a:pt x="242415" y="148411"/>
                    <a:pt x="243882" y="148411"/>
                  </a:cubicBezTo>
                  <a:cubicBezTo>
                    <a:pt x="245348" y="148411"/>
                    <a:pt x="246767" y="148033"/>
                    <a:pt x="247903" y="147276"/>
                  </a:cubicBezTo>
                  <a:cubicBezTo>
                    <a:pt x="250552" y="145762"/>
                    <a:pt x="252066" y="142734"/>
                    <a:pt x="251688" y="139706"/>
                  </a:cubicBezTo>
                  <a:cubicBezTo>
                    <a:pt x="250931" y="136300"/>
                    <a:pt x="249795" y="133272"/>
                    <a:pt x="248281" y="130245"/>
                  </a:cubicBezTo>
                  <a:cubicBezTo>
                    <a:pt x="247146" y="127595"/>
                    <a:pt x="244875" y="125324"/>
                    <a:pt x="244875" y="121540"/>
                  </a:cubicBezTo>
                  <a:cubicBezTo>
                    <a:pt x="246389" y="120404"/>
                    <a:pt x="247903" y="118890"/>
                    <a:pt x="249795" y="117376"/>
                  </a:cubicBezTo>
                  <a:cubicBezTo>
                    <a:pt x="255472" y="112835"/>
                    <a:pt x="258879" y="106022"/>
                    <a:pt x="259257" y="98453"/>
                  </a:cubicBezTo>
                  <a:cubicBezTo>
                    <a:pt x="259257" y="94289"/>
                    <a:pt x="258500" y="89748"/>
                    <a:pt x="256608" y="85963"/>
                  </a:cubicBezTo>
                  <a:cubicBezTo>
                    <a:pt x="253958" y="79907"/>
                    <a:pt x="255472" y="79529"/>
                    <a:pt x="259636" y="76501"/>
                  </a:cubicBezTo>
                  <a:cubicBezTo>
                    <a:pt x="261906" y="74987"/>
                    <a:pt x="263799" y="73473"/>
                    <a:pt x="266070" y="71959"/>
                  </a:cubicBezTo>
                  <a:cubicBezTo>
                    <a:pt x="267584" y="70445"/>
                    <a:pt x="268719" y="68932"/>
                    <a:pt x="270233" y="67418"/>
                  </a:cubicBezTo>
                  <a:cubicBezTo>
                    <a:pt x="271747" y="65525"/>
                    <a:pt x="272125" y="62497"/>
                    <a:pt x="270990" y="60227"/>
                  </a:cubicBezTo>
                  <a:cubicBezTo>
                    <a:pt x="269970" y="57848"/>
                    <a:pt x="267730" y="56384"/>
                    <a:pt x="265366" y="56384"/>
                  </a:cubicBezTo>
                  <a:cubicBezTo>
                    <a:pt x="265097" y="56384"/>
                    <a:pt x="264826" y="56403"/>
                    <a:pt x="264556" y="56442"/>
                  </a:cubicBezTo>
                  <a:cubicBezTo>
                    <a:pt x="261150" y="56442"/>
                    <a:pt x="257365" y="57199"/>
                    <a:pt x="253958" y="58713"/>
                  </a:cubicBezTo>
                  <a:cubicBezTo>
                    <a:pt x="250174" y="60605"/>
                    <a:pt x="246389" y="62497"/>
                    <a:pt x="242604" y="64390"/>
                  </a:cubicBezTo>
                  <a:cubicBezTo>
                    <a:pt x="241590" y="65201"/>
                    <a:pt x="240359" y="65578"/>
                    <a:pt x="239143" y="65578"/>
                  </a:cubicBezTo>
                  <a:cubicBezTo>
                    <a:pt x="238090" y="65578"/>
                    <a:pt x="237048" y="65295"/>
                    <a:pt x="236170" y="64768"/>
                  </a:cubicBezTo>
                  <a:cubicBezTo>
                    <a:pt x="235035" y="64011"/>
                    <a:pt x="233521" y="63633"/>
                    <a:pt x="232385" y="62876"/>
                  </a:cubicBezTo>
                  <a:cubicBezTo>
                    <a:pt x="217625" y="54549"/>
                    <a:pt x="201350" y="48494"/>
                    <a:pt x="184319" y="45466"/>
                  </a:cubicBezTo>
                  <a:cubicBezTo>
                    <a:pt x="182048" y="45088"/>
                    <a:pt x="180155" y="44331"/>
                    <a:pt x="178263" y="42817"/>
                  </a:cubicBezTo>
                  <a:cubicBezTo>
                    <a:pt x="176632" y="40719"/>
                    <a:pt x="174283" y="39626"/>
                    <a:pt x="171923" y="39626"/>
                  </a:cubicBezTo>
                  <a:cubicBezTo>
                    <a:pt x="170451" y="39626"/>
                    <a:pt x="168975" y="40052"/>
                    <a:pt x="167666" y="40924"/>
                  </a:cubicBezTo>
                  <a:cubicBezTo>
                    <a:pt x="165679" y="41776"/>
                    <a:pt x="163479" y="42202"/>
                    <a:pt x="161226" y="42202"/>
                  </a:cubicBezTo>
                  <a:cubicBezTo>
                    <a:pt x="160475" y="42202"/>
                    <a:pt x="159718" y="42154"/>
                    <a:pt x="158961" y="42060"/>
                  </a:cubicBezTo>
                  <a:cubicBezTo>
                    <a:pt x="154798" y="41303"/>
                    <a:pt x="150634" y="40546"/>
                    <a:pt x="146471" y="39789"/>
                  </a:cubicBezTo>
                  <a:cubicBezTo>
                    <a:pt x="143443" y="39789"/>
                    <a:pt x="141172" y="37518"/>
                    <a:pt x="141172" y="34869"/>
                  </a:cubicBezTo>
                  <a:cubicBezTo>
                    <a:pt x="140037" y="26921"/>
                    <a:pt x="138145" y="19351"/>
                    <a:pt x="135495" y="11782"/>
                  </a:cubicBezTo>
                  <a:cubicBezTo>
                    <a:pt x="134738" y="8754"/>
                    <a:pt x="133224" y="5726"/>
                    <a:pt x="130954" y="3077"/>
                  </a:cubicBezTo>
                  <a:cubicBezTo>
                    <a:pt x="129473" y="1040"/>
                    <a:pt x="127086" y="0"/>
                    <a:pt x="12472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49;p45"/>
            <p:cNvSpPr/>
            <p:nvPr/>
          </p:nvSpPr>
          <p:spPr>
            <a:xfrm>
              <a:off x="4505450" y="2168025"/>
              <a:ext cx="1101575" cy="812800"/>
            </a:xfrm>
            <a:custGeom>
              <a:avLst/>
              <a:gdLst/>
              <a:ahLst/>
              <a:cxnLst/>
              <a:rect l="l" t="t" r="r" b="b"/>
              <a:pathLst>
                <a:path w="44063" h="32512" extrusionOk="0">
                  <a:moveTo>
                    <a:pt x="34773" y="6101"/>
                  </a:moveTo>
                  <a:cubicBezTo>
                    <a:pt x="35198" y="6101"/>
                    <a:pt x="35577" y="6195"/>
                    <a:pt x="35577" y="6574"/>
                  </a:cubicBezTo>
                  <a:cubicBezTo>
                    <a:pt x="35577" y="7331"/>
                    <a:pt x="35955" y="8466"/>
                    <a:pt x="35577" y="9223"/>
                  </a:cubicBezTo>
                  <a:cubicBezTo>
                    <a:pt x="34441" y="10737"/>
                    <a:pt x="32928" y="12251"/>
                    <a:pt x="31792" y="13765"/>
                  </a:cubicBezTo>
                  <a:cubicBezTo>
                    <a:pt x="25358" y="19063"/>
                    <a:pt x="17410" y="22848"/>
                    <a:pt x="9462" y="25119"/>
                  </a:cubicBezTo>
                  <a:cubicBezTo>
                    <a:pt x="8705" y="25119"/>
                    <a:pt x="7948" y="25119"/>
                    <a:pt x="7570" y="24740"/>
                  </a:cubicBezTo>
                  <a:cubicBezTo>
                    <a:pt x="7191" y="24362"/>
                    <a:pt x="6813" y="23605"/>
                    <a:pt x="6813" y="22848"/>
                  </a:cubicBezTo>
                  <a:cubicBezTo>
                    <a:pt x="7191" y="22091"/>
                    <a:pt x="7570" y="20956"/>
                    <a:pt x="8327" y="20577"/>
                  </a:cubicBezTo>
                  <a:cubicBezTo>
                    <a:pt x="15518" y="13765"/>
                    <a:pt x="24223" y="8844"/>
                    <a:pt x="33684" y="6195"/>
                  </a:cubicBezTo>
                  <a:cubicBezTo>
                    <a:pt x="33874" y="6195"/>
                    <a:pt x="34347" y="6101"/>
                    <a:pt x="34773" y="6101"/>
                  </a:cubicBezTo>
                  <a:close/>
                  <a:moveTo>
                    <a:pt x="35524" y="1"/>
                  </a:moveTo>
                  <a:cubicBezTo>
                    <a:pt x="35052" y="1"/>
                    <a:pt x="34564" y="46"/>
                    <a:pt x="34063" y="140"/>
                  </a:cubicBezTo>
                  <a:lnTo>
                    <a:pt x="33306" y="140"/>
                  </a:lnTo>
                  <a:cubicBezTo>
                    <a:pt x="21952" y="3167"/>
                    <a:pt x="11733" y="8844"/>
                    <a:pt x="3785" y="17171"/>
                  </a:cubicBezTo>
                  <a:cubicBezTo>
                    <a:pt x="1135" y="19820"/>
                    <a:pt x="0" y="23605"/>
                    <a:pt x="757" y="27011"/>
                  </a:cubicBezTo>
                  <a:cubicBezTo>
                    <a:pt x="458" y="29997"/>
                    <a:pt x="2986" y="32511"/>
                    <a:pt x="5739" y="32511"/>
                  </a:cubicBezTo>
                  <a:cubicBezTo>
                    <a:pt x="6476" y="32511"/>
                    <a:pt x="7229" y="32331"/>
                    <a:pt x="7948" y="31931"/>
                  </a:cubicBezTo>
                  <a:cubicBezTo>
                    <a:pt x="18167" y="28904"/>
                    <a:pt x="28007" y="23983"/>
                    <a:pt x="36334" y="17171"/>
                  </a:cubicBezTo>
                  <a:cubicBezTo>
                    <a:pt x="38605" y="15279"/>
                    <a:pt x="40497" y="13008"/>
                    <a:pt x="41633" y="10358"/>
                  </a:cubicBezTo>
                  <a:cubicBezTo>
                    <a:pt x="44063" y="5498"/>
                    <a:pt x="40761" y="1"/>
                    <a:pt x="3552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50;p45"/>
            <p:cNvSpPr/>
            <p:nvPr/>
          </p:nvSpPr>
          <p:spPr>
            <a:xfrm>
              <a:off x="4969075" y="3305075"/>
              <a:ext cx="454200" cy="192900"/>
            </a:xfrm>
            <a:custGeom>
              <a:avLst/>
              <a:gdLst/>
              <a:ahLst/>
              <a:cxnLst/>
              <a:rect l="l" t="t" r="r" b="b"/>
              <a:pathLst>
                <a:path w="18168" h="7716" extrusionOk="0">
                  <a:moveTo>
                    <a:pt x="1475" y="0"/>
                  </a:moveTo>
                  <a:cubicBezTo>
                    <a:pt x="656" y="0"/>
                    <a:pt x="328" y="984"/>
                    <a:pt x="0" y="1967"/>
                  </a:cubicBezTo>
                  <a:cubicBezTo>
                    <a:pt x="0" y="2345"/>
                    <a:pt x="0" y="3102"/>
                    <a:pt x="379" y="3481"/>
                  </a:cubicBezTo>
                  <a:cubicBezTo>
                    <a:pt x="1136" y="4238"/>
                    <a:pt x="1893" y="4995"/>
                    <a:pt x="2650" y="5752"/>
                  </a:cubicBezTo>
                  <a:cubicBezTo>
                    <a:pt x="6435" y="6509"/>
                    <a:pt x="10219" y="7266"/>
                    <a:pt x="14004" y="7644"/>
                  </a:cubicBezTo>
                  <a:cubicBezTo>
                    <a:pt x="14244" y="7692"/>
                    <a:pt x="14485" y="7716"/>
                    <a:pt x="14722" y="7716"/>
                  </a:cubicBezTo>
                  <a:cubicBezTo>
                    <a:pt x="16353" y="7716"/>
                    <a:pt x="17837" y="6599"/>
                    <a:pt x="18167" y="4616"/>
                  </a:cubicBezTo>
                  <a:cubicBezTo>
                    <a:pt x="18167" y="4238"/>
                    <a:pt x="17410" y="3481"/>
                    <a:pt x="17032" y="3102"/>
                  </a:cubicBezTo>
                  <a:cubicBezTo>
                    <a:pt x="12112" y="1589"/>
                    <a:pt x="7191" y="453"/>
                    <a:pt x="1893" y="75"/>
                  </a:cubicBezTo>
                  <a:cubicBezTo>
                    <a:pt x="1741" y="24"/>
                    <a:pt x="1602" y="0"/>
                    <a:pt x="147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769;p79"/>
          <p:cNvGrpSpPr/>
          <p:nvPr/>
        </p:nvGrpSpPr>
        <p:grpSpPr>
          <a:xfrm>
            <a:off x="4129833" y="3452482"/>
            <a:ext cx="930517" cy="1314719"/>
            <a:chOff x="2440215" y="3902160"/>
            <a:chExt cx="555433" cy="784767"/>
          </a:xfrm>
        </p:grpSpPr>
        <p:sp>
          <p:nvSpPr>
            <p:cNvPr id="35" name="Google Shape;2770;p79"/>
            <p:cNvSpPr/>
            <p:nvPr/>
          </p:nvSpPr>
          <p:spPr>
            <a:xfrm>
              <a:off x="2484170" y="4376010"/>
              <a:ext cx="459591" cy="267205"/>
            </a:xfrm>
            <a:custGeom>
              <a:avLst/>
              <a:gdLst/>
              <a:ahLst/>
              <a:cxnLst/>
              <a:rect l="l" t="t" r="r" b="b"/>
              <a:pathLst>
                <a:path w="22888" h="13307" extrusionOk="0">
                  <a:moveTo>
                    <a:pt x="12503" y="1"/>
                  </a:moveTo>
                  <a:cubicBezTo>
                    <a:pt x="11478" y="1"/>
                    <a:pt x="10457" y="257"/>
                    <a:pt x="9453" y="480"/>
                  </a:cubicBezTo>
                  <a:cubicBezTo>
                    <a:pt x="8754" y="602"/>
                    <a:pt x="8055" y="754"/>
                    <a:pt x="7356" y="784"/>
                  </a:cubicBezTo>
                  <a:cubicBezTo>
                    <a:pt x="7337" y="785"/>
                    <a:pt x="7316" y="786"/>
                    <a:pt x="7295" y="786"/>
                  </a:cubicBezTo>
                  <a:cubicBezTo>
                    <a:pt x="6845" y="786"/>
                    <a:pt x="6020" y="536"/>
                    <a:pt x="5535" y="536"/>
                  </a:cubicBezTo>
                  <a:cubicBezTo>
                    <a:pt x="5437" y="536"/>
                    <a:pt x="5353" y="547"/>
                    <a:pt x="5289" y="571"/>
                  </a:cubicBezTo>
                  <a:cubicBezTo>
                    <a:pt x="4377" y="936"/>
                    <a:pt x="3465" y="4006"/>
                    <a:pt x="3009" y="4918"/>
                  </a:cubicBezTo>
                  <a:cubicBezTo>
                    <a:pt x="2219" y="6498"/>
                    <a:pt x="1429" y="7988"/>
                    <a:pt x="638" y="9356"/>
                  </a:cubicBezTo>
                  <a:cubicBezTo>
                    <a:pt x="334" y="9903"/>
                    <a:pt x="0" y="10480"/>
                    <a:pt x="213" y="11179"/>
                  </a:cubicBezTo>
                  <a:cubicBezTo>
                    <a:pt x="365" y="11757"/>
                    <a:pt x="912" y="12274"/>
                    <a:pt x="1489" y="12577"/>
                  </a:cubicBezTo>
                  <a:cubicBezTo>
                    <a:pt x="2067" y="12851"/>
                    <a:pt x="2644" y="12942"/>
                    <a:pt x="3222" y="13033"/>
                  </a:cubicBezTo>
                  <a:cubicBezTo>
                    <a:pt x="4723" y="13211"/>
                    <a:pt x="6228" y="13307"/>
                    <a:pt x="7726" y="13307"/>
                  </a:cubicBezTo>
                  <a:cubicBezTo>
                    <a:pt x="12114" y="13307"/>
                    <a:pt x="16446" y="12490"/>
                    <a:pt x="20456" y="10541"/>
                  </a:cubicBezTo>
                  <a:cubicBezTo>
                    <a:pt x="21277" y="10176"/>
                    <a:pt x="22158" y="9629"/>
                    <a:pt x="22493" y="8687"/>
                  </a:cubicBezTo>
                  <a:cubicBezTo>
                    <a:pt x="22888" y="7593"/>
                    <a:pt x="22310" y="6590"/>
                    <a:pt x="21672" y="5860"/>
                  </a:cubicBezTo>
                  <a:cubicBezTo>
                    <a:pt x="20578" y="4614"/>
                    <a:pt x="19210" y="3580"/>
                    <a:pt x="17812" y="2517"/>
                  </a:cubicBezTo>
                  <a:cubicBezTo>
                    <a:pt x="16535" y="1514"/>
                    <a:pt x="15198" y="419"/>
                    <a:pt x="13617" y="115"/>
                  </a:cubicBezTo>
                  <a:cubicBezTo>
                    <a:pt x="13246" y="35"/>
                    <a:pt x="12874" y="1"/>
                    <a:pt x="12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771;p79"/>
            <p:cNvSpPr/>
            <p:nvPr/>
          </p:nvSpPr>
          <p:spPr>
            <a:xfrm>
              <a:off x="2572061" y="3913244"/>
              <a:ext cx="109255" cy="157066"/>
            </a:xfrm>
            <a:custGeom>
              <a:avLst/>
              <a:gdLst/>
              <a:ahLst/>
              <a:cxnLst/>
              <a:rect l="l" t="t" r="r" b="b"/>
              <a:pathLst>
                <a:path w="5441" h="7822" extrusionOk="0">
                  <a:moveTo>
                    <a:pt x="3324" y="0"/>
                  </a:moveTo>
                  <a:cubicBezTo>
                    <a:pt x="3187" y="0"/>
                    <a:pt x="3050" y="13"/>
                    <a:pt x="2918" y="30"/>
                  </a:cubicBezTo>
                  <a:cubicBezTo>
                    <a:pt x="2340" y="121"/>
                    <a:pt x="1763" y="213"/>
                    <a:pt x="1155" y="304"/>
                  </a:cubicBezTo>
                  <a:cubicBezTo>
                    <a:pt x="942" y="365"/>
                    <a:pt x="699" y="395"/>
                    <a:pt x="547" y="577"/>
                  </a:cubicBezTo>
                  <a:cubicBezTo>
                    <a:pt x="372" y="724"/>
                    <a:pt x="309" y="1038"/>
                    <a:pt x="439" y="1224"/>
                  </a:cubicBezTo>
                  <a:lnTo>
                    <a:pt x="439" y="1224"/>
                  </a:lnTo>
                  <a:lnTo>
                    <a:pt x="61" y="729"/>
                  </a:lnTo>
                  <a:lnTo>
                    <a:pt x="61" y="729"/>
                  </a:lnTo>
                  <a:cubicBezTo>
                    <a:pt x="0" y="2523"/>
                    <a:pt x="152" y="4286"/>
                    <a:pt x="547" y="5988"/>
                  </a:cubicBezTo>
                  <a:cubicBezTo>
                    <a:pt x="638" y="6505"/>
                    <a:pt x="821" y="7082"/>
                    <a:pt x="1185" y="7416"/>
                  </a:cubicBezTo>
                  <a:cubicBezTo>
                    <a:pt x="1510" y="7741"/>
                    <a:pt x="1942" y="7822"/>
                    <a:pt x="2392" y="7822"/>
                  </a:cubicBezTo>
                  <a:cubicBezTo>
                    <a:pt x="2617" y="7822"/>
                    <a:pt x="2847" y="7801"/>
                    <a:pt x="3070" y="7781"/>
                  </a:cubicBezTo>
                  <a:cubicBezTo>
                    <a:pt x="3496" y="7720"/>
                    <a:pt x="3951" y="7690"/>
                    <a:pt x="4347" y="7508"/>
                  </a:cubicBezTo>
                  <a:cubicBezTo>
                    <a:pt x="4772" y="7356"/>
                    <a:pt x="5137" y="7021"/>
                    <a:pt x="5289" y="6565"/>
                  </a:cubicBezTo>
                  <a:cubicBezTo>
                    <a:pt x="5441" y="6109"/>
                    <a:pt x="5350" y="5593"/>
                    <a:pt x="5258" y="5106"/>
                  </a:cubicBezTo>
                  <a:cubicBezTo>
                    <a:pt x="5046" y="3830"/>
                    <a:pt x="4803" y="2553"/>
                    <a:pt x="4590" y="1276"/>
                  </a:cubicBezTo>
                  <a:cubicBezTo>
                    <a:pt x="4529" y="942"/>
                    <a:pt x="4438" y="608"/>
                    <a:pt x="4225" y="334"/>
                  </a:cubicBezTo>
                  <a:cubicBezTo>
                    <a:pt x="3988" y="75"/>
                    <a:pt x="3658" y="0"/>
                    <a:pt x="3324" y="0"/>
                  </a:cubicBezTo>
                  <a:close/>
                </a:path>
              </a:pathLst>
            </a:custGeom>
            <a:solidFill>
              <a:srgbClr val="FFD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772;p79"/>
            <p:cNvSpPr/>
            <p:nvPr/>
          </p:nvSpPr>
          <p:spPr>
            <a:xfrm>
              <a:off x="2593406" y="4083524"/>
              <a:ext cx="165439" cy="279955"/>
            </a:xfrm>
            <a:custGeom>
              <a:avLst/>
              <a:gdLst/>
              <a:ahLst/>
              <a:cxnLst/>
              <a:rect l="l" t="t" r="r" b="b"/>
              <a:pathLst>
                <a:path w="8239" h="13942" extrusionOk="0">
                  <a:moveTo>
                    <a:pt x="305" y="0"/>
                  </a:moveTo>
                  <a:lnTo>
                    <a:pt x="1" y="183"/>
                  </a:lnTo>
                  <a:cubicBezTo>
                    <a:pt x="639" y="2401"/>
                    <a:pt x="1277" y="4651"/>
                    <a:pt x="1551" y="6991"/>
                  </a:cubicBezTo>
                  <a:cubicBezTo>
                    <a:pt x="1825" y="9301"/>
                    <a:pt x="1733" y="11733"/>
                    <a:pt x="882" y="13800"/>
                  </a:cubicBezTo>
                  <a:cubicBezTo>
                    <a:pt x="1560" y="13894"/>
                    <a:pt x="2240" y="13941"/>
                    <a:pt x="2918" y="13941"/>
                  </a:cubicBezTo>
                  <a:cubicBezTo>
                    <a:pt x="4430" y="13941"/>
                    <a:pt x="5929" y="13705"/>
                    <a:pt x="7357" y="13222"/>
                  </a:cubicBezTo>
                  <a:cubicBezTo>
                    <a:pt x="7630" y="13131"/>
                    <a:pt x="7934" y="12979"/>
                    <a:pt x="8056" y="12706"/>
                  </a:cubicBezTo>
                  <a:cubicBezTo>
                    <a:pt x="8238" y="12250"/>
                    <a:pt x="7873" y="11733"/>
                    <a:pt x="7569" y="11338"/>
                  </a:cubicBezTo>
                  <a:cubicBezTo>
                    <a:pt x="5229" y="8420"/>
                    <a:pt x="4013" y="4316"/>
                    <a:pt x="4347" y="456"/>
                  </a:cubicBezTo>
                  <a:lnTo>
                    <a:pt x="4347" y="456"/>
                  </a:lnTo>
                  <a:cubicBezTo>
                    <a:pt x="4091" y="473"/>
                    <a:pt x="3835" y="482"/>
                    <a:pt x="3578" y="482"/>
                  </a:cubicBezTo>
                  <a:cubicBezTo>
                    <a:pt x="2469" y="482"/>
                    <a:pt x="1367" y="321"/>
                    <a:pt x="3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773;p79"/>
            <p:cNvSpPr/>
            <p:nvPr/>
          </p:nvSpPr>
          <p:spPr>
            <a:xfrm>
              <a:off x="2440215" y="3902160"/>
              <a:ext cx="555433" cy="784767"/>
            </a:xfrm>
            <a:custGeom>
              <a:avLst/>
              <a:gdLst/>
              <a:ahLst/>
              <a:cxnLst/>
              <a:rect l="l" t="t" r="r" b="b"/>
              <a:pathLst>
                <a:path w="27661" h="39082" extrusionOk="0">
                  <a:moveTo>
                    <a:pt x="11217" y="552"/>
                  </a:moveTo>
                  <a:cubicBezTo>
                    <a:pt x="11369" y="552"/>
                    <a:pt x="11521" y="613"/>
                    <a:pt x="11521" y="795"/>
                  </a:cubicBezTo>
                  <a:cubicBezTo>
                    <a:pt x="11581" y="1464"/>
                    <a:pt x="11642" y="2132"/>
                    <a:pt x="11672" y="2771"/>
                  </a:cubicBezTo>
                  <a:cubicBezTo>
                    <a:pt x="11703" y="3014"/>
                    <a:pt x="11581" y="3105"/>
                    <a:pt x="11399" y="3105"/>
                  </a:cubicBezTo>
                  <a:cubicBezTo>
                    <a:pt x="10852" y="3166"/>
                    <a:pt x="10274" y="3227"/>
                    <a:pt x="9727" y="3318"/>
                  </a:cubicBezTo>
                  <a:cubicBezTo>
                    <a:pt x="9727" y="3318"/>
                    <a:pt x="9727" y="3318"/>
                    <a:pt x="9727" y="3287"/>
                  </a:cubicBezTo>
                  <a:cubicBezTo>
                    <a:pt x="9210" y="3379"/>
                    <a:pt x="8663" y="3470"/>
                    <a:pt x="8147" y="3561"/>
                  </a:cubicBezTo>
                  <a:cubicBezTo>
                    <a:pt x="8107" y="3565"/>
                    <a:pt x="8071" y="3568"/>
                    <a:pt x="8038" y="3568"/>
                  </a:cubicBezTo>
                  <a:cubicBezTo>
                    <a:pt x="7846" y="3568"/>
                    <a:pt x="7769" y="3482"/>
                    <a:pt x="7691" y="3196"/>
                  </a:cubicBezTo>
                  <a:cubicBezTo>
                    <a:pt x="7630" y="2984"/>
                    <a:pt x="7569" y="2771"/>
                    <a:pt x="7569" y="2588"/>
                  </a:cubicBezTo>
                  <a:cubicBezTo>
                    <a:pt x="7508" y="2102"/>
                    <a:pt x="7265" y="1646"/>
                    <a:pt x="7387" y="1160"/>
                  </a:cubicBezTo>
                  <a:cubicBezTo>
                    <a:pt x="7751" y="1008"/>
                    <a:pt x="8147" y="856"/>
                    <a:pt x="8511" y="734"/>
                  </a:cubicBezTo>
                  <a:cubicBezTo>
                    <a:pt x="8663" y="704"/>
                    <a:pt x="8815" y="673"/>
                    <a:pt x="8998" y="643"/>
                  </a:cubicBezTo>
                  <a:cubicBezTo>
                    <a:pt x="9727" y="582"/>
                    <a:pt x="10487" y="552"/>
                    <a:pt x="11217" y="552"/>
                  </a:cubicBezTo>
                  <a:close/>
                  <a:moveTo>
                    <a:pt x="6684" y="1258"/>
                  </a:moveTo>
                  <a:cubicBezTo>
                    <a:pt x="6761" y="1258"/>
                    <a:pt x="6817" y="1321"/>
                    <a:pt x="6840" y="1433"/>
                  </a:cubicBezTo>
                  <a:cubicBezTo>
                    <a:pt x="6992" y="2041"/>
                    <a:pt x="7052" y="2680"/>
                    <a:pt x="7265" y="3227"/>
                  </a:cubicBezTo>
                  <a:cubicBezTo>
                    <a:pt x="7265" y="3379"/>
                    <a:pt x="7265" y="3500"/>
                    <a:pt x="7235" y="3622"/>
                  </a:cubicBezTo>
                  <a:cubicBezTo>
                    <a:pt x="7235" y="3652"/>
                    <a:pt x="7174" y="3713"/>
                    <a:pt x="7144" y="3713"/>
                  </a:cubicBezTo>
                  <a:cubicBezTo>
                    <a:pt x="7083" y="3713"/>
                    <a:pt x="7022" y="3713"/>
                    <a:pt x="6992" y="3683"/>
                  </a:cubicBezTo>
                  <a:cubicBezTo>
                    <a:pt x="6961" y="3622"/>
                    <a:pt x="6931" y="3561"/>
                    <a:pt x="6931" y="3500"/>
                  </a:cubicBezTo>
                  <a:cubicBezTo>
                    <a:pt x="6779" y="2832"/>
                    <a:pt x="6627" y="2163"/>
                    <a:pt x="6475" y="1494"/>
                  </a:cubicBezTo>
                  <a:cubicBezTo>
                    <a:pt x="6475" y="1403"/>
                    <a:pt x="6505" y="1312"/>
                    <a:pt x="6596" y="1281"/>
                  </a:cubicBezTo>
                  <a:cubicBezTo>
                    <a:pt x="6628" y="1266"/>
                    <a:pt x="6657" y="1258"/>
                    <a:pt x="6684" y="1258"/>
                  </a:cubicBezTo>
                  <a:close/>
                  <a:moveTo>
                    <a:pt x="12719" y="3526"/>
                  </a:moveTo>
                  <a:cubicBezTo>
                    <a:pt x="12808" y="3526"/>
                    <a:pt x="12902" y="3536"/>
                    <a:pt x="12995" y="3536"/>
                  </a:cubicBezTo>
                  <a:cubicBezTo>
                    <a:pt x="13031" y="3536"/>
                    <a:pt x="13066" y="3535"/>
                    <a:pt x="13101" y="3531"/>
                  </a:cubicBezTo>
                  <a:cubicBezTo>
                    <a:pt x="13375" y="3531"/>
                    <a:pt x="13648" y="3561"/>
                    <a:pt x="13891" y="3591"/>
                  </a:cubicBezTo>
                  <a:cubicBezTo>
                    <a:pt x="14135" y="3622"/>
                    <a:pt x="14256" y="3774"/>
                    <a:pt x="14287" y="4017"/>
                  </a:cubicBezTo>
                  <a:cubicBezTo>
                    <a:pt x="14317" y="4260"/>
                    <a:pt x="14256" y="4443"/>
                    <a:pt x="14074" y="4503"/>
                  </a:cubicBezTo>
                  <a:cubicBezTo>
                    <a:pt x="13770" y="4564"/>
                    <a:pt x="13435" y="4625"/>
                    <a:pt x="13131" y="4686"/>
                  </a:cubicBezTo>
                  <a:cubicBezTo>
                    <a:pt x="12919" y="4746"/>
                    <a:pt x="12828" y="4898"/>
                    <a:pt x="12949" y="5142"/>
                  </a:cubicBezTo>
                  <a:cubicBezTo>
                    <a:pt x="12676" y="5172"/>
                    <a:pt x="12493" y="5324"/>
                    <a:pt x="12524" y="5719"/>
                  </a:cubicBezTo>
                  <a:cubicBezTo>
                    <a:pt x="12554" y="6540"/>
                    <a:pt x="12615" y="7330"/>
                    <a:pt x="12706" y="8151"/>
                  </a:cubicBezTo>
                  <a:cubicBezTo>
                    <a:pt x="12828" y="9032"/>
                    <a:pt x="12858" y="9883"/>
                    <a:pt x="12919" y="10765"/>
                  </a:cubicBezTo>
                  <a:cubicBezTo>
                    <a:pt x="13040" y="12710"/>
                    <a:pt x="13314" y="14655"/>
                    <a:pt x="13709" y="16540"/>
                  </a:cubicBezTo>
                  <a:cubicBezTo>
                    <a:pt x="14043" y="18181"/>
                    <a:pt x="14803" y="19610"/>
                    <a:pt x="15837" y="20826"/>
                  </a:cubicBezTo>
                  <a:cubicBezTo>
                    <a:pt x="16110" y="21160"/>
                    <a:pt x="16414" y="21464"/>
                    <a:pt x="16718" y="21798"/>
                  </a:cubicBezTo>
                  <a:cubicBezTo>
                    <a:pt x="16840" y="21920"/>
                    <a:pt x="16961" y="22102"/>
                    <a:pt x="17083" y="22224"/>
                  </a:cubicBezTo>
                  <a:cubicBezTo>
                    <a:pt x="16992" y="22467"/>
                    <a:pt x="16840" y="22497"/>
                    <a:pt x="16688" y="22558"/>
                  </a:cubicBezTo>
                  <a:cubicBezTo>
                    <a:pt x="13861" y="23318"/>
                    <a:pt x="10973" y="23744"/>
                    <a:pt x="8055" y="23835"/>
                  </a:cubicBezTo>
                  <a:cubicBezTo>
                    <a:pt x="8003" y="23844"/>
                    <a:pt x="7950" y="23850"/>
                    <a:pt x="7897" y="23850"/>
                  </a:cubicBezTo>
                  <a:cubicBezTo>
                    <a:pt x="7767" y="23850"/>
                    <a:pt x="7638" y="23812"/>
                    <a:pt x="7508" y="23683"/>
                  </a:cubicBezTo>
                  <a:cubicBezTo>
                    <a:pt x="7599" y="23349"/>
                    <a:pt x="7751" y="23075"/>
                    <a:pt x="7903" y="22771"/>
                  </a:cubicBezTo>
                  <a:cubicBezTo>
                    <a:pt x="8694" y="21282"/>
                    <a:pt x="9058" y="19640"/>
                    <a:pt x="9089" y="17877"/>
                  </a:cubicBezTo>
                  <a:cubicBezTo>
                    <a:pt x="9089" y="17482"/>
                    <a:pt x="9058" y="17087"/>
                    <a:pt x="8998" y="16722"/>
                  </a:cubicBezTo>
                  <a:cubicBezTo>
                    <a:pt x="8785" y="15294"/>
                    <a:pt x="8572" y="13896"/>
                    <a:pt x="8329" y="12467"/>
                  </a:cubicBezTo>
                  <a:cubicBezTo>
                    <a:pt x="8177" y="11585"/>
                    <a:pt x="7964" y="10704"/>
                    <a:pt x="7751" y="9823"/>
                  </a:cubicBezTo>
                  <a:cubicBezTo>
                    <a:pt x="7599" y="9184"/>
                    <a:pt x="7447" y="8576"/>
                    <a:pt x="7387" y="7938"/>
                  </a:cubicBezTo>
                  <a:cubicBezTo>
                    <a:pt x="7296" y="7360"/>
                    <a:pt x="7083" y="6844"/>
                    <a:pt x="6931" y="6297"/>
                  </a:cubicBezTo>
                  <a:cubicBezTo>
                    <a:pt x="6873" y="6123"/>
                    <a:pt x="6733" y="6115"/>
                    <a:pt x="6615" y="6088"/>
                  </a:cubicBezTo>
                  <a:lnTo>
                    <a:pt x="6615" y="6088"/>
                  </a:lnTo>
                  <a:cubicBezTo>
                    <a:pt x="6512" y="5870"/>
                    <a:pt x="6367" y="5736"/>
                    <a:pt x="6164" y="5736"/>
                  </a:cubicBezTo>
                  <a:cubicBezTo>
                    <a:pt x="6128" y="5736"/>
                    <a:pt x="6090" y="5741"/>
                    <a:pt x="6049" y="5750"/>
                  </a:cubicBezTo>
                  <a:cubicBezTo>
                    <a:pt x="5776" y="5780"/>
                    <a:pt x="5533" y="5810"/>
                    <a:pt x="5259" y="5841"/>
                  </a:cubicBezTo>
                  <a:cubicBezTo>
                    <a:pt x="5016" y="5841"/>
                    <a:pt x="4864" y="5689"/>
                    <a:pt x="4833" y="5415"/>
                  </a:cubicBezTo>
                  <a:cubicBezTo>
                    <a:pt x="4833" y="5233"/>
                    <a:pt x="4864" y="5020"/>
                    <a:pt x="5046" y="4959"/>
                  </a:cubicBezTo>
                  <a:cubicBezTo>
                    <a:pt x="5320" y="4807"/>
                    <a:pt x="5624" y="4716"/>
                    <a:pt x="5928" y="4594"/>
                  </a:cubicBezTo>
                  <a:cubicBezTo>
                    <a:pt x="6101" y="4545"/>
                    <a:pt x="6275" y="4495"/>
                    <a:pt x="6449" y="4495"/>
                  </a:cubicBezTo>
                  <a:cubicBezTo>
                    <a:pt x="6488" y="4495"/>
                    <a:pt x="6527" y="4498"/>
                    <a:pt x="6566" y="4503"/>
                  </a:cubicBezTo>
                  <a:cubicBezTo>
                    <a:pt x="6809" y="4564"/>
                    <a:pt x="6748" y="4929"/>
                    <a:pt x="6840" y="5111"/>
                  </a:cubicBezTo>
                  <a:cubicBezTo>
                    <a:pt x="6900" y="5202"/>
                    <a:pt x="6961" y="5324"/>
                    <a:pt x="7022" y="5385"/>
                  </a:cubicBezTo>
                  <a:cubicBezTo>
                    <a:pt x="7052" y="5415"/>
                    <a:pt x="7144" y="5415"/>
                    <a:pt x="7174" y="5415"/>
                  </a:cubicBezTo>
                  <a:cubicBezTo>
                    <a:pt x="7204" y="5385"/>
                    <a:pt x="7265" y="5324"/>
                    <a:pt x="7265" y="5294"/>
                  </a:cubicBezTo>
                  <a:cubicBezTo>
                    <a:pt x="7265" y="5142"/>
                    <a:pt x="7265" y="4990"/>
                    <a:pt x="7235" y="4838"/>
                  </a:cubicBezTo>
                  <a:cubicBezTo>
                    <a:pt x="7204" y="4382"/>
                    <a:pt x="7204" y="4382"/>
                    <a:pt x="7599" y="4351"/>
                  </a:cubicBezTo>
                  <a:cubicBezTo>
                    <a:pt x="7620" y="4351"/>
                    <a:pt x="7653" y="4365"/>
                    <a:pt x="7692" y="4365"/>
                  </a:cubicBezTo>
                  <a:cubicBezTo>
                    <a:pt x="7711" y="4365"/>
                    <a:pt x="7731" y="4361"/>
                    <a:pt x="7751" y="4351"/>
                  </a:cubicBezTo>
                  <a:cubicBezTo>
                    <a:pt x="8906" y="3774"/>
                    <a:pt x="10183" y="3835"/>
                    <a:pt x="11429" y="3652"/>
                  </a:cubicBezTo>
                  <a:cubicBezTo>
                    <a:pt x="11521" y="3652"/>
                    <a:pt x="11612" y="3683"/>
                    <a:pt x="11764" y="3713"/>
                  </a:cubicBezTo>
                  <a:cubicBezTo>
                    <a:pt x="11794" y="3987"/>
                    <a:pt x="11824" y="4260"/>
                    <a:pt x="11885" y="4534"/>
                  </a:cubicBezTo>
                  <a:cubicBezTo>
                    <a:pt x="11916" y="4594"/>
                    <a:pt x="11976" y="4686"/>
                    <a:pt x="12068" y="4686"/>
                  </a:cubicBezTo>
                  <a:cubicBezTo>
                    <a:pt x="12159" y="4655"/>
                    <a:pt x="12220" y="4625"/>
                    <a:pt x="12250" y="4534"/>
                  </a:cubicBezTo>
                  <a:cubicBezTo>
                    <a:pt x="12250" y="4473"/>
                    <a:pt x="12280" y="4412"/>
                    <a:pt x="12280" y="4351"/>
                  </a:cubicBezTo>
                  <a:cubicBezTo>
                    <a:pt x="12311" y="4139"/>
                    <a:pt x="12189" y="3865"/>
                    <a:pt x="12341" y="3683"/>
                  </a:cubicBezTo>
                  <a:cubicBezTo>
                    <a:pt x="12440" y="3551"/>
                    <a:pt x="12573" y="3526"/>
                    <a:pt x="12719" y="3526"/>
                  </a:cubicBezTo>
                  <a:close/>
                  <a:moveTo>
                    <a:pt x="6579" y="6132"/>
                  </a:moveTo>
                  <a:cubicBezTo>
                    <a:pt x="6485" y="6417"/>
                    <a:pt x="6571" y="6678"/>
                    <a:pt x="6657" y="6965"/>
                  </a:cubicBezTo>
                  <a:cubicBezTo>
                    <a:pt x="6840" y="7604"/>
                    <a:pt x="6961" y="8303"/>
                    <a:pt x="7052" y="8971"/>
                  </a:cubicBezTo>
                  <a:cubicBezTo>
                    <a:pt x="7144" y="9488"/>
                    <a:pt x="7265" y="10005"/>
                    <a:pt x="7387" y="10522"/>
                  </a:cubicBezTo>
                  <a:cubicBezTo>
                    <a:pt x="7539" y="11008"/>
                    <a:pt x="7721" y="11494"/>
                    <a:pt x="7751" y="12011"/>
                  </a:cubicBezTo>
                  <a:cubicBezTo>
                    <a:pt x="7873" y="12892"/>
                    <a:pt x="8025" y="13774"/>
                    <a:pt x="8177" y="14655"/>
                  </a:cubicBezTo>
                  <a:cubicBezTo>
                    <a:pt x="8603" y="16449"/>
                    <a:pt x="8785" y="18272"/>
                    <a:pt x="8390" y="20096"/>
                  </a:cubicBezTo>
                  <a:cubicBezTo>
                    <a:pt x="8238" y="20765"/>
                    <a:pt x="8025" y="21403"/>
                    <a:pt x="7751" y="22011"/>
                  </a:cubicBezTo>
                  <a:cubicBezTo>
                    <a:pt x="7144" y="23257"/>
                    <a:pt x="6536" y="24504"/>
                    <a:pt x="5958" y="25719"/>
                  </a:cubicBezTo>
                  <a:cubicBezTo>
                    <a:pt x="5441" y="26753"/>
                    <a:pt x="4833" y="27665"/>
                    <a:pt x="4256" y="28577"/>
                  </a:cubicBezTo>
                  <a:cubicBezTo>
                    <a:pt x="3496" y="29792"/>
                    <a:pt x="2736" y="30947"/>
                    <a:pt x="1946" y="32042"/>
                  </a:cubicBezTo>
                  <a:cubicBezTo>
                    <a:pt x="1763" y="32498"/>
                    <a:pt x="1551" y="32984"/>
                    <a:pt x="1368" y="33440"/>
                  </a:cubicBezTo>
                  <a:cubicBezTo>
                    <a:pt x="1156" y="34017"/>
                    <a:pt x="1125" y="34625"/>
                    <a:pt x="1247" y="35324"/>
                  </a:cubicBezTo>
                  <a:cubicBezTo>
                    <a:pt x="1399" y="36327"/>
                    <a:pt x="2007" y="36844"/>
                    <a:pt x="2767" y="37239"/>
                  </a:cubicBezTo>
                  <a:cubicBezTo>
                    <a:pt x="3010" y="37331"/>
                    <a:pt x="3253" y="37422"/>
                    <a:pt x="3496" y="37543"/>
                  </a:cubicBezTo>
                  <a:cubicBezTo>
                    <a:pt x="3557" y="37574"/>
                    <a:pt x="3587" y="37695"/>
                    <a:pt x="3618" y="37756"/>
                  </a:cubicBezTo>
                  <a:cubicBezTo>
                    <a:pt x="3648" y="37908"/>
                    <a:pt x="3587" y="37969"/>
                    <a:pt x="3466" y="37969"/>
                  </a:cubicBezTo>
                  <a:cubicBezTo>
                    <a:pt x="2888" y="37878"/>
                    <a:pt x="2311" y="37786"/>
                    <a:pt x="1733" y="37634"/>
                  </a:cubicBezTo>
                  <a:cubicBezTo>
                    <a:pt x="1642" y="37634"/>
                    <a:pt x="1520" y="37513"/>
                    <a:pt x="1460" y="37422"/>
                  </a:cubicBezTo>
                  <a:cubicBezTo>
                    <a:pt x="1156" y="36996"/>
                    <a:pt x="882" y="36571"/>
                    <a:pt x="760" y="36115"/>
                  </a:cubicBezTo>
                  <a:cubicBezTo>
                    <a:pt x="365" y="34443"/>
                    <a:pt x="608" y="33136"/>
                    <a:pt x="1520" y="31981"/>
                  </a:cubicBezTo>
                  <a:cubicBezTo>
                    <a:pt x="1733" y="31403"/>
                    <a:pt x="2128" y="30978"/>
                    <a:pt x="2463" y="30492"/>
                  </a:cubicBezTo>
                  <a:cubicBezTo>
                    <a:pt x="3040" y="29549"/>
                    <a:pt x="3678" y="28637"/>
                    <a:pt x="4256" y="27604"/>
                  </a:cubicBezTo>
                  <a:cubicBezTo>
                    <a:pt x="5593" y="25263"/>
                    <a:pt x="6809" y="22619"/>
                    <a:pt x="7782" y="19792"/>
                  </a:cubicBezTo>
                  <a:cubicBezTo>
                    <a:pt x="8116" y="18850"/>
                    <a:pt x="8207" y="17877"/>
                    <a:pt x="8086" y="16874"/>
                  </a:cubicBezTo>
                  <a:cubicBezTo>
                    <a:pt x="7964" y="16175"/>
                    <a:pt x="7873" y="15446"/>
                    <a:pt x="7782" y="14716"/>
                  </a:cubicBezTo>
                  <a:cubicBezTo>
                    <a:pt x="7660" y="13865"/>
                    <a:pt x="7508" y="12984"/>
                    <a:pt x="7387" y="12102"/>
                  </a:cubicBezTo>
                  <a:cubicBezTo>
                    <a:pt x="7204" y="11646"/>
                    <a:pt x="7174" y="11130"/>
                    <a:pt x="7113" y="10643"/>
                  </a:cubicBezTo>
                  <a:cubicBezTo>
                    <a:pt x="6992" y="10096"/>
                    <a:pt x="6809" y="9579"/>
                    <a:pt x="6748" y="9032"/>
                  </a:cubicBezTo>
                  <a:cubicBezTo>
                    <a:pt x="6596" y="8272"/>
                    <a:pt x="6384" y="7543"/>
                    <a:pt x="6232" y="6783"/>
                  </a:cubicBezTo>
                  <a:cubicBezTo>
                    <a:pt x="6144" y="6343"/>
                    <a:pt x="6141" y="6299"/>
                    <a:pt x="6579" y="6132"/>
                  </a:cubicBezTo>
                  <a:close/>
                  <a:moveTo>
                    <a:pt x="12949" y="5142"/>
                  </a:moveTo>
                  <a:cubicBezTo>
                    <a:pt x="13101" y="5202"/>
                    <a:pt x="13283" y="5202"/>
                    <a:pt x="13314" y="5446"/>
                  </a:cubicBezTo>
                  <a:cubicBezTo>
                    <a:pt x="13344" y="5750"/>
                    <a:pt x="13405" y="6053"/>
                    <a:pt x="13405" y="6327"/>
                  </a:cubicBezTo>
                  <a:cubicBezTo>
                    <a:pt x="13466" y="6905"/>
                    <a:pt x="13466" y="7452"/>
                    <a:pt x="13496" y="8029"/>
                  </a:cubicBezTo>
                  <a:cubicBezTo>
                    <a:pt x="13648" y="8637"/>
                    <a:pt x="13618" y="9215"/>
                    <a:pt x="13679" y="9823"/>
                  </a:cubicBezTo>
                  <a:cubicBezTo>
                    <a:pt x="13739" y="10339"/>
                    <a:pt x="13861" y="10826"/>
                    <a:pt x="13831" y="11312"/>
                  </a:cubicBezTo>
                  <a:cubicBezTo>
                    <a:pt x="13983" y="12315"/>
                    <a:pt x="14104" y="13318"/>
                    <a:pt x="14256" y="14321"/>
                  </a:cubicBezTo>
                  <a:cubicBezTo>
                    <a:pt x="14347" y="14807"/>
                    <a:pt x="14438" y="15324"/>
                    <a:pt x="14530" y="15810"/>
                  </a:cubicBezTo>
                  <a:cubicBezTo>
                    <a:pt x="14682" y="16905"/>
                    <a:pt x="15077" y="17847"/>
                    <a:pt x="15715" y="18698"/>
                  </a:cubicBezTo>
                  <a:cubicBezTo>
                    <a:pt x="16809" y="20157"/>
                    <a:pt x="17964" y="21525"/>
                    <a:pt x="19150" y="22832"/>
                  </a:cubicBezTo>
                  <a:cubicBezTo>
                    <a:pt x="20882" y="24777"/>
                    <a:pt x="22767" y="26358"/>
                    <a:pt x="24530" y="27786"/>
                  </a:cubicBezTo>
                  <a:cubicBezTo>
                    <a:pt x="24773" y="27999"/>
                    <a:pt x="25047" y="28151"/>
                    <a:pt x="25199" y="28425"/>
                  </a:cubicBezTo>
                  <a:cubicBezTo>
                    <a:pt x="26384" y="29215"/>
                    <a:pt x="26992" y="30370"/>
                    <a:pt x="27144" y="31981"/>
                  </a:cubicBezTo>
                  <a:cubicBezTo>
                    <a:pt x="27144" y="32254"/>
                    <a:pt x="27144" y="32528"/>
                    <a:pt x="27083" y="32832"/>
                  </a:cubicBezTo>
                  <a:cubicBezTo>
                    <a:pt x="26901" y="33774"/>
                    <a:pt x="26901" y="33835"/>
                    <a:pt x="26110" y="34230"/>
                  </a:cubicBezTo>
                  <a:cubicBezTo>
                    <a:pt x="25776" y="34413"/>
                    <a:pt x="25411" y="34595"/>
                    <a:pt x="25047" y="34747"/>
                  </a:cubicBezTo>
                  <a:cubicBezTo>
                    <a:pt x="24955" y="34808"/>
                    <a:pt x="24834" y="34838"/>
                    <a:pt x="24743" y="34899"/>
                  </a:cubicBezTo>
                  <a:cubicBezTo>
                    <a:pt x="24469" y="35081"/>
                    <a:pt x="24165" y="35233"/>
                    <a:pt x="23861" y="35324"/>
                  </a:cubicBezTo>
                  <a:cubicBezTo>
                    <a:pt x="21521" y="36479"/>
                    <a:pt x="19059" y="37331"/>
                    <a:pt x="16536" y="37817"/>
                  </a:cubicBezTo>
                  <a:cubicBezTo>
                    <a:pt x="15229" y="38212"/>
                    <a:pt x="13922" y="38394"/>
                    <a:pt x="12554" y="38394"/>
                  </a:cubicBezTo>
                  <a:cubicBezTo>
                    <a:pt x="11827" y="38498"/>
                    <a:pt x="11100" y="38545"/>
                    <a:pt x="10363" y="38545"/>
                  </a:cubicBezTo>
                  <a:cubicBezTo>
                    <a:pt x="10022" y="38545"/>
                    <a:pt x="9678" y="38535"/>
                    <a:pt x="9332" y="38516"/>
                  </a:cubicBezTo>
                  <a:cubicBezTo>
                    <a:pt x="9089" y="38531"/>
                    <a:pt x="8846" y="38546"/>
                    <a:pt x="8603" y="38546"/>
                  </a:cubicBezTo>
                  <a:cubicBezTo>
                    <a:pt x="8359" y="38546"/>
                    <a:pt x="8116" y="38531"/>
                    <a:pt x="7873" y="38486"/>
                  </a:cubicBezTo>
                  <a:cubicBezTo>
                    <a:pt x="6840" y="38394"/>
                    <a:pt x="5837" y="38303"/>
                    <a:pt x="4803" y="38151"/>
                  </a:cubicBezTo>
                  <a:cubicBezTo>
                    <a:pt x="4755" y="38157"/>
                    <a:pt x="4705" y="38159"/>
                    <a:pt x="4655" y="38159"/>
                  </a:cubicBezTo>
                  <a:cubicBezTo>
                    <a:pt x="4423" y="38159"/>
                    <a:pt x="4177" y="38105"/>
                    <a:pt x="3952" y="38030"/>
                  </a:cubicBezTo>
                  <a:cubicBezTo>
                    <a:pt x="3739" y="37969"/>
                    <a:pt x="3648" y="37847"/>
                    <a:pt x="3678" y="37634"/>
                  </a:cubicBezTo>
                  <a:cubicBezTo>
                    <a:pt x="3709" y="37604"/>
                    <a:pt x="3739" y="37574"/>
                    <a:pt x="3770" y="37513"/>
                  </a:cubicBezTo>
                  <a:cubicBezTo>
                    <a:pt x="3800" y="37270"/>
                    <a:pt x="3709" y="37118"/>
                    <a:pt x="3496" y="37027"/>
                  </a:cubicBezTo>
                  <a:cubicBezTo>
                    <a:pt x="3283" y="36966"/>
                    <a:pt x="3070" y="36875"/>
                    <a:pt x="2858" y="36783"/>
                  </a:cubicBezTo>
                  <a:cubicBezTo>
                    <a:pt x="2128" y="36449"/>
                    <a:pt x="1824" y="36084"/>
                    <a:pt x="1672" y="35355"/>
                  </a:cubicBezTo>
                  <a:cubicBezTo>
                    <a:pt x="1581" y="34838"/>
                    <a:pt x="1581" y="34352"/>
                    <a:pt x="1733" y="33896"/>
                  </a:cubicBezTo>
                  <a:cubicBezTo>
                    <a:pt x="1976" y="33166"/>
                    <a:pt x="2250" y="32467"/>
                    <a:pt x="2706" y="31829"/>
                  </a:cubicBezTo>
                  <a:cubicBezTo>
                    <a:pt x="3466" y="30735"/>
                    <a:pt x="4226" y="29519"/>
                    <a:pt x="5016" y="28303"/>
                  </a:cubicBezTo>
                  <a:cubicBezTo>
                    <a:pt x="5715" y="27209"/>
                    <a:pt x="6384" y="26023"/>
                    <a:pt x="6931" y="24747"/>
                  </a:cubicBezTo>
                  <a:cubicBezTo>
                    <a:pt x="7052" y="24443"/>
                    <a:pt x="7235" y="24321"/>
                    <a:pt x="7539" y="24321"/>
                  </a:cubicBezTo>
                  <a:cubicBezTo>
                    <a:pt x="7674" y="24323"/>
                    <a:pt x="7810" y="24324"/>
                    <a:pt x="7945" y="24324"/>
                  </a:cubicBezTo>
                  <a:cubicBezTo>
                    <a:pt x="10272" y="24324"/>
                    <a:pt x="12595" y="24075"/>
                    <a:pt x="14864" y="23501"/>
                  </a:cubicBezTo>
                  <a:cubicBezTo>
                    <a:pt x="15685" y="23318"/>
                    <a:pt x="16536" y="23197"/>
                    <a:pt x="17326" y="22862"/>
                  </a:cubicBezTo>
                  <a:cubicBezTo>
                    <a:pt x="17392" y="22834"/>
                    <a:pt x="17452" y="22820"/>
                    <a:pt x="17508" y="22820"/>
                  </a:cubicBezTo>
                  <a:cubicBezTo>
                    <a:pt x="17633" y="22820"/>
                    <a:pt x="17738" y="22888"/>
                    <a:pt x="17843" y="23014"/>
                  </a:cubicBezTo>
                  <a:cubicBezTo>
                    <a:pt x="18116" y="23349"/>
                    <a:pt x="18420" y="23683"/>
                    <a:pt x="18724" y="24017"/>
                  </a:cubicBezTo>
                  <a:cubicBezTo>
                    <a:pt x="19697" y="25020"/>
                    <a:pt x="20730" y="25871"/>
                    <a:pt x="21733" y="26722"/>
                  </a:cubicBezTo>
                  <a:cubicBezTo>
                    <a:pt x="22524" y="27422"/>
                    <a:pt x="23314" y="28060"/>
                    <a:pt x="24074" y="28668"/>
                  </a:cubicBezTo>
                  <a:cubicBezTo>
                    <a:pt x="24651" y="29124"/>
                    <a:pt x="25107" y="29701"/>
                    <a:pt x="25563" y="30309"/>
                  </a:cubicBezTo>
                  <a:cubicBezTo>
                    <a:pt x="25867" y="30735"/>
                    <a:pt x="26019" y="31251"/>
                    <a:pt x="26050" y="31829"/>
                  </a:cubicBezTo>
                  <a:cubicBezTo>
                    <a:pt x="26110" y="32437"/>
                    <a:pt x="25898" y="32923"/>
                    <a:pt x="25442" y="33349"/>
                  </a:cubicBezTo>
                  <a:cubicBezTo>
                    <a:pt x="25259" y="33531"/>
                    <a:pt x="25047" y="33653"/>
                    <a:pt x="24834" y="33805"/>
                  </a:cubicBezTo>
                  <a:cubicBezTo>
                    <a:pt x="24621" y="33987"/>
                    <a:pt x="24560" y="34200"/>
                    <a:pt x="24682" y="34443"/>
                  </a:cubicBezTo>
                  <a:cubicBezTo>
                    <a:pt x="24773" y="34382"/>
                    <a:pt x="24864" y="34352"/>
                    <a:pt x="24986" y="34321"/>
                  </a:cubicBezTo>
                  <a:cubicBezTo>
                    <a:pt x="25168" y="34139"/>
                    <a:pt x="25381" y="33987"/>
                    <a:pt x="25563" y="33805"/>
                  </a:cubicBezTo>
                  <a:cubicBezTo>
                    <a:pt x="26293" y="33106"/>
                    <a:pt x="26597" y="32437"/>
                    <a:pt x="26475" y="31525"/>
                  </a:cubicBezTo>
                  <a:cubicBezTo>
                    <a:pt x="26384" y="30826"/>
                    <a:pt x="26171" y="30248"/>
                    <a:pt x="25776" y="29762"/>
                  </a:cubicBezTo>
                  <a:cubicBezTo>
                    <a:pt x="25472" y="29367"/>
                    <a:pt x="25138" y="29002"/>
                    <a:pt x="24803" y="28607"/>
                  </a:cubicBezTo>
                  <a:cubicBezTo>
                    <a:pt x="23223" y="27391"/>
                    <a:pt x="21581" y="25993"/>
                    <a:pt x="19910" y="24504"/>
                  </a:cubicBezTo>
                  <a:cubicBezTo>
                    <a:pt x="19606" y="24230"/>
                    <a:pt x="19332" y="23926"/>
                    <a:pt x="19059" y="23622"/>
                  </a:cubicBezTo>
                  <a:cubicBezTo>
                    <a:pt x="18116" y="22649"/>
                    <a:pt x="17205" y="21677"/>
                    <a:pt x="16293" y="20643"/>
                  </a:cubicBezTo>
                  <a:cubicBezTo>
                    <a:pt x="15077" y="19245"/>
                    <a:pt x="14317" y="17604"/>
                    <a:pt x="14013" y="15689"/>
                  </a:cubicBezTo>
                  <a:cubicBezTo>
                    <a:pt x="13952" y="15233"/>
                    <a:pt x="13831" y="14777"/>
                    <a:pt x="13861" y="14321"/>
                  </a:cubicBezTo>
                  <a:cubicBezTo>
                    <a:pt x="13739" y="13348"/>
                    <a:pt x="13587" y="12345"/>
                    <a:pt x="13466" y="11342"/>
                  </a:cubicBezTo>
                  <a:cubicBezTo>
                    <a:pt x="13314" y="10826"/>
                    <a:pt x="13375" y="10309"/>
                    <a:pt x="13344" y="9792"/>
                  </a:cubicBezTo>
                  <a:cubicBezTo>
                    <a:pt x="13253" y="9215"/>
                    <a:pt x="13223" y="8637"/>
                    <a:pt x="13223" y="8060"/>
                  </a:cubicBezTo>
                  <a:cubicBezTo>
                    <a:pt x="13071" y="7452"/>
                    <a:pt x="13040" y="6874"/>
                    <a:pt x="13010" y="6297"/>
                  </a:cubicBezTo>
                  <a:cubicBezTo>
                    <a:pt x="12979" y="5902"/>
                    <a:pt x="12979" y="5506"/>
                    <a:pt x="12949" y="5142"/>
                  </a:cubicBezTo>
                  <a:close/>
                  <a:moveTo>
                    <a:pt x="11454" y="0"/>
                  </a:moveTo>
                  <a:cubicBezTo>
                    <a:pt x="11409" y="0"/>
                    <a:pt x="11360" y="2"/>
                    <a:pt x="11308" y="5"/>
                  </a:cubicBezTo>
                  <a:cubicBezTo>
                    <a:pt x="11156" y="5"/>
                    <a:pt x="11004" y="35"/>
                    <a:pt x="10852" y="35"/>
                  </a:cubicBezTo>
                  <a:cubicBezTo>
                    <a:pt x="10657" y="35"/>
                    <a:pt x="10482" y="74"/>
                    <a:pt x="10311" y="74"/>
                  </a:cubicBezTo>
                  <a:cubicBezTo>
                    <a:pt x="10268" y="74"/>
                    <a:pt x="10226" y="72"/>
                    <a:pt x="10183" y="66"/>
                  </a:cubicBezTo>
                  <a:cubicBezTo>
                    <a:pt x="10072" y="35"/>
                    <a:pt x="9960" y="25"/>
                    <a:pt x="9848" y="25"/>
                  </a:cubicBezTo>
                  <a:cubicBezTo>
                    <a:pt x="9622" y="25"/>
                    <a:pt x="9393" y="66"/>
                    <a:pt x="9150" y="66"/>
                  </a:cubicBezTo>
                  <a:cubicBezTo>
                    <a:pt x="8177" y="126"/>
                    <a:pt x="7296" y="582"/>
                    <a:pt x="6353" y="765"/>
                  </a:cubicBezTo>
                  <a:cubicBezTo>
                    <a:pt x="5958" y="825"/>
                    <a:pt x="5897" y="1069"/>
                    <a:pt x="5988" y="1525"/>
                  </a:cubicBezTo>
                  <a:cubicBezTo>
                    <a:pt x="6140" y="2163"/>
                    <a:pt x="6292" y="2801"/>
                    <a:pt x="6444" y="3439"/>
                  </a:cubicBezTo>
                  <a:cubicBezTo>
                    <a:pt x="6505" y="3774"/>
                    <a:pt x="6444" y="3895"/>
                    <a:pt x="6171" y="3987"/>
                  </a:cubicBezTo>
                  <a:cubicBezTo>
                    <a:pt x="5715" y="4139"/>
                    <a:pt x="5289" y="4260"/>
                    <a:pt x="4864" y="4443"/>
                  </a:cubicBezTo>
                  <a:cubicBezTo>
                    <a:pt x="4529" y="4564"/>
                    <a:pt x="4347" y="4868"/>
                    <a:pt x="4347" y="5294"/>
                  </a:cubicBezTo>
                  <a:cubicBezTo>
                    <a:pt x="4347" y="5810"/>
                    <a:pt x="4499" y="6145"/>
                    <a:pt x="4833" y="6297"/>
                  </a:cubicBezTo>
                  <a:cubicBezTo>
                    <a:pt x="4955" y="6357"/>
                    <a:pt x="5107" y="6388"/>
                    <a:pt x="5229" y="6388"/>
                  </a:cubicBezTo>
                  <a:cubicBezTo>
                    <a:pt x="5266" y="6382"/>
                    <a:pt x="5301" y="6379"/>
                    <a:pt x="5334" y="6379"/>
                  </a:cubicBezTo>
                  <a:cubicBezTo>
                    <a:pt x="5618" y="6379"/>
                    <a:pt x="5721" y="6608"/>
                    <a:pt x="5776" y="6935"/>
                  </a:cubicBezTo>
                  <a:cubicBezTo>
                    <a:pt x="5988" y="8029"/>
                    <a:pt x="6262" y="9093"/>
                    <a:pt x="6475" y="10187"/>
                  </a:cubicBezTo>
                  <a:cubicBezTo>
                    <a:pt x="6931" y="12345"/>
                    <a:pt x="7235" y="14534"/>
                    <a:pt x="7569" y="16722"/>
                  </a:cubicBezTo>
                  <a:cubicBezTo>
                    <a:pt x="7751" y="17817"/>
                    <a:pt x="7630" y="18880"/>
                    <a:pt x="7235" y="19883"/>
                  </a:cubicBezTo>
                  <a:cubicBezTo>
                    <a:pt x="7022" y="20491"/>
                    <a:pt x="6809" y="21069"/>
                    <a:pt x="6566" y="21677"/>
                  </a:cubicBezTo>
                  <a:cubicBezTo>
                    <a:pt x="5381" y="24504"/>
                    <a:pt x="4074" y="27178"/>
                    <a:pt x="2554" y="29397"/>
                  </a:cubicBezTo>
                  <a:cubicBezTo>
                    <a:pt x="1976" y="30248"/>
                    <a:pt x="1429" y="31099"/>
                    <a:pt x="912" y="31920"/>
                  </a:cubicBezTo>
                  <a:cubicBezTo>
                    <a:pt x="274" y="32893"/>
                    <a:pt x="1" y="33957"/>
                    <a:pt x="153" y="35233"/>
                  </a:cubicBezTo>
                  <a:cubicBezTo>
                    <a:pt x="244" y="35993"/>
                    <a:pt x="517" y="36692"/>
                    <a:pt x="973" y="37452"/>
                  </a:cubicBezTo>
                  <a:cubicBezTo>
                    <a:pt x="1247" y="37847"/>
                    <a:pt x="1520" y="38121"/>
                    <a:pt x="1946" y="38182"/>
                  </a:cubicBezTo>
                  <a:cubicBezTo>
                    <a:pt x="2067" y="38182"/>
                    <a:pt x="2219" y="38212"/>
                    <a:pt x="2341" y="38242"/>
                  </a:cubicBezTo>
                  <a:cubicBezTo>
                    <a:pt x="4529" y="38729"/>
                    <a:pt x="6748" y="39002"/>
                    <a:pt x="8967" y="39063"/>
                  </a:cubicBezTo>
                  <a:cubicBezTo>
                    <a:pt x="9352" y="39075"/>
                    <a:pt x="9736" y="39082"/>
                    <a:pt x="10118" y="39082"/>
                  </a:cubicBezTo>
                  <a:cubicBezTo>
                    <a:pt x="11610" y="39082"/>
                    <a:pt x="13091" y="38989"/>
                    <a:pt x="14590" y="38820"/>
                  </a:cubicBezTo>
                  <a:cubicBezTo>
                    <a:pt x="15502" y="38698"/>
                    <a:pt x="16414" y="38455"/>
                    <a:pt x="17326" y="38212"/>
                  </a:cubicBezTo>
                  <a:cubicBezTo>
                    <a:pt x="20396" y="37422"/>
                    <a:pt x="23375" y="36267"/>
                    <a:pt x="26202" y="34717"/>
                  </a:cubicBezTo>
                  <a:cubicBezTo>
                    <a:pt x="26414" y="34595"/>
                    <a:pt x="26627" y="34473"/>
                    <a:pt x="26840" y="34352"/>
                  </a:cubicBezTo>
                  <a:cubicBezTo>
                    <a:pt x="27022" y="34230"/>
                    <a:pt x="27174" y="34017"/>
                    <a:pt x="27265" y="33774"/>
                  </a:cubicBezTo>
                  <a:cubicBezTo>
                    <a:pt x="27478" y="33045"/>
                    <a:pt x="27661" y="32346"/>
                    <a:pt x="27569" y="31707"/>
                  </a:cubicBezTo>
                  <a:cubicBezTo>
                    <a:pt x="27448" y="30522"/>
                    <a:pt x="27083" y="29519"/>
                    <a:pt x="26354" y="28729"/>
                  </a:cubicBezTo>
                  <a:cubicBezTo>
                    <a:pt x="25958" y="28333"/>
                    <a:pt x="25533" y="27969"/>
                    <a:pt x="25107" y="27604"/>
                  </a:cubicBezTo>
                  <a:cubicBezTo>
                    <a:pt x="23344" y="26175"/>
                    <a:pt x="21430" y="24625"/>
                    <a:pt x="19667" y="22680"/>
                  </a:cubicBezTo>
                  <a:cubicBezTo>
                    <a:pt x="18542" y="21434"/>
                    <a:pt x="17417" y="20096"/>
                    <a:pt x="16323" y="18698"/>
                  </a:cubicBezTo>
                  <a:cubicBezTo>
                    <a:pt x="15533" y="17695"/>
                    <a:pt x="15077" y="16570"/>
                    <a:pt x="14894" y="15263"/>
                  </a:cubicBezTo>
                  <a:cubicBezTo>
                    <a:pt x="14469" y="12133"/>
                    <a:pt x="14043" y="9032"/>
                    <a:pt x="13831" y="5902"/>
                  </a:cubicBezTo>
                  <a:cubicBezTo>
                    <a:pt x="13800" y="5415"/>
                    <a:pt x="13800" y="5020"/>
                    <a:pt x="14347" y="4990"/>
                  </a:cubicBezTo>
                  <a:cubicBezTo>
                    <a:pt x="14378" y="4990"/>
                    <a:pt x="14378" y="4959"/>
                    <a:pt x="14408" y="4959"/>
                  </a:cubicBezTo>
                  <a:cubicBezTo>
                    <a:pt x="14773" y="4716"/>
                    <a:pt x="14894" y="4321"/>
                    <a:pt x="14742" y="3835"/>
                  </a:cubicBezTo>
                  <a:cubicBezTo>
                    <a:pt x="14590" y="3348"/>
                    <a:pt x="14378" y="3105"/>
                    <a:pt x="13891" y="3044"/>
                  </a:cubicBezTo>
                  <a:cubicBezTo>
                    <a:pt x="13724" y="3029"/>
                    <a:pt x="13549" y="3029"/>
                    <a:pt x="13375" y="3029"/>
                  </a:cubicBezTo>
                  <a:cubicBezTo>
                    <a:pt x="13200" y="3029"/>
                    <a:pt x="13025" y="3029"/>
                    <a:pt x="12858" y="3014"/>
                  </a:cubicBezTo>
                  <a:cubicBezTo>
                    <a:pt x="12220" y="3014"/>
                    <a:pt x="12220" y="3014"/>
                    <a:pt x="12159" y="2345"/>
                  </a:cubicBezTo>
                  <a:cubicBezTo>
                    <a:pt x="12098" y="1798"/>
                    <a:pt x="12068" y="1251"/>
                    <a:pt x="12037" y="704"/>
                  </a:cubicBezTo>
                  <a:cubicBezTo>
                    <a:pt x="12010" y="151"/>
                    <a:pt x="11907" y="0"/>
                    <a:pt x="1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774;p79"/>
            <p:cNvSpPr/>
            <p:nvPr/>
          </p:nvSpPr>
          <p:spPr>
            <a:xfrm>
              <a:off x="2537302" y="4651670"/>
              <a:ext cx="155620" cy="17791"/>
            </a:xfrm>
            <a:custGeom>
              <a:avLst/>
              <a:gdLst/>
              <a:ahLst/>
              <a:cxnLst/>
              <a:rect l="l" t="t" r="r" b="b"/>
              <a:pathLst>
                <a:path w="7750" h="886" extrusionOk="0">
                  <a:moveTo>
                    <a:pt x="178" y="0"/>
                  </a:moveTo>
                  <a:cubicBezTo>
                    <a:pt x="0" y="0"/>
                    <a:pt x="19" y="131"/>
                    <a:pt x="211" y="460"/>
                  </a:cubicBezTo>
                  <a:cubicBezTo>
                    <a:pt x="637" y="521"/>
                    <a:pt x="1093" y="582"/>
                    <a:pt x="1549" y="612"/>
                  </a:cubicBezTo>
                  <a:cubicBezTo>
                    <a:pt x="1974" y="673"/>
                    <a:pt x="2430" y="704"/>
                    <a:pt x="2886" y="734"/>
                  </a:cubicBezTo>
                  <a:cubicBezTo>
                    <a:pt x="3403" y="734"/>
                    <a:pt x="3919" y="764"/>
                    <a:pt x="4467" y="886"/>
                  </a:cubicBezTo>
                  <a:cubicBezTo>
                    <a:pt x="5561" y="886"/>
                    <a:pt x="6625" y="856"/>
                    <a:pt x="7689" y="764"/>
                  </a:cubicBezTo>
                  <a:cubicBezTo>
                    <a:pt x="7749" y="430"/>
                    <a:pt x="7719" y="308"/>
                    <a:pt x="7537" y="308"/>
                  </a:cubicBezTo>
                  <a:lnTo>
                    <a:pt x="6260" y="308"/>
                  </a:lnTo>
                  <a:cubicBezTo>
                    <a:pt x="5826" y="308"/>
                    <a:pt x="5401" y="328"/>
                    <a:pt x="4976" y="328"/>
                  </a:cubicBezTo>
                  <a:cubicBezTo>
                    <a:pt x="4656" y="328"/>
                    <a:pt x="4336" y="317"/>
                    <a:pt x="4011" y="278"/>
                  </a:cubicBezTo>
                  <a:cubicBezTo>
                    <a:pt x="2734" y="126"/>
                    <a:pt x="1518" y="187"/>
                    <a:pt x="242" y="5"/>
                  </a:cubicBezTo>
                  <a:cubicBezTo>
                    <a:pt x="218" y="2"/>
                    <a:pt x="197" y="0"/>
                    <a:pt x="17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775;p79"/>
            <p:cNvSpPr/>
            <p:nvPr/>
          </p:nvSpPr>
          <p:spPr>
            <a:xfrm>
              <a:off x="2519551" y="4450066"/>
              <a:ext cx="74497" cy="110159"/>
            </a:xfrm>
            <a:custGeom>
              <a:avLst/>
              <a:gdLst/>
              <a:ahLst/>
              <a:cxnLst/>
              <a:rect l="l" t="t" r="r" b="b"/>
              <a:pathLst>
                <a:path w="3710" h="5486" extrusionOk="0">
                  <a:moveTo>
                    <a:pt x="3482" y="0"/>
                  </a:moveTo>
                  <a:cubicBezTo>
                    <a:pt x="3446" y="0"/>
                    <a:pt x="3405" y="14"/>
                    <a:pt x="3405" y="14"/>
                  </a:cubicBezTo>
                  <a:cubicBezTo>
                    <a:pt x="3314" y="105"/>
                    <a:pt x="3253" y="196"/>
                    <a:pt x="3193" y="288"/>
                  </a:cubicBezTo>
                  <a:cubicBezTo>
                    <a:pt x="2919" y="774"/>
                    <a:pt x="2676" y="1260"/>
                    <a:pt x="2372" y="1716"/>
                  </a:cubicBezTo>
                  <a:cubicBezTo>
                    <a:pt x="1642" y="2841"/>
                    <a:pt x="913" y="3905"/>
                    <a:pt x="153" y="4938"/>
                  </a:cubicBezTo>
                  <a:cubicBezTo>
                    <a:pt x="123" y="5029"/>
                    <a:pt x="62" y="5120"/>
                    <a:pt x="31" y="5212"/>
                  </a:cubicBezTo>
                  <a:cubicBezTo>
                    <a:pt x="1" y="5303"/>
                    <a:pt x="123" y="5455"/>
                    <a:pt x="214" y="5485"/>
                  </a:cubicBezTo>
                  <a:cubicBezTo>
                    <a:pt x="396" y="5485"/>
                    <a:pt x="487" y="5364"/>
                    <a:pt x="578" y="5242"/>
                  </a:cubicBezTo>
                  <a:cubicBezTo>
                    <a:pt x="1065" y="4604"/>
                    <a:pt x="1551" y="3905"/>
                    <a:pt x="2007" y="3206"/>
                  </a:cubicBezTo>
                  <a:cubicBezTo>
                    <a:pt x="2493" y="2415"/>
                    <a:pt x="3010" y="1595"/>
                    <a:pt x="3496" y="774"/>
                  </a:cubicBezTo>
                  <a:cubicBezTo>
                    <a:pt x="3588" y="622"/>
                    <a:pt x="3709" y="440"/>
                    <a:pt x="3679" y="227"/>
                  </a:cubicBezTo>
                  <a:cubicBezTo>
                    <a:pt x="3679" y="136"/>
                    <a:pt x="3588" y="75"/>
                    <a:pt x="3527" y="14"/>
                  </a:cubicBezTo>
                  <a:cubicBezTo>
                    <a:pt x="3517" y="4"/>
                    <a:pt x="3500" y="0"/>
                    <a:pt x="34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776;p79"/>
            <p:cNvSpPr/>
            <p:nvPr/>
          </p:nvSpPr>
          <p:spPr>
            <a:xfrm>
              <a:off x="2496981" y="4578518"/>
              <a:ext cx="17711" cy="48614"/>
            </a:xfrm>
            <a:custGeom>
              <a:avLst/>
              <a:gdLst/>
              <a:ahLst/>
              <a:cxnLst/>
              <a:rect l="l" t="t" r="r" b="b"/>
              <a:pathLst>
                <a:path w="882" h="2421" extrusionOk="0">
                  <a:moveTo>
                    <a:pt x="304" y="0"/>
                  </a:moveTo>
                  <a:cubicBezTo>
                    <a:pt x="183" y="0"/>
                    <a:pt x="122" y="61"/>
                    <a:pt x="92" y="152"/>
                  </a:cubicBezTo>
                  <a:cubicBezTo>
                    <a:pt x="31" y="486"/>
                    <a:pt x="0" y="821"/>
                    <a:pt x="61" y="1034"/>
                  </a:cubicBezTo>
                  <a:cubicBezTo>
                    <a:pt x="152" y="1550"/>
                    <a:pt x="183" y="1915"/>
                    <a:pt x="426" y="2249"/>
                  </a:cubicBezTo>
                  <a:cubicBezTo>
                    <a:pt x="497" y="2344"/>
                    <a:pt x="587" y="2421"/>
                    <a:pt x="681" y="2421"/>
                  </a:cubicBezTo>
                  <a:cubicBezTo>
                    <a:pt x="707" y="2421"/>
                    <a:pt x="734" y="2415"/>
                    <a:pt x="760" y="2401"/>
                  </a:cubicBezTo>
                  <a:cubicBezTo>
                    <a:pt x="882" y="2341"/>
                    <a:pt x="882" y="2249"/>
                    <a:pt x="821" y="2128"/>
                  </a:cubicBezTo>
                  <a:cubicBezTo>
                    <a:pt x="517" y="1550"/>
                    <a:pt x="487" y="1034"/>
                    <a:pt x="517" y="486"/>
                  </a:cubicBezTo>
                  <a:cubicBezTo>
                    <a:pt x="547" y="426"/>
                    <a:pt x="547" y="365"/>
                    <a:pt x="547" y="334"/>
                  </a:cubicBezTo>
                  <a:cubicBezTo>
                    <a:pt x="547" y="182"/>
                    <a:pt x="426" y="0"/>
                    <a:pt x="30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77;p79"/>
            <p:cNvSpPr/>
            <p:nvPr/>
          </p:nvSpPr>
          <p:spPr>
            <a:xfrm>
              <a:off x="2711819" y="4649160"/>
              <a:ext cx="38473" cy="14217"/>
            </a:xfrm>
            <a:custGeom>
              <a:avLst/>
              <a:gdLst/>
              <a:ahLst/>
              <a:cxnLst/>
              <a:rect l="l" t="t" r="r" b="b"/>
              <a:pathLst>
                <a:path w="1916" h="708" extrusionOk="0">
                  <a:moveTo>
                    <a:pt x="1624" y="0"/>
                  </a:moveTo>
                  <a:cubicBezTo>
                    <a:pt x="1600" y="0"/>
                    <a:pt x="1575" y="3"/>
                    <a:pt x="1551" y="8"/>
                  </a:cubicBezTo>
                  <a:cubicBezTo>
                    <a:pt x="1186" y="38"/>
                    <a:pt x="821" y="99"/>
                    <a:pt x="457" y="160"/>
                  </a:cubicBezTo>
                  <a:cubicBezTo>
                    <a:pt x="335" y="160"/>
                    <a:pt x="213" y="221"/>
                    <a:pt x="92" y="282"/>
                  </a:cubicBezTo>
                  <a:cubicBezTo>
                    <a:pt x="61" y="312"/>
                    <a:pt x="1" y="433"/>
                    <a:pt x="31" y="494"/>
                  </a:cubicBezTo>
                  <a:cubicBezTo>
                    <a:pt x="31" y="585"/>
                    <a:pt x="122" y="707"/>
                    <a:pt x="183" y="707"/>
                  </a:cubicBezTo>
                  <a:cubicBezTo>
                    <a:pt x="426" y="707"/>
                    <a:pt x="700" y="677"/>
                    <a:pt x="973" y="646"/>
                  </a:cubicBezTo>
                  <a:cubicBezTo>
                    <a:pt x="973" y="646"/>
                    <a:pt x="973" y="646"/>
                    <a:pt x="973" y="616"/>
                  </a:cubicBezTo>
                  <a:cubicBezTo>
                    <a:pt x="1186" y="585"/>
                    <a:pt x="1429" y="555"/>
                    <a:pt x="1672" y="525"/>
                  </a:cubicBezTo>
                  <a:cubicBezTo>
                    <a:pt x="1794" y="494"/>
                    <a:pt x="1916" y="373"/>
                    <a:pt x="1885" y="221"/>
                  </a:cubicBezTo>
                  <a:cubicBezTo>
                    <a:pt x="1860" y="68"/>
                    <a:pt x="1749" y="0"/>
                    <a:pt x="162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78;p79"/>
            <p:cNvSpPr/>
            <p:nvPr/>
          </p:nvSpPr>
          <p:spPr>
            <a:xfrm>
              <a:off x="2611719" y="4121234"/>
              <a:ext cx="23212" cy="96083"/>
            </a:xfrm>
            <a:custGeom>
              <a:avLst/>
              <a:gdLst/>
              <a:ahLst/>
              <a:cxnLst/>
              <a:rect l="l" t="t" r="r" b="b"/>
              <a:pathLst>
                <a:path w="1156" h="4785" extrusionOk="0">
                  <a:moveTo>
                    <a:pt x="249" y="1"/>
                  </a:moveTo>
                  <a:cubicBezTo>
                    <a:pt x="237" y="1"/>
                    <a:pt x="225" y="3"/>
                    <a:pt x="213" y="7"/>
                  </a:cubicBezTo>
                  <a:cubicBezTo>
                    <a:pt x="153" y="37"/>
                    <a:pt x="92" y="128"/>
                    <a:pt x="62" y="220"/>
                  </a:cubicBezTo>
                  <a:cubicBezTo>
                    <a:pt x="1" y="554"/>
                    <a:pt x="62" y="888"/>
                    <a:pt x="153" y="1192"/>
                  </a:cubicBezTo>
                  <a:cubicBezTo>
                    <a:pt x="365" y="1831"/>
                    <a:pt x="457" y="2499"/>
                    <a:pt x="548" y="3168"/>
                  </a:cubicBezTo>
                  <a:cubicBezTo>
                    <a:pt x="578" y="3320"/>
                    <a:pt x="578" y="3472"/>
                    <a:pt x="609" y="3593"/>
                  </a:cubicBezTo>
                  <a:cubicBezTo>
                    <a:pt x="669" y="3928"/>
                    <a:pt x="700" y="4262"/>
                    <a:pt x="761" y="4597"/>
                  </a:cubicBezTo>
                  <a:cubicBezTo>
                    <a:pt x="761" y="4688"/>
                    <a:pt x="821" y="4779"/>
                    <a:pt x="913" y="4779"/>
                  </a:cubicBezTo>
                  <a:cubicBezTo>
                    <a:pt x="929" y="4783"/>
                    <a:pt x="944" y="4785"/>
                    <a:pt x="957" y="4785"/>
                  </a:cubicBezTo>
                  <a:cubicBezTo>
                    <a:pt x="1050" y="4785"/>
                    <a:pt x="1099" y="4702"/>
                    <a:pt x="1125" y="4597"/>
                  </a:cubicBezTo>
                  <a:cubicBezTo>
                    <a:pt x="1156" y="4414"/>
                    <a:pt x="1156" y="4232"/>
                    <a:pt x="1125" y="4049"/>
                  </a:cubicBezTo>
                  <a:cubicBezTo>
                    <a:pt x="1065" y="3472"/>
                    <a:pt x="1004" y="2894"/>
                    <a:pt x="882" y="2317"/>
                  </a:cubicBezTo>
                  <a:cubicBezTo>
                    <a:pt x="761" y="1618"/>
                    <a:pt x="578" y="919"/>
                    <a:pt x="426" y="189"/>
                  </a:cubicBezTo>
                  <a:cubicBezTo>
                    <a:pt x="400" y="84"/>
                    <a:pt x="328" y="1"/>
                    <a:pt x="24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79;p79"/>
            <p:cNvSpPr/>
            <p:nvPr/>
          </p:nvSpPr>
          <p:spPr>
            <a:xfrm>
              <a:off x="2587302" y="4029809"/>
              <a:ext cx="41525" cy="59136"/>
            </a:xfrm>
            <a:custGeom>
              <a:avLst/>
              <a:gdLst/>
              <a:ahLst/>
              <a:cxnLst/>
              <a:rect l="l" t="t" r="r" b="b"/>
              <a:pathLst>
                <a:path w="2068" h="2945" extrusionOk="0">
                  <a:moveTo>
                    <a:pt x="183" y="0"/>
                  </a:moveTo>
                  <a:cubicBezTo>
                    <a:pt x="92" y="31"/>
                    <a:pt x="1" y="122"/>
                    <a:pt x="1" y="183"/>
                  </a:cubicBezTo>
                  <a:cubicBezTo>
                    <a:pt x="31" y="487"/>
                    <a:pt x="62" y="791"/>
                    <a:pt x="92" y="1064"/>
                  </a:cubicBezTo>
                  <a:cubicBezTo>
                    <a:pt x="153" y="1429"/>
                    <a:pt x="214" y="1794"/>
                    <a:pt x="335" y="2128"/>
                  </a:cubicBezTo>
                  <a:cubicBezTo>
                    <a:pt x="515" y="2644"/>
                    <a:pt x="976" y="2945"/>
                    <a:pt x="1449" y="2945"/>
                  </a:cubicBezTo>
                  <a:cubicBezTo>
                    <a:pt x="1617" y="2945"/>
                    <a:pt x="1787" y="2907"/>
                    <a:pt x="1946" y="2827"/>
                  </a:cubicBezTo>
                  <a:cubicBezTo>
                    <a:pt x="2007" y="2827"/>
                    <a:pt x="2068" y="2706"/>
                    <a:pt x="2068" y="2614"/>
                  </a:cubicBezTo>
                  <a:cubicBezTo>
                    <a:pt x="2068" y="2554"/>
                    <a:pt x="1977" y="2432"/>
                    <a:pt x="1916" y="2432"/>
                  </a:cubicBezTo>
                  <a:cubicBezTo>
                    <a:pt x="1840" y="2417"/>
                    <a:pt x="1764" y="2417"/>
                    <a:pt x="1688" y="2417"/>
                  </a:cubicBezTo>
                  <a:cubicBezTo>
                    <a:pt x="1612" y="2417"/>
                    <a:pt x="1536" y="2417"/>
                    <a:pt x="1460" y="2402"/>
                  </a:cubicBezTo>
                  <a:cubicBezTo>
                    <a:pt x="943" y="2341"/>
                    <a:pt x="822" y="2219"/>
                    <a:pt x="700" y="1642"/>
                  </a:cubicBezTo>
                  <a:cubicBezTo>
                    <a:pt x="609" y="1247"/>
                    <a:pt x="548" y="882"/>
                    <a:pt x="457" y="487"/>
                  </a:cubicBezTo>
                  <a:cubicBezTo>
                    <a:pt x="457" y="335"/>
                    <a:pt x="426" y="183"/>
                    <a:pt x="305" y="61"/>
                  </a:cubicBezTo>
                  <a:cubicBezTo>
                    <a:pt x="274" y="31"/>
                    <a:pt x="214" y="0"/>
                    <a:pt x="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80;p79"/>
            <p:cNvSpPr/>
            <p:nvPr/>
          </p:nvSpPr>
          <p:spPr>
            <a:xfrm>
              <a:off x="2660554" y="4016376"/>
              <a:ext cx="31144" cy="65280"/>
            </a:xfrm>
            <a:custGeom>
              <a:avLst/>
              <a:gdLst/>
              <a:ahLst/>
              <a:cxnLst/>
              <a:rect l="l" t="t" r="r" b="b"/>
              <a:pathLst>
                <a:path w="1551" h="3251" extrusionOk="0">
                  <a:moveTo>
                    <a:pt x="1095" y="1"/>
                  </a:moveTo>
                  <a:cubicBezTo>
                    <a:pt x="1003" y="1"/>
                    <a:pt x="912" y="62"/>
                    <a:pt x="912" y="153"/>
                  </a:cubicBezTo>
                  <a:cubicBezTo>
                    <a:pt x="912" y="305"/>
                    <a:pt x="882" y="457"/>
                    <a:pt x="912" y="609"/>
                  </a:cubicBezTo>
                  <a:cubicBezTo>
                    <a:pt x="943" y="1004"/>
                    <a:pt x="1003" y="1429"/>
                    <a:pt x="1034" y="1855"/>
                  </a:cubicBezTo>
                  <a:cubicBezTo>
                    <a:pt x="1095" y="2250"/>
                    <a:pt x="943" y="2493"/>
                    <a:pt x="639" y="2615"/>
                  </a:cubicBezTo>
                  <a:cubicBezTo>
                    <a:pt x="456" y="2676"/>
                    <a:pt x="274" y="2736"/>
                    <a:pt x="122" y="2828"/>
                  </a:cubicBezTo>
                  <a:cubicBezTo>
                    <a:pt x="61" y="2858"/>
                    <a:pt x="0" y="2949"/>
                    <a:pt x="0" y="3040"/>
                  </a:cubicBezTo>
                  <a:cubicBezTo>
                    <a:pt x="0" y="3101"/>
                    <a:pt x="92" y="3192"/>
                    <a:pt x="152" y="3223"/>
                  </a:cubicBezTo>
                  <a:cubicBezTo>
                    <a:pt x="228" y="3242"/>
                    <a:pt x="304" y="3251"/>
                    <a:pt x="380" y="3251"/>
                  </a:cubicBezTo>
                  <a:cubicBezTo>
                    <a:pt x="911" y="3251"/>
                    <a:pt x="1414" y="2805"/>
                    <a:pt x="1520" y="2220"/>
                  </a:cubicBezTo>
                  <a:cubicBezTo>
                    <a:pt x="1551" y="1824"/>
                    <a:pt x="1459" y="1429"/>
                    <a:pt x="1429" y="913"/>
                  </a:cubicBezTo>
                  <a:cubicBezTo>
                    <a:pt x="1368" y="730"/>
                    <a:pt x="1338" y="457"/>
                    <a:pt x="1277" y="153"/>
                  </a:cubicBezTo>
                  <a:cubicBezTo>
                    <a:pt x="1247" y="62"/>
                    <a:pt x="1186" y="1"/>
                    <a:pt x="109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81;p79"/>
            <p:cNvSpPr/>
            <p:nvPr/>
          </p:nvSpPr>
          <p:spPr>
            <a:xfrm>
              <a:off x="2597683" y="4001416"/>
              <a:ext cx="73874" cy="19478"/>
            </a:xfrm>
            <a:custGeom>
              <a:avLst/>
              <a:gdLst/>
              <a:ahLst/>
              <a:cxnLst/>
              <a:rect l="l" t="t" r="r" b="b"/>
              <a:pathLst>
                <a:path w="3679" h="970" extrusionOk="0">
                  <a:moveTo>
                    <a:pt x="3464" y="0"/>
                  </a:moveTo>
                  <a:cubicBezTo>
                    <a:pt x="3434" y="0"/>
                    <a:pt x="3403" y="7"/>
                    <a:pt x="3375" y="16"/>
                  </a:cubicBezTo>
                  <a:cubicBezTo>
                    <a:pt x="2858" y="77"/>
                    <a:pt x="2341" y="138"/>
                    <a:pt x="1855" y="199"/>
                  </a:cubicBezTo>
                  <a:cubicBezTo>
                    <a:pt x="1338" y="259"/>
                    <a:pt x="852" y="351"/>
                    <a:pt x="365" y="442"/>
                  </a:cubicBezTo>
                  <a:cubicBezTo>
                    <a:pt x="244" y="472"/>
                    <a:pt x="153" y="503"/>
                    <a:pt x="61" y="563"/>
                  </a:cubicBezTo>
                  <a:cubicBezTo>
                    <a:pt x="31" y="594"/>
                    <a:pt x="1" y="655"/>
                    <a:pt x="1" y="715"/>
                  </a:cubicBezTo>
                  <a:cubicBezTo>
                    <a:pt x="1" y="776"/>
                    <a:pt x="31" y="837"/>
                    <a:pt x="61" y="867"/>
                  </a:cubicBezTo>
                  <a:cubicBezTo>
                    <a:pt x="153" y="936"/>
                    <a:pt x="261" y="970"/>
                    <a:pt x="361" y="970"/>
                  </a:cubicBezTo>
                  <a:cubicBezTo>
                    <a:pt x="394" y="970"/>
                    <a:pt x="426" y="966"/>
                    <a:pt x="457" y="959"/>
                  </a:cubicBezTo>
                  <a:cubicBezTo>
                    <a:pt x="1399" y="807"/>
                    <a:pt x="2341" y="655"/>
                    <a:pt x="3314" y="533"/>
                  </a:cubicBezTo>
                  <a:cubicBezTo>
                    <a:pt x="3344" y="533"/>
                    <a:pt x="3405" y="503"/>
                    <a:pt x="3435" y="472"/>
                  </a:cubicBezTo>
                  <a:cubicBezTo>
                    <a:pt x="3557" y="411"/>
                    <a:pt x="3679" y="351"/>
                    <a:pt x="3618" y="138"/>
                  </a:cubicBezTo>
                  <a:cubicBezTo>
                    <a:pt x="3597" y="33"/>
                    <a:pt x="3532" y="0"/>
                    <a:pt x="346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45"/>
          <p:cNvSpPr txBox="1">
            <a:spLocks noGrp="1"/>
          </p:cNvSpPr>
          <p:nvPr>
            <p:ph type="title"/>
          </p:nvPr>
        </p:nvSpPr>
        <p:spPr>
          <a:xfrm>
            <a:off x="130589" y="708304"/>
            <a:ext cx="31704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 smtClean="0"/>
              <a:t>Koraci</a:t>
            </a:r>
            <a:r>
              <a:rPr lang="hr-HR" dirty="0" smtClean="0"/>
              <a:t> </a:t>
            </a:r>
            <a:endParaRPr dirty="0"/>
          </a:p>
        </p:txBody>
      </p:sp>
      <p:sp>
        <p:nvSpPr>
          <p:cNvPr id="1245" name="Google Shape;1245;p45"/>
          <p:cNvSpPr txBox="1">
            <a:spLocks noGrp="1"/>
          </p:cNvSpPr>
          <p:nvPr>
            <p:ph type="subTitle" idx="1"/>
          </p:nvPr>
        </p:nvSpPr>
        <p:spPr>
          <a:xfrm>
            <a:off x="746796" y="2647327"/>
            <a:ext cx="3909781" cy="122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rPr>
              <a:t>U rupu jednog sirovog i kuhanog krumpira stavimo sol, a rupu drugog sirovog krumpira ostavimo praznu</a:t>
            </a:r>
            <a:endParaRPr sz="2400" dirty="0">
              <a:solidFill>
                <a:schemeClr val="accent2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1251" name="Google Shape;1251;p45"/>
          <p:cNvGrpSpPr/>
          <p:nvPr/>
        </p:nvGrpSpPr>
        <p:grpSpPr>
          <a:xfrm>
            <a:off x="7700882" y="167724"/>
            <a:ext cx="1200378" cy="1100533"/>
            <a:chOff x="828075" y="238325"/>
            <a:chExt cx="5656825" cy="5186300"/>
          </a:xfrm>
        </p:grpSpPr>
        <p:sp>
          <p:nvSpPr>
            <p:cNvPr id="1252" name="Google Shape;1252;p45"/>
            <p:cNvSpPr/>
            <p:nvPr/>
          </p:nvSpPr>
          <p:spPr>
            <a:xfrm>
              <a:off x="1148150" y="747850"/>
              <a:ext cx="4970950" cy="4298825"/>
            </a:xfrm>
            <a:custGeom>
              <a:avLst/>
              <a:gdLst/>
              <a:ahLst/>
              <a:cxnLst/>
              <a:rect l="l" t="t" r="r" b="b"/>
              <a:pathLst>
                <a:path w="198838" h="171953" extrusionOk="0">
                  <a:moveTo>
                    <a:pt x="1" y="25597"/>
                  </a:moveTo>
                  <a:lnTo>
                    <a:pt x="4442" y="29255"/>
                  </a:lnTo>
                  <a:cubicBezTo>
                    <a:pt x="4397" y="29110"/>
                    <a:pt x="4354" y="28966"/>
                    <a:pt x="4313" y="28821"/>
                  </a:cubicBezTo>
                  <a:lnTo>
                    <a:pt x="4313" y="28821"/>
                  </a:lnTo>
                  <a:cubicBezTo>
                    <a:pt x="2879" y="27743"/>
                    <a:pt x="1441" y="26668"/>
                    <a:pt x="1" y="25597"/>
                  </a:cubicBezTo>
                  <a:close/>
                  <a:moveTo>
                    <a:pt x="29998" y="0"/>
                  </a:moveTo>
                  <a:cubicBezTo>
                    <a:pt x="28100" y="0"/>
                    <a:pt x="26197" y="165"/>
                    <a:pt x="24300" y="514"/>
                  </a:cubicBezTo>
                  <a:cubicBezTo>
                    <a:pt x="11645" y="3096"/>
                    <a:pt x="776" y="16402"/>
                    <a:pt x="4313" y="28821"/>
                  </a:cubicBezTo>
                  <a:lnTo>
                    <a:pt x="4313" y="28821"/>
                  </a:lnTo>
                  <a:cubicBezTo>
                    <a:pt x="52572" y="65101"/>
                    <a:pt x="97367" y="105556"/>
                    <a:pt x="138220" y="149707"/>
                  </a:cubicBezTo>
                  <a:cubicBezTo>
                    <a:pt x="144230" y="156762"/>
                    <a:pt x="151284" y="163033"/>
                    <a:pt x="159123" y="167736"/>
                  </a:cubicBezTo>
                  <a:cubicBezTo>
                    <a:pt x="163866" y="170337"/>
                    <a:pt x="169327" y="171953"/>
                    <a:pt x="174665" y="171953"/>
                  </a:cubicBezTo>
                  <a:cubicBezTo>
                    <a:pt x="178441" y="171953"/>
                    <a:pt x="182156" y="171144"/>
                    <a:pt x="185513" y="169303"/>
                  </a:cubicBezTo>
                  <a:cubicBezTo>
                    <a:pt x="195441" y="163555"/>
                    <a:pt x="198838" y="149968"/>
                    <a:pt x="195703" y="138733"/>
                  </a:cubicBezTo>
                  <a:cubicBezTo>
                    <a:pt x="192567" y="127759"/>
                    <a:pt x="183945" y="118876"/>
                    <a:pt x="175584" y="111037"/>
                  </a:cubicBezTo>
                  <a:cubicBezTo>
                    <a:pt x="147365" y="86215"/>
                    <a:pt x="112092" y="69493"/>
                    <a:pt x="86747" y="41797"/>
                  </a:cubicBezTo>
                  <a:cubicBezTo>
                    <a:pt x="77863" y="32129"/>
                    <a:pt x="70286" y="21416"/>
                    <a:pt x="60357" y="12794"/>
                  </a:cubicBezTo>
                  <a:cubicBezTo>
                    <a:pt x="51677" y="5449"/>
                    <a:pt x="40911" y="0"/>
                    <a:pt x="29998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5"/>
            <p:cNvSpPr/>
            <p:nvPr/>
          </p:nvSpPr>
          <p:spPr>
            <a:xfrm>
              <a:off x="828075" y="238325"/>
              <a:ext cx="5656825" cy="5186300"/>
            </a:xfrm>
            <a:custGeom>
              <a:avLst/>
              <a:gdLst/>
              <a:ahLst/>
              <a:cxnLst/>
              <a:rect l="l" t="t" r="r" b="b"/>
              <a:pathLst>
                <a:path w="226273" h="207452" extrusionOk="0">
                  <a:moveTo>
                    <a:pt x="43080" y="4107"/>
                  </a:moveTo>
                  <a:cubicBezTo>
                    <a:pt x="43505" y="4107"/>
                    <a:pt x="43896" y="4303"/>
                    <a:pt x="44158" y="4695"/>
                  </a:cubicBezTo>
                  <a:cubicBezTo>
                    <a:pt x="45464" y="5479"/>
                    <a:pt x="46509" y="6263"/>
                    <a:pt x="47554" y="7308"/>
                  </a:cubicBezTo>
                  <a:cubicBezTo>
                    <a:pt x="49383" y="8876"/>
                    <a:pt x="49383" y="9398"/>
                    <a:pt x="47816" y="11227"/>
                  </a:cubicBezTo>
                  <a:cubicBezTo>
                    <a:pt x="44680" y="14885"/>
                    <a:pt x="41022" y="18543"/>
                    <a:pt x="37626" y="22201"/>
                  </a:cubicBezTo>
                  <a:cubicBezTo>
                    <a:pt x="34752" y="25337"/>
                    <a:pt x="31877" y="28733"/>
                    <a:pt x="29003" y="31869"/>
                  </a:cubicBezTo>
                  <a:cubicBezTo>
                    <a:pt x="28481" y="32653"/>
                    <a:pt x="27958" y="33436"/>
                    <a:pt x="27697" y="34220"/>
                  </a:cubicBezTo>
                  <a:cubicBezTo>
                    <a:pt x="27697" y="34743"/>
                    <a:pt x="27958" y="35527"/>
                    <a:pt x="28481" y="36049"/>
                  </a:cubicBezTo>
                  <a:lnTo>
                    <a:pt x="29787" y="36049"/>
                  </a:lnTo>
                  <a:cubicBezTo>
                    <a:pt x="31355" y="35004"/>
                    <a:pt x="32661" y="33698"/>
                    <a:pt x="33706" y="32130"/>
                  </a:cubicBezTo>
                  <a:cubicBezTo>
                    <a:pt x="39193" y="26120"/>
                    <a:pt x="44942" y="20111"/>
                    <a:pt x="50429" y="14363"/>
                  </a:cubicBezTo>
                  <a:cubicBezTo>
                    <a:pt x="50862" y="13497"/>
                    <a:pt x="51832" y="12990"/>
                    <a:pt x="52747" y="12990"/>
                  </a:cubicBezTo>
                  <a:cubicBezTo>
                    <a:pt x="52936" y="12990"/>
                    <a:pt x="53123" y="13011"/>
                    <a:pt x="53303" y="13056"/>
                  </a:cubicBezTo>
                  <a:cubicBezTo>
                    <a:pt x="55393" y="13317"/>
                    <a:pt x="56438" y="15669"/>
                    <a:pt x="55132" y="17237"/>
                  </a:cubicBezTo>
                  <a:cubicBezTo>
                    <a:pt x="54087" y="18804"/>
                    <a:pt x="52258" y="20895"/>
                    <a:pt x="51474" y="22201"/>
                  </a:cubicBezTo>
                  <a:cubicBezTo>
                    <a:pt x="50429" y="23246"/>
                    <a:pt x="49383" y="24553"/>
                    <a:pt x="48338" y="25859"/>
                  </a:cubicBezTo>
                  <a:cubicBezTo>
                    <a:pt x="47032" y="27949"/>
                    <a:pt x="46771" y="29517"/>
                    <a:pt x="48077" y="30040"/>
                  </a:cubicBezTo>
                  <a:cubicBezTo>
                    <a:pt x="48365" y="30136"/>
                    <a:pt x="48626" y="30179"/>
                    <a:pt x="48866" y="30179"/>
                  </a:cubicBezTo>
                  <a:cubicBezTo>
                    <a:pt x="49932" y="30179"/>
                    <a:pt x="50572" y="29325"/>
                    <a:pt x="51212" y="28472"/>
                  </a:cubicBezTo>
                  <a:cubicBezTo>
                    <a:pt x="53041" y="26382"/>
                    <a:pt x="54609" y="24291"/>
                    <a:pt x="56438" y="22201"/>
                  </a:cubicBezTo>
                  <a:cubicBezTo>
                    <a:pt x="56961" y="21156"/>
                    <a:pt x="57745" y="20372"/>
                    <a:pt x="58790" y="19588"/>
                  </a:cubicBezTo>
                  <a:cubicBezTo>
                    <a:pt x="59051" y="19327"/>
                    <a:pt x="59378" y="19196"/>
                    <a:pt x="59704" y="19196"/>
                  </a:cubicBezTo>
                  <a:cubicBezTo>
                    <a:pt x="60031" y="19196"/>
                    <a:pt x="60357" y="19327"/>
                    <a:pt x="60619" y="19588"/>
                  </a:cubicBezTo>
                  <a:cubicBezTo>
                    <a:pt x="61141" y="20111"/>
                    <a:pt x="61141" y="20633"/>
                    <a:pt x="60880" y="21417"/>
                  </a:cubicBezTo>
                  <a:lnTo>
                    <a:pt x="54870" y="29256"/>
                  </a:lnTo>
                  <a:cubicBezTo>
                    <a:pt x="52258" y="32653"/>
                    <a:pt x="51735" y="34482"/>
                    <a:pt x="53303" y="35004"/>
                  </a:cubicBezTo>
                  <a:cubicBezTo>
                    <a:pt x="53531" y="35055"/>
                    <a:pt x="53746" y="35078"/>
                    <a:pt x="53951" y="35078"/>
                  </a:cubicBezTo>
                  <a:cubicBezTo>
                    <a:pt x="55857" y="35078"/>
                    <a:pt x="56801" y="33023"/>
                    <a:pt x="57745" y="31607"/>
                  </a:cubicBezTo>
                  <a:cubicBezTo>
                    <a:pt x="59835" y="29256"/>
                    <a:pt x="61925" y="26904"/>
                    <a:pt x="64015" y="24291"/>
                  </a:cubicBezTo>
                  <a:cubicBezTo>
                    <a:pt x="64277" y="24030"/>
                    <a:pt x="64538" y="23900"/>
                    <a:pt x="64832" y="23900"/>
                  </a:cubicBezTo>
                  <a:cubicBezTo>
                    <a:pt x="65126" y="23900"/>
                    <a:pt x="65452" y="24030"/>
                    <a:pt x="65844" y="24291"/>
                  </a:cubicBezTo>
                  <a:cubicBezTo>
                    <a:pt x="66628" y="24814"/>
                    <a:pt x="67151" y="25859"/>
                    <a:pt x="66628" y="26643"/>
                  </a:cubicBezTo>
                  <a:cubicBezTo>
                    <a:pt x="65322" y="28211"/>
                    <a:pt x="64015" y="29778"/>
                    <a:pt x="62709" y="31346"/>
                  </a:cubicBezTo>
                  <a:cubicBezTo>
                    <a:pt x="60619" y="33436"/>
                    <a:pt x="58790" y="35527"/>
                    <a:pt x="56699" y="37878"/>
                  </a:cubicBezTo>
                  <a:cubicBezTo>
                    <a:pt x="56177" y="38662"/>
                    <a:pt x="56438" y="39707"/>
                    <a:pt x="57222" y="40230"/>
                  </a:cubicBezTo>
                  <a:cubicBezTo>
                    <a:pt x="57483" y="40360"/>
                    <a:pt x="57810" y="40426"/>
                    <a:pt x="58136" y="40426"/>
                  </a:cubicBezTo>
                  <a:cubicBezTo>
                    <a:pt x="58463" y="40426"/>
                    <a:pt x="58790" y="40360"/>
                    <a:pt x="59051" y="40230"/>
                  </a:cubicBezTo>
                  <a:cubicBezTo>
                    <a:pt x="60357" y="39185"/>
                    <a:pt x="61664" y="38140"/>
                    <a:pt x="62709" y="36833"/>
                  </a:cubicBezTo>
                  <a:cubicBezTo>
                    <a:pt x="64799" y="34743"/>
                    <a:pt x="66890" y="32391"/>
                    <a:pt x="69241" y="30040"/>
                  </a:cubicBezTo>
                  <a:cubicBezTo>
                    <a:pt x="69633" y="29648"/>
                    <a:pt x="70156" y="29452"/>
                    <a:pt x="70678" y="29452"/>
                  </a:cubicBezTo>
                  <a:cubicBezTo>
                    <a:pt x="71201" y="29452"/>
                    <a:pt x="71723" y="29648"/>
                    <a:pt x="72115" y="30040"/>
                  </a:cubicBezTo>
                  <a:cubicBezTo>
                    <a:pt x="73160" y="30562"/>
                    <a:pt x="73683" y="31346"/>
                    <a:pt x="73160" y="32391"/>
                  </a:cubicBezTo>
                  <a:cubicBezTo>
                    <a:pt x="72115" y="33698"/>
                    <a:pt x="71070" y="35265"/>
                    <a:pt x="69764" y="36572"/>
                  </a:cubicBezTo>
                  <a:cubicBezTo>
                    <a:pt x="64799" y="42320"/>
                    <a:pt x="59835" y="47807"/>
                    <a:pt x="54870" y="53294"/>
                  </a:cubicBezTo>
                  <a:cubicBezTo>
                    <a:pt x="53825" y="54600"/>
                    <a:pt x="52780" y="55907"/>
                    <a:pt x="51996" y="57213"/>
                  </a:cubicBezTo>
                  <a:cubicBezTo>
                    <a:pt x="51474" y="57736"/>
                    <a:pt x="51735" y="58258"/>
                    <a:pt x="52258" y="59042"/>
                  </a:cubicBezTo>
                  <a:cubicBezTo>
                    <a:pt x="52519" y="59304"/>
                    <a:pt x="52845" y="59434"/>
                    <a:pt x="53172" y="59434"/>
                  </a:cubicBezTo>
                  <a:cubicBezTo>
                    <a:pt x="53499" y="59434"/>
                    <a:pt x="53825" y="59304"/>
                    <a:pt x="54087" y="59042"/>
                  </a:cubicBezTo>
                  <a:cubicBezTo>
                    <a:pt x="55132" y="58520"/>
                    <a:pt x="56177" y="57475"/>
                    <a:pt x="57222" y="56691"/>
                  </a:cubicBezTo>
                  <a:cubicBezTo>
                    <a:pt x="61925" y="51204"/>
                    <a:pt x="66890" y="45717"/>
                    <a:pt x="71854" y="40230"/>
                  </a:cubicBezTo>
                  <a:cubicBezTo>
                    <a:pt x="72899" y="38923"/>
                    <a:pt x="74205" y="37617"/>
                    <a:pt x="75512" y="36311"/>
                  </a:cubicBezTo>
                  <a:cubicBezTo>
                    <a:pt x="75926" y="35621"/>
                    <a:pt x="76558" y="35295"/>
                    <a:pt x="77216" y="35295"/>
                  </a:cubicBezTo>
                  <a:cubicBezTo>
                    <a:pt x="77805" y="35295"/>
                    <a:pt x="78415" y="35556"/>
                    <a:pt x="78909" y="36049"/>
                  </a:cubicBezTo>
                  <a:cubicBezTo>
                    <a:pt x="80738" y="37356"/>
                    <a:pt x="82567" y="38662"/>
                    <a:pt x="83350" y="40752"/>
                  </a:cubicBezTo>
                  <a:lnTo>
                    <a:pt x="83350" y="41014"/>
                  </a:lnTo>
                  <a:cubicBezTo>
                    <a:pt x="85702" y="42581"/>
                    <a:pt x="85963" y="43365"/>
                    <a:pt x="84918" y="44672"/>
                  </a:cubicBezTo>
                  <a:cubicBezTo>
                    <a:pt x="82828" y="47546"/>
                    <a:pt x="80215" y="50159"/>
                    <a:pt x="78125" y="53033"/>
                  </a:cubicBezTo>
                  <a:cubicBezTo>
                    <a:pt x="76296" y="55123"/>
                    <a:pt x="76034" y="57213"/>
                    <a:pt x="77080" y="57475"/>
                  </a:cubicBezTo>
                  <a:cubicBezTo>
                    <a:pt x="77468" y="57620"/>
                    <a:pt x="77811" y="57685"/>
                    <a:pt x="78120" y="57685"/>
                  </a:cubicBezTo>
                  <a:cubicBezTo>
                    <a:pt x="79470" y="57685"/>
                    <a:pt x="80148" y="56448"/>
                    <a:pt x="80999" y="55384"/>
                  </a:cubicBezTo>
                  <a:cubicBezTo>
                    <a:pt x="83089" y="53033"/>
                    <a:pt x="85179" y="50681"/>
                    <a:pt x="87270" y="48330"/>
                  </a:cubicBezTo>
                  <a:cubicBezTo>
                    <a:pt x="88054" y="47807"/>
                    <a:pt x="88837" y="47284"/>
                    <a:pt x="89621" y="46762"/>
                  </a:cubicBezTo>
                  <a:cubicBezTo>
                    <a:pt x="89621" y="46762"/>
                    <a:pt x="89883" y="46762"/>
                    <a:pt x="90144" y="47023"/>
                  </a:cubicBezTo>
                  <a:cubicBezTo>
                    <a:pt x="90405" y="47284"/>
                    <a:pt x="90666" y="47807"/>
                    <a:pt x="90666" y="48068"/>
                  </a:cubicBezTo>
                  <a:cubicBezTo>
                    <a:pt x="90405" y="49113"/>
                    <a:pt x="89883" y="50159"/>
                    <a:pt x="89099" y="50942"/>
                  </a:cubicBezTo>
                  <a:cubicBezTo>
                    <a:pt x="87008" y="53555"/>
                    <a:pt x="84918" y="55907"/>
                    <a:pt x="82828" y="58258"/>
                  </a:cubicBezTo>
                  <a:cubicBezTo>
                    <a:pt x="82305" y="59042"/>
                    <a:pt x="82044" y="59565"/>
                    <a:pt x="81521" y="60610"/>
                  </a:cubicBezTo>
                  <a:cubicBezTo>
                    <a:pt x="81260" y="61394"/>
                    <a:pt x="81521" y="62439"/>
                    <a:pt x="82305" y="62700"/>
                  </a:cubicBezTo>
                  <a:cubicBezTo>
                    <a:pt x="82630" y="62808"/>
                    <a:pt x="82955" y="62872"/>
                    <a:pt x="83261" y="62872"/>
                  </a:cubicBezTo>
                  <a:cubicBezTo>
                    <a:pt x="83694" y="62872"/>
                    <a:pt x="84089" y="62745"/>
                    <a:pt x="84396" y="62439"/>
                  </a:cubicBezTo>
                  <a:cubicBezTo>
                    <a:pt x="86486" y="60087"/>
                    <a:pt x="88837" y="57213"/>
                    <a:pt x="90928" y="54862"/>
                  </a:cubicBezTo>
                  <a:cubicBezTo>
                    <a:pt x="92234" y="53555"/>
                    <a:pt x="93541" y="52249"/>
                    <a:pt x="94847" y="50942"/>
                  </a:cubicBezTo>
                  <a:cubicBezTo>
                    <a:pt x="95892" y="51465"/>
                    <a:pt x="96415" y="51988"/>
                    <a:pt x="97198" y="52771"/>
                  </a:cubicBezTo>
                  <a:cubicBezTo>
                    <a:pt x="98505" y="53555"/>
                    <a:pt x="98505" y="55384"/>
                    <a:pt x="97198" y="56168"/>
                  </a:cubicBezTo>
                  <a:cubicBezTo>
                    <a:pt x="91973" y="61394"/>
                    <a:pt x="87008" y="66358"/>
                    <a:pt x="82044" y="71584"/>
                  </a:cubicBezTo>
                  <a:cubicBezTo>
                    <a:pt x="80476" y="72890"/>
                    <a:pt x="79431" y="74197"/>
                    <a:pt x="78647" y="76026"/>
                  </a:cubicBezTo>
                  <a:cubicBezTo>
                    <a:pt x="78386" y="76548"/>
                    <a:pt x="78647" y="77332"/>
                    <a:pt x="79170" y="77855"/>
                  </a:cubicBezTo>
                  <a:cubicBezTo>
                    <a:pt x="79431" y="77985"/>
                    <a:pt x="79758" y="78051"/>
                    <a:pt x="80084" y="78051"/>
                  </a:cubicBezTo>
                  <a:cubicBezTo>
                    <a:pt x="80411" y="78051"/>
                    <a:pt x="80738" y="77985"/>
                    <a:pt x="80999" y="77855"/>
                  </a:cubicBezTo>
                  <a:cubicBezTo>
                    <a:pt x="82044" y="76810"/>
                    <a:pt x="83089" y="76026"/>
                    <a:pt x="83873" y="74981"/>
                  </a:cubicBezTo>
                  <a:cubicBezTo>
                    <a:pt x="89099" y="70016"/>
                    <a:pt x="93802" y="65052"/>
                    <a:pt x="98766" y="60087"/>
                  </a:cubicBezTo>
                  <a:cubicBezTo>
                    <a:pt x="100090" y="58764"/>
                    <a:pt x="101309" y="58069"/>
                    <a:pt x="102224" y="58069"/>
                  </a:cubicBezTo>
                  <a:cubicBezTo>
                    <a:pt x="102754" y="58069"/>
                    <a:pt x="103182" y="58302"/>
                    <a:pt x="103469" y="58781"/>
                  </a:cubicBezTo>
                  <a:cubicBezTo>
                    <a:pt x="104776" y="60610"/>
                    <a:pt x="102947" y="61655"/>
                    <a:pt x="102163" y="62962"/>
                  </a:cubicBezTo>
                  <a:cubicBezTo>
                    <a:pt x="100856" y="64529"/>
                    <a:pt x="99027" y="66097"/>
                    <a:pt x="97460" y="67926"/>
                  </a:cubicBezTo>
                  <a:cubicBezTo>
                    <a:pt x="96676" y="68710"/>
                    <a:pt x="96153" y="69755"/>
                    <a:pt x="95631" y="70800"/>
                  </a:cubicBezTo>
                  <a:cubicBezTo>
                    <a:pt x="95369" y="71584"/>
                    <a:pt x="94847" y="72368"/>
                    <a:pt x="95892" y="73152"/>
                  </a:cubicBezTo>
                  <a:cubicBezTo>
                    <a:pt x="96275" y="73247"/>
                    <a:pt x="96657" y="73308"/>
                    <a:pt x="97014" y="73308"/>
                  </a:cubicBezTo>
                  <a:cubicBezTo>
                    <a:pt x="97632" y="73308"/>
                    <a:pt x="98174" y="73126"/>
                    <a:pt x="98505" y="72629"/>
                  </a:cubicBezTo>
                  <a:cubicBezTo>
                    <a:pt x="100073" y="70800"/>
                    <a:pt x="101640" y="69232"/>
                    <a:pt x="103208" y="67665"/>
                  </a:cubicBezTo>
                  <a:cubicBezTo>
                    <a:pt x="103992" y="66881"/>
                    <a:pt x="104776" y="65836"/>
                    <a:pt x="105560" y="65052"/>
                  </a:cubicBezTo>
                  <a:cubicBezTo>
                    <a:pt x="105961" y="64650"/>
                    <a:pt x="106363" y="63323"/>
                    <a:pt x="107120" y="63323"/>
                  </a:cubicBezTo>
                  <a:cubicBezTo>
                    <a:pt x="107348" y="63323"/>
                    <a:pt x="107609" y="63443"/>
                    <a:pt x="107911" y="63745"/>
                  </a:cubicBezTo>
                  <a:cubicBezTo>
                    <a:pt x="109479" y="64791"/>
                    <a:pt x="107911" y="66097"/>
                    <a:pt x="107127" y="66881"/>
                  </a:cubicBezTo>
                  <a:cubicBezTo>
                    <a:pt x="105037" y="69232"/>
                    <a:pt x="103208" y="71584"/>
                    <a:pt x="101379" y="73674"/>
                  </a:cubicBezTo>
                  <a:cubicBezTo>
                    <a:pt x="100856" y="74458"/>
                    <a:pt x="100334" y="75242"/>
                    <a:pt x="99811" y="76026"/>
                  </a:cubicBezTo>
                  <a:cubicBezTo>
                    <a:pt x="99550" y="76548"/>
                    <a:pt x="99550" y="77332"/>
                    <a:pt x="100073" y="77855"/>
                  </a:cubicBezTo>
                  <a:cubicBezTo>
                    <a:pt x="100360" y="78286"/>
                    <a:pt x="100806" y="78480"/>
                    <a:pt x="101280" y="78480"/>
                  </a:cubicBezTo>
                  <a:cubicBezTo>
                    <a:pt x="101667" y="78480"/>
                    <a:pt x="102072" y="78351"/>
                    <a:pt x="102424" y="78116"/>
                  </a:cubicBezTo>
                  <a:cubicBezTo>
                    <a:pt x="103731" y="76548"/>
                    <a:pt x="104776" y="75503"/>
                    <a:pt x="106605" y="73674"/>
                  </a:cubicBezTo>
                  <a:cubicBezTo>
                    <a:pt x="108434" y="71584"/>
                    <a:pt x="110263" y="69494"/>
                    <a:pt x="112092" y="67665"/>
                  </a:cubicBezTo>
                  <a:cubicBezTo>
                    <a:pt x="112245" y="67588"/>
                    <a:pt x="112420" y="67556"/>
                    <a:pt x="112605" y="67556"/>
                  </a:cubicBezTo>
                  <a:cubicBezTo>
                    <a:pt x="113051" y="67556"/>
                    <a:pt x="113551" y="67741"/>
                    <a:pt x="113921" y="67926"/>
                  </a:cubicBezTo>
                  <a:cubicBezTo>
                    <a:pt x="114182" y="68448"/>
                    <a:pt x="114443" y="69494"/>
                    <a:pt x="114182" y="69755"/>
                  </a:cubicBezTo>
                  <a:cubicBezTo>
                    <a:pt x="112614" y="71323"/>
                    <a:pt x="110785" y="73152"/>
                    <a:pt x="109479" y="74719"/>
                  </a:cubicBezTo>
                  <a:cubicBezTo>
                    <a:pt x="108172" y="76287"/>
                    <a:pt x="106343" y="77332"/>
                    <a:pt x="105560" y="79422"/>
                  </a:cubicBezTo>
                  <a:cubicBezTo>
                    <a:pt x="105560" y="80206"/>
                    <a:pt x="105560" y="80990"/>
                    <a:pt x="106082" y="81251"/>
                  </a:cubicBezTo>
                  <a:cubicBezTo>
                    <a:pt x="106474" y="81513"/>
                    <a:pt x="106866" y="81643"/>
                    <a:pt x="107225" y="81643"/>
                  </a:cubicBezTo>
                  <a:cubicBezTo>
                    <a:pt x="107585" y="81643"/>
                    <a:pt x="107911" y="81513"/>
                    <a:pt x="108172" y="81251"/>
                  </a:cubicBezTo>
                  <a:cubicBezTo>
                    <a:pt x="109479" y="80206"/>
                    <a:pt x="110785" y="78900"/>
                    <a:pt x="112092" y="77593"/>
                  </a:cubicBezTo>
                  <a:cubicBezTo>
                    <a:pt x="113921" y="76026"/>
                    <a:pt x="115750" y="74197"/>
                    <a:pt x="117579" y="72629"/>
                  </a:cubicBezTo>
                  <a:cubicBezTo>
                    <a:pt x="117885" y="72399"/>
                    <a:pt x="118168" y="72304"/>
                    <a:pt x="118430" y="72304"/>
                  </a:cubicBezTo>
                  <a:cubicBezTo>
                    <a:pt x="119061" y="72304"/>
                    <a:pt x="119561" y="72859"/>
                    <a:pt x="119930" y="73413"/>
                  </a:cubicBezTo>
                  <a:cubicBezTo>
                    <a:pt x="120192" y="73935"/>
                    <a:pt x="120192" y="74458"/>
                    <a:pt x="119930" y="75242"/>
                  </a:cubicBezTo>
                  <a:cubicBezTo>
                    <a:pt x="117056" y="78377"/>
                    <a:pt x="114705" y="82035"/>
                    <a:pt x="111830" y="85171"/>
                  </a:cubicBezTo>
                  <a:cubicBezTo>
                    <a:pt x="108956" y="88045"/>
                    <a:pt x="106343" y="91180"/>
                    <a:pt x="103469" y="94316"/>
                  </a:cubicBezTo>
                  <a:cubicBezTo>
                    <a:pt x="102947" y="94838"/>
                    <a:pt x="102947" y="96145"/>
                    <a:pt x="103469" y="96667"/>
                  </a:cubicBezTo>
                  <a:cubicBezTo>
                    <a:pt x="103861" y="97059"/>
                    <a:pt x="104318" y="97255"/>
                    <a:pt x="104776" y="97255"/>
                  </a:cubicBezTo>
                  <a:cubicBezTo>
                    <a:pt x="105233" y="97255"/>
                    <a:pt x="105690" y="97059"/>
                    <a:pt x="106082" y="96667"/>
                  </a:cubicBezTo>
                  <a:cubicBezTo>
                    <a:pt x="107127" y="95622"/>
                    <a:pt x="108172" y="94577"/>
                    <a:pt x="109218" y="93532"/>
                  </a:cubicBezTo>
                  <a:cubicBezTo>
                    <a:pt x="113659" y="88829"/>
                    <a:pt x="117840" y="84126"/>
                    <a:pt x="122282" y="79422"/>
                  </a:cubicBezTo>
                  <a:cubicBezTo>
                    <a:pt x="122804" y="78900"/>
                    <a:pt x="123849" y="78377"/>
                    <a:pt x="124633" y="78377"/>
                  </a:cubicBezTo>
                  <a:cubicBezTo>
                    <a:pt x="126462" y="78639"/>
                    <a:pt x="127769" y="80468"/>
                    <a:pt x="126985" y="82297"/>
                  </a:cubicBezTo>
                  <a:cubicBezTo>
                    <a:pt x="125417" y="84387"/>
                    <a:pt x="123849" y="86738"/>
                    <a:pt x="122282" y="88829"/>
                  </a:cubicBezTo>
                  <a:cubicBezTo>
                    <a:pt x="121498" y="89613"/>
                    <a:pt x="120975" y="90396"/>
                    <a:pt x="120714" y="91180"/>
                  </a:cubicBezTo>
                  <a:cubicBezTo>
                    <a:pt x="120453" y="91703"/>
                    <a:pt x="120453" y="92487"/>
                    <a:pt x="120975" y="93009"/>
                  </a:cubicBezTo>
                  <a:cubicBezTo>
                    <a:pt x="121263" y="93441"/>
                    <a:pt x="121709" y="93635"/>
                    <a:pt x="122183" y="93635"/>
                  </a:cubicBezTo>
                  <a:cubicBezTo>
                    <a:pt x="122569" y="93635"/>
                    <a:pt x="122975" y="93505"/>
                    <a:pt x="123327" y="93270"/>
                  </a:cubicBezTo>
                  <a:cubicBezTo>
                    <a:pt x="124372" y="91964"/>
                    <a:pt x="125417" y="90919"/>
                    <a:pt x="126462" y="89613"/>
                  </a:cubicBezTo>
                  <a:cubicBezTo>
                    <a:pt x="127507" y="88045"/>
                    <a:pt x="128553" y="86738"/>
                    <a:pt x="129859" y="85171"/>
                  </a:cubicBezTo>
                  <a:cubicBezTo>
                    <a:pt x="130223" y="84807"/>
                    <a:pt x="130713" y="84316"/>
                    <a:pt x="131330" y="84316"/>
                  </a:cubicBezTo>
                  <a:cubicBezTo>
                    <a:pt x="131600" y="84316"/>
                    <a:pt x="131893" y="84410"/>
                    <a:pt x="132211" y="84648"/>
                  </a:cubicBezTo>
                  <a:cubicBezTo>
                    <a:pt x="132994" y="85432"/>
                    <a:pt x="132733" y="86216"/>
                    <a:pt x="132211" y="87000"/>
                  </a:cubicBezTo>
                  <a:cubicBezTo>
                    <a:pt x="130120" y="89351"/>
                    <a:pt x="128030" y="91442"/>
                    <a:pt x="125940" y="93532"/>
                  </a:cubicBezTo>
                  <a:cubicBezTo>
                    <a:pt x="125417" y="94316"/>
                    <a:pt x="124895" y="95099"/>
                    <a:pt x="124633" y="95883"/>
                  </a:cubicBezTo>
                  <a:cubicBezTo>
                    <a:pt x="124220" y="96916"/>
                    <a:pt x="125114" y="97949"/>
                    <a:pt x="126151" y="97949"/>
                  </a:cubicBezTo>
                  <a:cubicBezTo>
                    <a:pt x="126426" y="97949"/>
                    <a:pt x="126711" y="97876"/>
                    <a:pt x="126985" y="97712"/>
                  </a:cubicBezTo>
                  <a:cubicBezTo>
                    <a:pt x="128030" y="96667"/>
                    <a:pt x="128814" y="95883"/>
                    <a:pt x="130382" y="94316"/>
                  </a:cubicBezTo>
                  <a:cubicBezTo>
                    <a:pt x="131949" y="93009"/>
                    <a:pt x="133517" y="91180"/>
                    <a:pt x="135085" y="89613"/>
                  </a:cubicBezTo>
                  <a:lnTo>
                    <a:pt x="136391" y="89613"/>
                  </a:lnTo>
                  <a:cubicBezTo>
                    <a:pt x="137175" y="89874"/>
                    <a:pt x="137436" y="90658"/>
                    <a:pt x="136914" y="91180"/>
                  </a:cubicBezTo>
                  <a:cubicBezTo>
                    <a:pt x="135085" y="93532"/>
                    <a:pt x="132994" y="95883"/>
                    <a:pt x="131165" y="98235"/>
                  </a:cubicBezTo>
                  <a:cubicBezTo>
                    <a:pt x="129598" y="100325"/>
                    <a:pt x="129075" y="102415"/>
                    <a:pt x="130382" y="102677"/>
                  </a:cubicBezTo>
                  <a:cubicBezTo>
                    <a:pt x="130770" y="102822"/>
                    <a:pt x="131113" y="102887"/>
                    <a:pt x="131422" y="102887"/>
                  </a:cubicBezTo>
                  <a:cubicBezTo>
                    <a:pt x="132772" y="102887"/>
                    <a:pt x="133450" y="101650"/>
                    <a:pt x="134301" y="100586"/>
                  </a:cubicBezTo>
                  <a:cubicBezTo>
                    <a:pt x="136130" y="98496"/>
                    <a:pt x="138220" y="96145"/>
                    <a:pt x="140310" y="94054"/>
                  </a:cubicBezTo>
                  <a:cubicBezTo>
                    <a:pt x="140572" y="93662"/>
                    <a:pt x="140964" y="93466"/>
                    <a:pt x="141388" y="93466"/>
                  </a:cubicBezTo>
                  <a:cubicBezTo>
                    <a:pt x="141813" y="93466"/>
                    <a:pt x="142270" y="93662"/>
                    <a:pt x="142662" y="94054"/>
                  </a:cubicBezTo>
                  <a:cubicBezTo>
                    <a:pt x="143446" y="94838"/>
                    <a:pt x="145014" y="95883"/>
                    <a:pt x="143968" y="97451"/>
                  </a:cubicBezTo>
                  <a:cubicBezTo>
                    <a:pt x="143446" y="98235"/>
                    <a:pt x="142662" y="99280"/>
                    <a:pt x="141878" y="100064"/>
                  </a:cubicBezTo>
                  <a:cubicBezTo>
                    <a:pt x="137175" y="105028"/>
                    <a:pt x="132733" y="109993"/>
                    <a:pt x="128030" y="114957"/>
                  </a:cubicBezTo>
                  <a:cubicBezTo>
                    <a:pt x="126985" y="116002"/>
                    <a:pt x="126201" y="117047"/>
                    <a:pt x="125678" y="118354"/>
                  </a:cubicBezTo>
                  <a:cubicBezTo>
                    <a:pt x="125417" y="118615"/>
                    <a:pt x="125678" y="119660"/>
                    <a:pt x="125940" y="120183"/>
                  </a:cubicBezTo>
                  <a:cubicBezTo>
                    <a:pt x="126246" y="120489"/>
                    <a:pt x="126642" y="120616"/>
                    <a:pt x="127022" y="120616"/>
                  </a:cubicBezTo>
                  <a:cubicBezTo>
                    <a:pt x="127291" y="120616"/>
                    <a:pt x="127552" y="120552"/>
                    <a:pt x="127769" y="120444"/>
                  </a:cubicBezTo>
                  <a:cubicBezTo>
                    <a:pt x="129075" y="119399"/>
                    <a:pt x="130382" y="118354"/>
                    <a:pt x="131427" y="117047"/>
                  </a:cubicBezTo>
                  <a:lnTo>
                    <a:pt x="144491" y="103199"/>
                  </a:lnTo>
                  <a:cubicBezTo>
                    <a:pt x="145275" y="102154"/>
                    <a:pt x="146320" y="101109"/>
                    <a:pt x="147365" y="100325"/>
                  </a:cubicBezTo>
                  <a:cubicBezTo>
                    <a:pt x="147671" y="100096"/>
                    <a:pt x="147977" y="100000"/>
                    <a:pt x="148277" y="100000"/>
                  </a:cubicBezTo>
                  <a:cubicBezTo>
                    <a:pt x="149000" y="100000"/>
                    <a:pt x="149685" y="100555"/>
                    <a:pt x="150239" y="101109"/>
                  </a:cubicBezTo>
                  <a:cubicBezTo>
                    <a:pt x="151023" y="101893"/>
                    <a:pt x="150762" y="102938"/>
                    <a:pt x="150239" y="103461"/>
                  </a:cubicBezTo>
                  <a:cubicBezTo>
                    <a:pt x="148149" y="105551"/>
                    <a:pt x="146059" y="107641"/>
                    <a:pt x="143968" y="109731"/>
                  </a:cubicBezTo>
                  <a:cubicBezTo>
                    <a:pt x="143446" y="110254"/>
                    <a:pt x="143446" y="111299"/>
                    <a:pt x="144230" y="111560"/>
                  </a:cubicBezTo>
                  <a:cubicBezTo>
                    <a:pt x="144612" y="111943"/>
                    <a:pt x="144995" y="112185"/>
                    <a:pt x="145480" y="112185"/>
                  </a:cubicBezTo>
                  <a:cubicBezTo>
                    <a:pt x="145657" y="112185"/>
                    <a:pt x="145849" y="112153"/>
                    <a:pt x="146059" y="112083"/>
                  </a:cubicBezTo>
                  <a:cubicBezTo>
                    <a:pt x="148149" y="111299"/>
                    <a:pt x="149455" y="109470"/>
                    <a:pt x="151284" y="107902"/>
                  </a:cubicBezTo>
                  <a:cubicBezTo>
                    <a:pt x="152329" y="107119"/>
                    <a:pt x="153113" y="105812"/>
                    <a:pt x="154420" y="105551"/>
                  </a:cubicBezTo>
                  <a:lnTo>
                    <a:pt x="155204" y="105551"/>
                  </a:lnTo>
                  <a:cubicBezTo>
                    <a:pt x="155204" y="105812"/>
                    <a:pt x="155204" y="106073"/>
                    <a:pt x="155204" y="106335"/>
                  </a:cubicBezTo>
                  <a:cubicBezTo>
                    <a:pt x="154942" y="107119"/>
                    <a:pt x="154420" y="107902"/>
                    <a:pt x="154158" y="108686"/>
                  </a:cubicBezTo>
                  <a:cubicBezTo>
                    <a:pt x="152591" y="110515"/>
                    <a:pt x="150762" y="112606"/>
                    <a:pt x="149194" y="114435"/>
                  </a:cubicBezTo>
                  <a:cubicBezTo>
                    <a:pt x="148410" y="115218"/>
                    <a:pt x="148149" y="116525"/>
                    <a:pt x="148671" y="117309"/>
                  </a:cubicBezTo>
                  <a:cubicBezTo>
                    <a:pt x="148921" y="117807"/>
                    <a:pt x="149348" y="118127"/>
                    <a:pt x="149898" y="118127"/>
                  </a:cubicBezTo>
                  <a:cubicBezTo>
                    <a:pt x="150500" y="118127"/>
                    <a:pt x="151248" y="117743"/>
                    <a:pt x="152068" y="116786"/>
                  </a:cubicBezTo>
                  <a:cubicBezTo>
                    <a:pt x="153897" y="114957"/>
                    <a:pt x="155204" y="113389"/>
                    <a:pt x="156771" y="111822"/>
                  </a:cubicBezTo>
                  <a:cubicBezTo>
                    <a:pt x="157294" y="111038"/>
                    <a:pt x="158078" y="110515"/>
                    <a:pt x="158600" y="109731"/>
                  </a:cubicBezTo>
                  <a:cubicBezTo>
                    <a:pt x="158810" y="109661"/>
                    <a:pt x="159002" y="109629"/>
                    <a:pt x="159179" y="109629"/>
                  </a:cubicBezTo>
                  <a:cubicBezTo>
                    <a:pt x="159664" y="109629"/>
                    <a:pt x="160047" y="109871"/>
                    <a:pt x="160429" y="110254"/>
                  </a:cubicBezTo>
                  <a:cubicBezTo>
                    <a:pt x="161213" y="110515"/>
                    <a:pt x="161474" y="111299"/>
                    <a:pt x="161213" y="111822"/>
                  </a:cubicBezTo>
                  <a:cubicBezTo>
                    <a:pt x="160429" y="113128"/>
                    <a:pt x="159907" y="114173"/>
                    <a:pt x="159123" y="115218"/>
                  </a:cubicBezTo>
                  <a:cubicBezTo>
                    <a:pt x="157555" y="117309"/>
                    <a:pt x="155987" y="119138"/>
                    <a:pt x="154681" y="121228"/>
                  </a:cubicBezTo>
                  <a:cubicBezTo>
                    <a:pt x="154158" y="122273"/>
                    <a:pt x="154420" y="123318"/>
                    <a:pt x="155204" y="123841"/>
                  </a:cubicBezTo>
                  <a:cubicBezTo>
                    <a:pt x="155503" y="124040"/>
                    <a:pt x="155841" y="124126"/>
                    <a:pt x="156172" y="124126"/>
                  </a:cubicBezTo>
                  <a:cubicBezTo>
                    <a:pt x="156710" y="124126"/>
                    <a:pt x="157232" y="123902"/>
                    <a:pt x="157555" y="123579"/>
                  </a:cubicBezTo>
                  <a:cubicBezTo>
                    <a:pt x="159384" y="121228"/>
                    <a:pt x="160952" y="119138"/>
                    <a:pt x="162520" y="117047"/>
                  </a:cubicBezTo>
                  <a:cubicBezTo>
                    <a:pt x="163042" y="116264"/>
                    <a:pt x="163826" y="115741"/>
                    <a:pt x="164610" y="115218"/>
                  </a:cubicBezTo>
                  <a:cubicBezTo>
                    <a:pt x="164763" y="115142"/>
                    <a:pt x="164938" y="115110"/>
                    <a:pt x="165123" y="115110"/>
                  </a:cubicBezTo>
                  <a:cubicBezTo>
                    <a:pt x="165569" y="115110"/>
                    <a:pt x="166069" y="115295"/>
                    <a:pt x="166439" y="115480"/>
                  </a:cubicBezTo>
                  <a:cubicBezTo>
                    <a:pt x="166961" y="116002"/>
                    <a:pt x="167223" y="116525"/>
                    <a:pt x="167223" y="117309"/>
                  </a:cubicBezTo>
                  <a:cubicBezTo>
                    <a:pt x="166961" y="118615"/>
                    <a:pt x="165916" y="119660"/>
                    <a:pt x="164871" y="120444"/>
                  </a:cubicBezTo>
                  <a:cubicBezTo>
                    <a:pt x="159384" y="126454"/>
                    <a:pt x="153897" y="132202"/>
                    <a:pt x="148671" y="137950"/>
                  </a:cubicBezTo>
                  <a:cubicBezTo>
                    <a:pt x="147104" y="139257"/>
                    <a:pt x="145797" y="141086"/>
                    <a:pt x="145014" y="142915"/>
                  </a:cubicBezTo>
                  <a:cubicBezTo>
                    <a:pt x="145014" y="143698"/>
                    <a:pt x="145275" y="144482"/>
                    <a:pt x="145797" y="144744"/>
                  </a:cubicBezTo>
                  <a:cubicBezTo>
                    <a:pt x="146059" y="145005"/>
                    <a:pt x="146842" y="145005"/>
                    <a:pt x="147104" y="145005"/>
                  </a:cubicBezTo>
                  <a:cubicBezTo>
                    <a:pt x="147888" y="144221"/>
                    <a:pt x="148671" y="143698"/>
                    <a:pt x="149717" y="142915"/>
                  </a:cubicBezTo>
                  <a:cubicBezTo>
                    <a:pt x="155204" y="136905"/>
                    <a:pt x="160429" y="131157"/>
                    <a:pt x="165916" y="125408"/>
                  </a:cubicBezTo>
                  <a:cubicBezTo>
                    <a:pt x="166961" y="124102"/>
                    <a:pt x="168007" y="123057"/>
                    <a:pt x="169313" y="121750"/>
                  </a:cubicBezTo>
                  <a:cubicBezTo>
                    <a:pt x="170097" y="120967"/>
                    <a:pt x="170750" y="120575"/>
                    <a:pt x="171436" y="120575"/>
                  </a:cubicBezTo>
                  <a:cubicBezTo>
                    <a:pt x="172122" y="120575"/>
                    <a:pt x="172840" y="120967"/>
                    <a:pt x="173755" y="121750"/>
                  </a:cubicBezTo>
                  <a:cubicBezTo>
                    <a:pt x="175584" y="123579"/>
                    <a:pt x="175584" y="124363"/>
                    <a:pt x="173755" y="126454"/>
                  </a:cubicBezTo>
                  <a:cubicBezTo>
                    <a:pt x="171926" y="128544"/>
                    <a:pt x="169574" y="129850"/>
                    <a:pt x="168790" y="132724"/>
                  </a:cubicBezTo>
                  <a:cubicBezTo>
                    <a:pt x="168268" y="132986"/>
                    <a:pt x="168529" y="134031"/>
                    <a:pt x="168790" y="134031"/>
                  </a:cubicBezTo>
                  <a:cubicBezTo>
                    <a:pt x="168975" y="134216"/>
                    <a:pt x="169421" y="134400"/>
                    <a:pt x="169851" y="134400"/>
                  </a:cubicBezTo>
                  <a:cubicBezTo>
                    <a:pt x="170030" y="134400"/>
                    <a:pt x="170205" y="134369"/>
                    <a:pt x="170358" y="134292"/>
                  </a:cubicBezTo>
                  <a:cubicBezTo>
                    <a:pt x="171926" y="134031"/>
                    <a:pt x="172971" y="132463"/>
                    <a:pt x="174016" y="131418"/>
                  </a:cubicBezTo>
                  <a:cubicBezTo>
                    <a:pt x="175322" y="130112"/>
                    <a:pt x="176629" y="129066"/>
                    <a:pt x="178197" y="128021"/>
                  </a:cubicBezTo>
                  <a:cubicBezTo>
                    <a:pt x="178426" y="127868"/>
                    <a:pt x="178656" y="127805"/>
                    <a:pt x="178885" y="127805"/>
                  </a:cubicBezTo>
                  <a:cubicBezTo>
                    <a:pt x="179440" y="127805"/>
                    <a:pt x="179994" y="128174"/>
                    <a:pt x="180548" y="128544"/>
                  </a:cubicBezTo>
                  <a:cubicBezTo>
                    <a:pt x="181332" y="129066"/>
                    <a:pt x="181593" y="130373"/>
                    <a:pt x="180809" y="130895"/>
                  </a:cubicBezTo>
                  <a:cubicBezTo>
                    <a:pt x="179503" y="132463"/>
                    <a:pt x="177935" y="134031"/>
                    <a:pt x="176629" y="135337"/>
                  </a:cubicBezTo>
                  <a:cubicBezTo>
                    <a:pt x="175584" y="136121"/>
                    <a:pt x="175061" y="137166"/>
                    <a:pt x="175061" y="138473"/>
                  </a:cubicBezTo>
                  <a:cubicBezTo>
                    <a:pt x="175061" y="138734"/>
                    <a:pt x="175322" y="139257"/>
                    <a:pt x="175584" y="139518"/>
                  </a:cubicBezTo>
                  <a:cubicBezTo>
                    <a:pt x="175845" y="139779"/>
                    <a:pt x="176368" y="139779"/>
                    <a:pt x="176890" y="139779"/>
                  </a:cubicBezTo>
                  <a:cubicBezTo>
                    <a:pt x="177674" y="139257"/>
                    <a:pt x="178458" y="138995"/>
                    <a:pt x="178980" y="138211"/>
                  </a:cubicBezTo>
                  <a:cubicBezTo>
                    <a:pt x="180548" y="137166"/>
                    <a:pt x="181593" y="135599"/>
                    <a:pt x="182900" y="134553"/>
                  </a:cubicBezTo>
                  <a:cubicBezTo>
                    <a:pt x="183476" y="133977"/>
                    <a:pt x="183911" y="133119"/>
                    <a:pt x="184515" y="133119"/>
                  </a:cubicBezTo>
                  <a:cubicBezTo>
                    <a:pt x="184734" y="133119"/>
                    <a:pt x="184974" y="133231"/>
                    <a:pt x="185251" y="133508"/>
                  </a:cubicBezTo>
                  <a:cubicBezTo>
                    <a:pt x="186296" y="134553"/>
                    <a:pt x="184990" y="135599"/>
                    <a:pt x="184467" y="136382"/>
                  </a:cubicBezTo>
                  <a:cubicBezTo>
                    <a:pt x="182900" y="137950"/>
                    <a:pt x="181332" y="139518"/>
                    <a:pt x="179764" y="141347"/>
                  </a:cubicBezTo>
                  <a:cubicBezTo>
                    <a:pt x="179242" y="142131"/>
                    <a:pt x="178719" y="142915"/>
                    <a:pt x="178719" y="143698"/>
                  </a:cubicBezTo>
                  <a:cubicBezTo>
                    <a:pt x="178458" y="144221"/>
                    <a:pt x="178719" y="144744"/>
                    <a:pt x="178980" y="145005"/>
                  </a:cubicBezTo>
                  <a:cubicBezTo>
                    <a:pt x="179242" y="145266"/>
                    <a:pt x="180026" y="145266"/>
                    <a:pt x="180287" y="145266"/>
                  </a:cubicBezTo>
                  <a:cubicBezTo>
                    <a:pt x="181332" y="144744"/>
                    <a:pt x="182116" y="143960"/>
                    <a:pt x="182900" y="143437"/>
                  </a:cubicBezTo>
                  <a:cubicBezTo>
                    <a:pt x="184729" y="141608"/>
                    <a:pt x="186558" y="139779"/>
                    <a:pt x="188387" y="137950"/>
                  </a:cubicBezTo>
                  <a:cubicBezTo>
                    <a:pt x="188648" y="137689"/>
                    <a:pt x="189040" y="137558"/>
                    <a:pt x="189464" y="137558"/>
                  </a:cubicBezTo>
                  <a:cubicBezTo>
                    <a:pt x="189889" y="137558"/>
                    <a:pt x="190346" y="137689"/>
                    <a:pt x="190738" y="137950"/>
                  </a:cubicBezTo>
                  <a:cubicBezTo>
                    <a:pt x="191000" y="138734"/>
                    <a:pt x="191000" y="139257"/>
                    <a:pt x="190738" y="140040"/>
                  </a:cubicBezTo>
                  <a:cubicBezTo>
                    <a:pt x="188387" y="142915"/>
                    <a:pt x="186035" y="146050"/>
                    <a:pt x="183422" y="148663"/>
                  </a:cubicBezTo>
                  <a:cubicBezTo>
                    <a:pt x="179764" y="152582"/>
                    <a:pt x="176106" y="156240"/>
                    <a:pt x="172448" y="160159"/>
                  </a:cubicBezTo>
                  <a:cubicBezTo>
                    <a:pt x="171665" y="160682"/>
                    <a:pt x="171142" y="161466"/>
                    <a:pt x="170619" y="162250"/>
                  </a:cubicBezTo>
                  <a:cubicBezTo>
                    <a:pt x="170097" y="163033"/>
                    <a:pt x="169836" y="164340"/>
                    <a:pt x="170619" y="165124"/>
                  </a:cubicBezTo>
                  <a:cubicBezTo>
                    <a:pt x="170907" y="165412"/>
                    <a:pt x="171231" y="165523"/>
                    <a:pt x="171564" y="165523"/>
                  </a:cubicBezTo>
                  <a:cubicBezTo>
                    <a:pt x="172136" y="165523"/>
                    <a:pt x="172736" y="165193"/>
                    <a:pt x="173232" y="164862"/>
                  </a:cubicBezTo>
                  <a:cubicBezTo>
                    <a:pt x="174277" y="163817"/>
                    <a:pt x="175584" y="162772"/>
                    <a:pt x="176629" y="161466"/>
                  </a:cubicBezTo>
                  <a:cubicBezTo>
                    <a:pt x="182377" y="155456"/>
                    <a:pt x="188125" y="149447"/>
                    <a:pt x="194135" y="143437"/>
                  </a:cubicBezTo>
                  <a:cubicBezTo>
                    <a:pt x="194396" y="142915"/>
                    <a:pt x="194658" y="142915"/>
                    <a:pt x="195180" y="142653"/>
                  </a:cubicBezTo>
                  <a:lnTo>
                    <a:pt x="195180" y="142653"/>
                  </a:lnTo>
                  <a:cubicBezTo>
                    <a:pt x="194919" y="144744"/>
                    <a:pt x="193351" y="146050"/>
                    <a:pt x="192045" y="147879"/>
                  </a:cubicBezTo>
                  <a:cubicBezTo>
                    <a:pt x="191000" y="148924"/>
                    <a:pt x="190477" y="150492"/>
                    <a:pt x="190216" y="152059"/>
                  </a:cubicBezTo>
                  <a:cubicBezTo>
                    <a:pt x="190216" y="152582"/>
                    <a:pt x="190477" y="152843"/>
                    <a:pt x="190738" y="153105"/>
                  </a:cubicBezTo>
                  <a:cubicBezTo>
                    <a:pt x="191000" y="153366"/>
                    <a:pt x="191522" y="153366"/>
                    <a:pt x="192045" y="153366"/>
                  </a:cubicBezTo>
                  <a:cubicBezTo>
                    <a:pt x="193351" y="152843"/>
                    <a:pt x="194135" y="151798"/>
                    <a:pt x="194919" y="150753"/>
                  </a:cubicBezTo>
                  <a:cubicBezTo>
                    <a:pt x="195964" y="149185"/>
                    <a:pt x="197009" y="147879"/>
                    <a:pt x="198316" y="146572"/>
                  </a:cubicBezTo>
                  <a:cubicBezTo>
                    <a:pt x="198446" y="146311"/>
                    <a:pt x="198773" y="146181"/>
                    <a:pt x="199132" y="146181"/>
                  </a:cubicBezTo>
                  <a:cubicBezTo>
                    <a:pt x="199491" y="146181"/>
                    <a:pt x="199883" y="146311"/>
                    <a:pt x="200144" y="146572"/>
                  </a:cubicBezTo>
                  <a:cubicBezTo>
                    <a:pt x="200667" y="146834"/>
                    <a:pt x="200667" y="147618"/>
                    <a:pt x="200406" y="148140"/>
                  </a:cubicBezTo>
                  <a:cubicBezTo>
                    <a:pt x="200144" y="148924"/>
                    <a:pt x="199622" y="149447"/>
                    <a:pt x="199361" y="149969"/>
                  </a:cubicBezTo>
                  <a:cubicBezTo>
                    <a:pt x="198054" y="151014"/>
                    <a:pt x="196748" y="152582"/>
                    <a:pt x="195964" y="153366"/>
                  </a:cubicBezTo>
                  <a:cubicBezTo>
                    <a:pt x="195441" y="154411"/>
                    <a:pt x="194919" y="155456"/>
                    <a:pt x="195964" y="156501"/>
                  </a:cubicBezTo>
                  <a:cubicBezTo>
                    <a:pt x="196312" y="156763"/>
                    <a:pt x="196661" y="156879"/>
                    <a:pt x="197009" y="156879"/>
                  </a:cubicBezTo>
                  <a:cubicBezTo>
                    <a:pt x="197706" y="156879"/>
                    <a:pt x="198403" y="156414"/>
                    <a:pt x="199099" y="155717"/>
                  </a:cubicBezTo>
                  <a:cubicBezTo>
                    <a:pt x="200667" y="154411"/>
                    <a:pt x="202235" y="152843"/>
                    <a:pt x="204064" y="151276"/>
                  </a:cubicBezTo>
                  <a:cubicBezTo>
                    <a:pt x="204217" y="151123"/>
                    <a:pt x="204392" y="151059"/>
                    <a:pt x="204570" y="151059"/>
                  </a:cubicBezTo>
                  <a:cubicBezTo>
                    <a:pt x="205001" y="151059"/>
                    <a:pt x="205447" y="151429"/>
                    <a:pt x="205631" y="151798"/>
                  </a:cubicBezTo>
                  <a:cubicBezTo>
                    <a:pt x="205893" y="152321"/>
                    <a:pt x="205893" y="152582"/>
                    <a:pt x="205631" y="153105"/>
                  </a:cubicBezTo>
                  <a:cubicBezTo>
                    <a:pt x="205370" y="153888"/>
                    <a:pt x="204848" y="154672"/>
                    <a:pt x="204064" y="155195"/>
                  </a:cubicBezTo>
                  <a:cubicBezTo>
                    <a:pt x="203019" y="156501"/>
                    <a:pt x="201712" y="157808"/>
                    <a:pt x="200406" y="159114"/>
                  </a:cubicBezTo>
                  <a:cubicBezTo>
                    <a:pt x="199883" y="159898"/>
                    <a:pt x="199622" y="160682"/>
                    <a:pt x="199361" y="161727"/>
                  </a:cubicBezTo>
                  <a:cubicBezTo>
                    <a:pt x="199361" y="161988"/>
                    <a:pt x="199361" y="162511"/>
                    <a:pt x="199883" y="162772"/>
                  </a:cubicBezTo>
                  <a:cubicBezTo>
                    <a:pt x="200144" y="163033"/>
                    <a:pt x="200667" y="163033"/>
                    <a:pt x="200928" y="163033"/>
                  </a:cubicBezTo>
                  <a:cubicBezTo>
                    <a:pt x="202235" y="162772"/>
                    <a:pt x="203019" y="162250"/>
                    <a:pt x="203802" y="161204"/>
                  </a:cubicBezTo>
                  <a:cubicBezTo>
                    <a:pt x="205370" y="159898"/>
                    <a:pt x="206938" y="158069"/>
                    <a:pt x="208767" y="156501"/>
                  </a:cubicBezTo>
                  <a:cubicBezTo>
                    <a:pt x="209131" y="156228"/>
                    <a:pt x="209496" y="156114"/>
                    <a:pt x="209849" y="156114"/>
                  </a:cubicBezTo>
                  <a:cubicBezTo>
                    <a:pt x="210509" y="156114"/>
                    <a:pt x="211130" y="156513"/>
                    <a:pt x="211641" y="157024"/>
                  </a:cubicBezTo>
                  <a:cubicBezTo>
                    <a:pt x="212686" y="157546"/>
                    <a:pt x="212947" y="159114"/>
                    <a:pt x="212164" y="159898"/>
                  </a:cubicBezTo>
                  <a:cubicBezTo>
                    <a:pt x="211118" y="161204"/>
                    <a:pt x="210073" y="162511"/>
                    <a:pt x="209028" y="163556"/>
                  </a:cubicBezTo>
                  <a:cubicBezTo>
                    <a:pt x="204586" y="167998"/>
                    <a:pt x="200144" y="172178"/>
                    <a:pt x="195964" y="176620"/>
                  </a:cubicBezTo>
                  <a:cubicBezTo>
                    <a:pt x="194919" y="177927"/>
                    <a:pt x="193090" y="178972"/>
                    <a:pt x="192567" y="180801"/>
                  </a:cubicBezTo>
                  <a:cubicBezTo>
                    <a:pt x="192567" y="181585"/>
                    <a:pt x="192829" y="182107"/>
                    <a:pt x="193090" y="182630"/>
                  </a:cubicBezTo>
                  <a:cubicBezTo>
                    <a:pt x="193421" y="183127"/>
                    <a:pt x="193857" y="183309"/>
                    <a:pt x="194266" y="183309"/>
                  </a:cubicBezTo>
                  <a:cubicBezTo>
                    <a:pt x="194501" y="183309"/>
                    <a:pt x="194728" y="183248"/>
                    <a:pt x="194919" y="183152"/>
                  </a:cubicBezTo>
                  <a:cubicBezTo>
                    <a:pt x="195703" y="182630"/>
                    <a:pt x="196225" y="181846"/>
                    <a:pt x="197009" y="181323"/>
                  </a:cubicBezTo>
                  <a:cubicBezTo>
                    <a:pt x="202496" y="175575"/>
                    <a:pt x="208244" y="170088"/>
                    <a:pt x="213731" y="164340"/>
                  </a:cubicBezTo>
                  <a:cubicBezTo>
                    <a:pt x="215134" y="163065"/>
                    <a:pt x="216226" y="162412"/>
                    <a:pt x="217219" y="162412"/>
                  </a:cubicBezTo>
                  <a:cubicBezTo>
                    <a:pt x="218260" y="162412"/>
                    <a:pt x="219193" y="163130"/>
                    <a:pt x="220263" y="164601"/>
                  </a:cubicBezTo>
                  <a:cubicBezTo>
                    <a:pt x="220786" y="165124"/>
                    <a:pt x="220786" y="166430"/>
                    <a:pt x="220263" y="166953"/>
                  </a:cubicBezTo>
                  <a:cubicBezTo>
                    <a:pt x="210596" y="176881"/>
                    <a:pt x="203280" y="188378"/>
                    <a:pt x="193351" y="197784"/>
                  </a:cubicBezTo>
                  <a:cubicBezTo>
                    <a:pt x="190542" y="200459"/>
                    <a:pt x="189377" y="201902"/>
                    <a:pt x="188032" y="201902"/>
                  </a:cubicBezTo>
                  <a:cubicBezTo>
                    <a:pt x="186750" y="201902"/>
                    <a:pt x="185304" y="200590"/>
                    <a:pt x="182116" y="197784"/>
                  </a:cubicBezTo>
                  <a:cubicBezTo>
                    <a:pt x="147626" y="167737"/>
                    <a:pt x="112876" y="137428"/>
                    <a:pt x="78386" y="107380"/>
                  </a:cubicBezTo>
                  <a:lnTo>
                    <a:pt x="9930" y="47807"/>
                  </a:lnTo>
                  <a:cubicBezTo>
                    <a:pt x="9146" y="47023"/>
                    <a:pt x="7839" y="46501"/>
                    <a:pt x="7317" y="44410"/>
                  </a:cubicBezTo>
                  <a:lnTo>
                    <a:pt x="7317" y="44410"/>
                  </a:lnTo>
                  <a:cubicBezTo>
                    <a:pt x="9668" y="45194"/>
                    <a:pt x="12020" y="46762"/>
                    <a:pt x="13588" y="48852"/>
                  </a:cubicBezTo>
                  <a:cubicBezTo>
                    <a:pt x="14233" y="49497"/>
                    <a:pt x="15054" y="49965"/>
                    <a:pt x="15908" y="49965"/>
                  </a:cubicBezTo>
                  <a:cubicBezTo>
                    <a:pt x="16091" y="49965"/>
                    <a:pt x="16277" y="49944"/>
                    <a:pt x="16462" y="49897"/>
                  </a:cubicBezTo>
                  <a:cubicBezTo>
                    <a:pt x="17507" y="49375"/>
                    <a:pt x="17507" y="47546"/>
                    <a:pt x="16462" y="46239"/>
                  </a:cubicBezTo>
                  <a:cubicBezTo>
                    <a:pt x="15155" y="44672"/>
                    <a:pt x="13588" y="43365"/>
                    <a:pt x="11759" y="42059"/>
                  </a:cubicBezTo>
                  <a:cubicBezTo>
                    <a:pt x="10452" y="41014"/>
                    <a:pt x="10452" y="39968"/>
                    <a:pt x="11497" y="38662"/>
                  </a:cubicBezTo>
                  <a:cubicBezTo>
                    <a:pt x="13849" y="35788"/>
                    <a:pt x="16200" y="33175"/>
                    <a:pt x="18813" y="30562"/>
                  </a:cubicBezTo>
                  <a:cubicBezTo>
                    <a:pt x="25345" y="22724"/>
                    <a:pt x="32139" y="15146"/>
                    <a:pt x="38932" y="7569"/>
                  </a:cubicBezTo>
                  <a:cubicBezTo>
                    <a:pt x="39716" y="6524"/>
                    <a:pt x="40761" y="5479"/>
                    <a:pt x="41806" y="4695"/>
                  </a:cubicBezTo>
                  <a:cubicBezTo>
                    <a:pt x="42198" y="4303"/>
                    <a:pt x="42655" y="4107"/>
                    <a:pt x="43080" y="4107"/>
                  </a:cubicBezTo>
                  <a:close/>
                  <a:moveTo>
                    <a:pt x="43151" y="1"/>
                  </a:moveTo>
                  <a:cubicBezTo>
                    <a:pt x="41841" y="1"/>
                    <a:pt x="40526" y="406"/>
                    <a:pt x="39455" y="1298"/>
                  </a:cubicBezTo>
                  <a:cubicBezTo>
                    <a:pt x="38410" y="2605"/>
                    <a:pt x="37364" y="3650"/>
                    <a:pt x="36319" y="4956"/>
                  </a:cubicBezTo>
                  <a:lnTo>
                    <a:pt x="6794" y="38140"/>
                  </a:lnTo>
                  <a:cubicBezTo>
                    <a:pt x="785" y="45194"/>
                    <a:pt x="1" y="44410"/>
                    <a:pt x="7839" y="51204"/>
                  </a:cubicBezTo>
                  <a:lnTo>
                    <a:pt x="85441" y="118876"/>
                  </a:lnTo>
                  <a:cubicBezTo>
                    <a:pt x="112876" y="142915"/>
                    <a:pt x="140572" y="166953"/>
                    <a:pt x="168007" y="190991"/>
                  </a:cubicBezTo>
                  <a:cubicBezTo>
                    <a:pt x="173232" y="195433"/>
                    <a:pt x="178458" y="199874"/>
                    <a:pt x="183422" y="204316"/>
                  </a:cubicBezTo>
                  <a:cubicBezTo>
                    <a:pt x="184467" y="205361"/>
                    <a:pt x="184467" y="207452"/>
                    <a:pt x="186819" y="207452"/>
                  </a:cubicBezTo>
                  <a:cubicBezTo>
                    <a:pt x="188387" y="207190"/>
                    <a:pt x="189693" y="206668"/>
                    <a:pt x="191000" y="205361"/>
                  </a:cubicBezTo>
                  <a:cubicBezTo>
                    <a:pt x="192045" y="204578"/>
                    <a:pt x="192829" y="203532"/>
                    <a:pt x="193874" y="202749"/>
                  </a:cubicBezTo>
                  <a:cubicBezTo>
                    <a:pt x="205109" y="192820"/>
                    <a:pt x="213209" y="179756"/>
                    <a:pt x="223660" y="169043"/>
                  </a:cubicBezTo>
                  <a:cubicBezTo>
                    <a:pt x="226273" y="166691"/>
                    <a:pt x="225750" y="164079"/>
                    <a:pt x="222876" y="161466"/>
                  </a:cubicBezTo>
                  <a:cubicBezTo>
                    <a:pt x="222092" y="160682"/>
                    <a:pt x="221309" y="159898"/>
                    <a:pt x="220525" y="159114"/>
                  </a:cubicBezTo>
                  <a:lnTo>
                    <a:pt x="94847" y="44933"/>
                  </a:lnTo>
                  <a:lnTo>
                    <a:pt x="49906" y="4173"/>
                  </a:lnTo>
                  <a:cubicBezTo>
                    <a:pt x="48600" y="2344"/>
                    <a:pt x="46771" y="1298"/>
                    <a:pt x="44942" y="253"/>
                  </a:cubicBezTo>
                  <a:cubicBezTo>
                    <a:pt x="44363" y="88"/>
                    <a:pt x="43757" y="1"/>
                    <a:pt x="4315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5"/>
            <p:cNvSpPr/>
            <p:nvPr/>
          </p:nvSpPr>
          <p:spPr>
            <a:xfrm>
              <a:off x="2598275" y="1238000"/>
              <a:ext cx="313575" cy="334325"/>
            </a:xfrm>
            <a:custGeom>
              <a:avLst/>
              <a:gdLst/>
              <a:ahLst/>
              <a:cxnLst/>
              <a:rect l="l" t="t" r="r" b="b"/>
              <a:pathLst>
                <a:path w="12543" h="13373" extrusionOk="0">
                  <a:moveTo>
                    <a:pt x="10050" y="0"/>
                  </a:moveTo>
                  <a:cubicBezTo>
                    <a:pt x="9637" y="0"/>
                    <a:pt x="9245" y="143"/>
                    <a:pt x="8884" y="504"/>
                  </a:cubicBezTo>
                  <a:cubicBezTo>
                    <a:pt x="5488" y="3639"/>
                    <a:pt x="2614" y="7036"/>
                    <a:pt x="262" y="10955"/>
                  </a:cubicBezTo>
                  <a:cubicBezTo>
                    <a:pt x="1" y="11478"/>
                    <a:pt x="1" y="12262"/>
                    <a:pt x="523" y="12784"/>
                  </a:cubicBezTo>
                  <a:cubicBezTo>
                    <a:pt x="785" y="13176"/>
                    <a:pt x="1177" y="13372"/>
                    <a:pt x="1601" y="13372"/>
                  </a:cubicBezTo>
                  <a:cubicBezTo>
                    <a:pt x="2026" y="13372"/>
                    <a:pt x="2483" y="13176"/>
                    <a:pt x="2875" y="12784"/>
                  </a:cubicBezTo>
                  <a:cubicBezTo>
                    <a:pt x="6480" y="9179"/>
                    <a:pt x="9831" y="5321"/>
                    <a:pt x="12428" y="958"/>
                  </a:cubicBezTo>
                  <a:lnTo>
                    <a:pt x="12428" y="958"/>
                  </a:lnTo>
                  <a:cubicBezTo>
                    <a:pt x="12466" y="981"/>
                    <a:pt x="12504" y="1004"/>
                    <a:pt x="12542" y="1027"/>
                  </a:cubicBezTo>
                  <a:lnTo>
                    <a:pt x="12542" y="765"/>
                  </a:lnTo>
                  <a:cubicBezTo>
                    <a:pt x="12505" y="830"/>
                    <a:pt x="12466" y="894"/>
                    <a:pt x="12428" y="958"/>
                  </a:cubicBezTo>
                  <a:lnTo>
                    <a:pt x="12428" y="958"/>
                  </a:lnTo>
                  <a:cubicBezTo>
                    <a:pt x="11611" y="469"/>
                    <a:pt x="10797" y="0"/>
                    <a:pt x="1005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1" name="Google Shape;1261;p45"/>
          <p:cNvGrpSpPr/>
          <p:nvPr/>
        </p:nvGrpSpPr>
        <p:grpSpPr>
          <a:xfrm rot="2700000">
            <a:off x="7326892" y="4561941"/>
            <a:ext cx="1252474" cy="770935"/>
            <a:chOff x="230550" y="540800"/>
            <a:chExt cx="7068100" cy="4350625"/>
          </a:xfrm>
        </p:grpSpPr>
        <p:sp>
          <p:nvSpPr>
            <p:cNvPr id="1262" name="Google Shape;1262;p45"/>
            <p:cNvSpPr/>
            <p:nvPr/>
          </p:nvSpPr>
          <p:spPr>
            <a:xfrm>
              <a:off x="586225" y="1135100"/>
              <a:ext cx="5970800" cy="3170700"/>
            </a:xfrm>
            <a:custGeom>
              <a:avLst/>
              <a:gdLst/>
              <a:ahLst/>
              <a:cxnLst/>
              <a:rect l="l" t="t" r="r" b="b"/>
              <a:pathLst>
                <a:path w="238832" h="126828" extrusionOk="0">
                  <a:moveTo>
                    <a:pt x="147430" y="0"/>
                  </a:moveTo>
                  <a:cubicBezTo>
                    <a:pt x="129460" y="0"/>
                    <a:pt x="111525" y="1437"/>
                    <a:pt x="93838" y="4572"/>
                  </a:cubicBezTo>
                  <a:cubicBezTo>
                    <a:pt x="66897" y="9112"/>
                    <a:pt x="39351" y="18193"/>
                    <a:pt x="21795" y="38777"/>
                  </a:cubicBezTo>
                  <a:cubicBezTo>
                    <a:pt x="3935" y="59360"/>
                    <a:pt x="0" y="93868"/>
                    <a:pt x="19373" y="112636"/>
                  </a:cubicBezTo>
                  <a:cubicBezTo>
                    <a:pt x="30101" y="123179"/>
                    <a:pt x="44899" y="126827"/>
                    <a:pt x="60242" y="126827"/>
                  </a:cubicBezTo>
                  <a:cubicBezTo>
                    <a:pt x="70009" y="126827"/>
                    <a:pt x="79996" y="125349"/>
                    <a:pt x="89297" y="123230"/>
                  </a:cubicBezTo>
                  <a:cubicBezTo>
                    <a:pt x="140454" y="111425"/>
                    <a:pt x="187372" y="85695"/>
                    <a:pt x="224907" y="49069"/>
                  </a:cubicBezTo>
                  <a:cubicBezTo>
                    <a:pt x="230659" y="44225"/>
                    <a:pt x="234896" y="37869"/>
                    <a:pt x="237318" y="30604"/>
                  </a:cubicBezTo>
                  <a:cubicBezTo>
                    <a:pt x="238832" y="23339"/>
                    <a:pt x="235502" y="14258"/>
                    <a:pt x="228237" y="12442"/>
                  </a:cubicBezTo>
                  <a:lnTo>
                    <a:pt x="238529" y="11231"/>
                  </a:lnTo>
                  <a:cubicBezTo>
                    <a:pt x="208771" y="4173"/>
                    <a:pt x="178051" y="0"/>
                    <a:pt x="1474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5"/>
            <p:cNvSpPr/>
            <p:nvPr/>
          </p:nvSpPr>
          <p:spPr>
            <a:xfrm>
              <a:off x="4642425" y="1607425"/>
              <a:ext cx="1346475" cy="911050"/>
            </a:xfrm>
            <a:custGeom>
              <a:avLst/>
              <a:gdLst/>
              <a:ahLst/>
              <a:cxnLst/>
              <a:rect l="l" t="t" r="r" b="b"/>
              <a:pathLst>
                <a:path w="53859" h="36442" extrusionOk="0">
                  <a:moveTo>
                    <a:pt x="25027" y="0"/>
                  </a:moveTo>
                  <a:cubicBezTo>
                    <a:pt x="21459" y="0"/>
                    <a:pt x="17935" y="473"/>
                    <a:pt x="14530" y="1419"/>
                  </a:cubicBezTo>
                  <a:cubicBezTo>
                    <a:pt x="9081" y="2933"/>
                    <a:pt x="4238" y="6868"/>
                    <a:pt x="2119" y="12316"/>
                  </a:cubicBezTo>
                  <a:cubicBezTo>
                    <a:pt x="0" y="19884"/>
                    <a:pt x="2724" y="27754"/>
                    <a:pt x="9384" y="31992"/>
                  </a:cubicBezTo>
                  <a:cubicBezTo>
                    <a:pt x="13834" y="34958"/>
                    <a:pt x="19025" y="36442"/>
                    <a:pt x="24335" y="36442"/>
                  </a:cubicBezTo>
                  <a:cubicBezTo>
                    <a:pt x="26611" y="36442"/>
                    <a:pt x="28908" y="36169"/>
                    <a:pt x="31178" y="35624"/>
                  </a:cubicBezTo>
                  <a:cubicBezTo>
                    <a:pt x="38443" y="33808"/>
                    <a:pt x="45405" y="31084"/>
                    <a:pt x="52065" y="27451"/>
                  </a:cubicBezTo>
                  <a:cubicBezTo>
                    <a:pt x="53859" y="22885"/>
                    <a:pt x="53280" y="18142"/>
                    <a:pt x="50944" y="14408"/>
                  </a:cubicBezTo>
                  <a:lnTo>
                    <a:pt x="50944" y="14408"/>
                  </a:lnTo>
                  <a:lnTo>
                    <a:pt x="53578" y="16251"/>
                  </a:lnTo>
                  <a:cubicBezTo>
                    <a:pt x="53578" y="11106"/>
                    <a:pt x="50551" y="6262"/>
                    <a:pt x="46011" y="4143"/>
                  </a:cubicBezTo>
                  <a:cubicBezTo>
                    <a:pt x="41470" y="1722"/>
                    <a:pt x="36627" y="511"/>
                    <a:pt x="31481" y="511"/>
                  </a:cubicBezTo>
                  <a:cubicBezTo>
                    <a:pt x="29324" y="171"/>
                    <a:pt x="27168" y="0"/>
                    <a:pt x="25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5"/>
            <p:cNvSpPr/>
            <p:nvPr/>
          </p:nvSpPr>
          <p:spPr>
            <a:xfrm>
              <a:off x="1456475" y="1836850"/>
              <a:ext cx="2467050" cy="1896350"/>
            </a:xfrm>
            <a:custGeom>
              <a:avLst/>
              <a:gdLst/>
              <a:ahLst/>
              <a:cxnLst/>
              <a:rect l="l" t="t" r="r" b="b"/>
              <a:pathLst>
                <a:path w="98682" h="75854" extrusionOk="0">
                  <a:moveTo>
                    <a:pt x="59123" y="1"/>
                  </a:moveTo>
                  <a:cubicBezTo>
                    <a:pt x="36047" y="1"/>
                    <a:pt x="13794" y="13701"/>
                    <a:pt x="4541" y="37042"/>
                  </a:cubicBezTo>
                  <a:cubicBezTo>
                    <a:pt x="1" y="48847"/>
                    <a:pt x="304" y="64587"/>
                    <a:pt x="10898" y="71550"/>
                  </a:cubicBezTo>
                  <a:cubicBezTo>
                    <a:pt x="15890" y="74323"/>
                    <a:pt x="21643" y="75825"/>
                    <a:pt x="27460" y="75825"/>
                  </a:cubicBezTo>
                  <a:cubicBezTo>
                    <a:pt x="27993" y="75825"/>
                    <a:pt x="28527" y="75813"/>
                    <a:pt x="29060" y="75787"/>
                  </a:cubicBezTo>
                  <a:cubicBezTo>
                    <a:pt x="30512" y="75831"/>
                    <a:pt x="31977" y="75854"/>
                    <a:pt x="33450" y="75854"/>
                  </a:cubicBezTo>
                  <a:cubicBezTo>
                    <a:pt x="52546" y="75854"/>
                    <a:pt x="73019" y="71958"/>
                    <a:pt x="85665" y="57625"/>
                  </a:cubicBezTo>
                  <a:cubicBezTo>
                    <a:pt x="98076" y="42188"/>
                    <a:pt x="98682" y="20393"/>
                    <a:pt x="87179" y="4653"/>
                  </a:cubicBezTo>
                  <a:lnTo>
                    <a:pt x="87179" y="4653"/>
                  </a:lnTo>
                  <a:lnTo>
                    <a:pt x="88995" y="8285"/>
                  </a:lnTo>
                  <a:cubicBezTo>
                    <a:pt x="79568" y="2648"/>
                    <a:pt x="69266" y="1"/>
                    <a:pt x="59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5"/>
            <p:cNvSpPr/>
            <p:nvPr/>
          </p:nvSpPr>
          <p:spPr>
            <a:xfrm>
              <a:off x="230550" y="540800"/>
              <a:ext cx="7068100" cy="4350625"/>
            </a:xfrm>
            <a:custGeom>
              <a:avLst/>
              <a:gdLst/>
              <a:ahLst/>
              <a:cxnLst/>
              <a:rect l="l" t="t" r="r" b="b"/>
              <a:pathLst>
                <a:path w="282724" h="174025" extrusionOk="0">
                  <a:moveTo>
                    <a:pt x="161578" y="20315"/>
                  </a:moveTo>
                  <a:cubicBezTo>
                    <a:pt x="163667" y="20315"/>
                    <a:pt x="165768" y="21004"/>
                    <a:pt x="167697" y="22290"/>
                  </a:cubicBezTo>
                  <a:lnTo>
                    <a:pt x="156194" y="21987"/>
                  </a:lnTo>
                  <a:cubicBezTo>
                    <a:pt x="157897" y="20852"/>
                    <a:pt x="159734" y="20315"/>
                    <a:pt x="161578" y="20315"/>
                  </a:cubicBezTo>
                  <a:close/>
                  <a:moveTo>
                    <a:pt x="188735" y="19414"/>
                  </a:moveTo>
                  <a:cubicBezTo>
                    <a:pt x="191232" y="19414"/>
                    <a:pt x="193578" y="20322"/>
                    <a:pt x="195848" y="22290"/>
                  </a:cubicBezTo>
                  <a:lnTo>
                    <a:pt x="195926" y="22329"/>
                  </a:lnTo>
                  <a:lnTo>
                    <a:pt x="195926" y="22329"/>
                  </a:lnTo>
                  <a:cubicBezTo>
                    <a:pt x="193613" y="22725"/>
                    <a:pt x="191299" y="22937"/>
                    <a:pt x="188986" y="22937"/>
                  </a:cubicBezTo>
                  <a:cubicBezTo>
                    <a:pt x="186228" y="22937"/>
                    <a:pt x="183471" y="22636"/>
                    <a:pt x="180713" y="21987"/>
                  </a:cubicBezTo>
                  <a:cubicBezTo>
                    <a:pt x="183589" y="20322"/>
                    <a:pt x="186237" y="19414"/>
                    <a:pt x="188735" y="19414"/>
                  </a:cubicBezTo>
                  <a:close/>
                  <a:moveTo>
                    <a:pt x="135512" y="20371"/>
                  </a:moveTo>
                  <a:cubicBezTo>
                    <a:pt x="137247" y="20371"/>
                    <a:pt x="138965" y="20987"/>
                    <a:pt x="140454" y="22290"/>
                  </a:cubicBezTo>
                  <a:cubicBezTo>
                    <a:pt x="138459" y="22733"/>
                    <a:pt x="136465" y="23014"/>
                    <a:pt x="134471" y="23014"/>
                  </a:cubicBezTo>
                  <a:cubicBezTo>
                    <a:pt x="133741" y="23014"/>
                    <a:pt x="133011" y="22976"/>
                    <a:pt x="132281" y="22895"/>
                  </a:cubicBezTo>
                  <a:cubicBezTo>
                    <a:pt x="131675" y="22895"/>
                    <a:pt x="131373" y="22592"/>
                    <a:pt x="131373" y="21987"/>
                  </a:cubicBezTo>
                  <a:cubicBezTo>
                    <a:pt x="131373" y="21382"/>
                    <a:pt x="131675" y="21079"/>
                    <a:pt x="132281" y="21079"/>
                  </a:cubicBezTo>
                  <a:cubicBezTo>
                    <a:pt x="133330" y="20613"/>
                    <a:pt x="134424" y="20371"/>
                    <a:pt x="135512" y="20371"/>
                  </a:cubicBezTo>
                  <a:close/>
                  <a:moveTo>
                    <a:pt x="211245" y="20350"/>
                  </a:moveTo>
                  <a:cubicBezTo>
                    <a:pt x="213164" y="20350"/>
                    <a:pt x="215089" y="20959"/>
                    <a:pt x="216734" y="21987"/>
                  </a:cubicBezTo>
                  <a:cubicBezTo>
                    <a:pt x="217037" y="22290"/>
                    <a:pt x="217643" y="22290"/>
                    <a:pt x="217643" y="23198"/>
                  </a:cubicBezTo>
                  <a:cubicBezTo>
                    <a:pt x="217340" y="24106"/>
                    <a:pt x="216734" y="24106"/>
                    <a:pt x="215826" y="24106"/>
                  </a:cubicBezTo>
                  <a:cubicBezTo>
                    <a:pt x="212799" y="23803"/>
                    <a:pt x="209772" y="23803"/>
                    <a:pt x="206443" y="23501"/>
                  </a:cubicBezTo>
                  <a:cubicBezTo>
                    <a:pt x="206140" y="23501"/>
                    <a:pt x="205837" y="22895"/>
                    <a:pt x="205534" y="22592"/>
                  </a:cubicBezTo>
                  <a:cubicBezTo>
                    <a:pt x="205534" y="22290"/>
                    <a:pt x="205837" y="21684"/>
                    <a:pt x="206140" y="21382"/>
                  </a:cubicBezTo>
                  <a:cubicBezTo>
                    <a:pt x="206745" y="21079"/>
                    <a:pt x="207653" y="20776"/>
                    <a:pt x="208561" y="20776"/>
                  </a:cubicBezTo>
                  <a:cubicBezTo>
                    <a:pt x="209435" y="20485"/>
                    <a:pt x="210339" y="20350"/>
                    <a:pt x="211245" y="20350"/>
                  </a:cubicBezTo>
                  <a:close/>
                  <a:moveTo>
                    <a:pt x="231020" y="22765"/>
                  </a:moveTo>
                  <a:cubicBezTo>
                    <a:pt x="232879" y="22765"/>
                    <a:pt x="234686" y="23639"/>
                    <a:pt x="235805" y="25317"/>
                  </a:cubicBezTo>
                  <a:cubicBezTo>
                    <a:pt x="235502" y="25619"/>
                    <a:pt x="235199" y="26528"/>
                    <a:pt x="235199" y="26528"/>
                  </a:cubicBezTo>
                  <a:cubicBezTo>
                    <a:pt x="232475" y="26528"/>
                    <a:pt x="230053" y="25922"/>
                    <a:pt x="227632" y="25014"/>
                  </a:cubicBezTo>
                  <a:cubicBezTo>
                    <a:pt x="227329" y="24711"/>
                    <a:pt x="227329" y="24106"/>
                    <a:pt x="227632" y="23803"/>
                  </a:cubicBezTo>
                  <a:cubicBezTo>
                    <a:pt x="228678" y="23105"/>
                    <a:pt x="229859" y="22765"/>
                    <a:pt x="231020" y="22765"/>
                  </a:cubicBezTo>
                  <a:close/>
                  <a:moveTo>
                    <a:pt x="111010" y="22631"/>
                  </a:moveTo>
                  <a:cubicBezTo>
                    <a:pt x="112480" y="22631"/>
                    <a:pt x="113997" y="23040"/>
                    <a:pt x="115632" y="23803"/>
                  </a:cubicBezTo>
                  <a:cubicBezTo>
                    <a:pt x="113816" y="25619"/>
                    <a:pt x="112000" y="25014"/>
                    <a:pt x="110184" y="25619"/>
                  </a:cubicBezTo>
                  <a:cubicBezTo>
                    <a:pt x="108367" y="25922"/>
                    <a:pt x="106551" y="26225"/>
                    <a:pt x="103221" y="26830"/>
                  </a:cubicBezTo>
                  <a:cubicBezTo>
                    <a:pt x="105933" y="23925"/>
                    <a:pt x="108397" y="22631"/>
                    <a:pt x="111010" y="22631"/>
                  </a:cubicBezTo>
                  <a:close/>
                  <a:moveTo>
                    <a:pt x="90811" y="27436"/>
                  </a:moveTo>
                  <a:lnTo>
                    <a:pt x="90811" y="27436"/>
                  </a:lnTo>
                  <a:cubicBezTo>
                    <a:pt x="87714" y="29758"/>
                    <a:pt x="84178" y="31201"/>
                    <a:pt x="80389" y="31201"/>
                  </a:cubicBezTo>
                  <a:cubicBezTo>
                    <a:pt x="79733" y="31201"/>
                    <a:pt x="79070" y="31157"/>
                    <a:pt x="78400" y="31068"/>
                  </a:cubicBezTo>
                  <a:cubicBezTo>
                    <a:pt x="81730" y="26830"/>
                    <a:pt x="86270" y="28041"/>
                    <a:pt x="90811" y="27436"/>
                  </a:cubicBezTo>
                  <a:close/>
                  <a:moveTo>
                    <a:pt x="250724" y="29914"/>
                  </a:moveTo>
                  <a:cubicBezTo>
                    <a:pt x="251333" y="29914"/>
                    <a:pt x="251946" y="30082"/>
                    <a:pt x="252453" y="30463"/>
                  </a:cubicBezTo>
                  <a:cubicBezTo>
                    <a:pt x="253059" y="30765"/>
                    <a:pt x="253967" y="31673"/>
                    <a:pt x="253967" y="32884"/>
                  </a:cubicBezTo>
                  <a:cubicBezTo>
                    <a:pt x="253967" y="33412"/>
                    <a:pt x="253353" y="33735"/>
                    <a:pt x="252542" y="33735"/>
                  </a:cubicBezTo>
                  <a:cubicBezTo>
                    <a:pt x="251958" y="33735"/>
                    <a:pt x="251271" y="33567"/>
                    <a:pt x="250637" y="33187"/>
                  </a:cubicBezTo>
                  <a:cubicBezTo>
                    <a:pt x="250032" y="32279"/>
                    <a:pt x="249123" y="31673"/>
                    <a:pt x="248518" y="30765"/>
                  </a:cubicBezTo>
                  <a:cubicBezTo>
                    <a:pt x="249046" y="30238"/>
                    <a:pt x="249880" y="29914"/>
                    <a:pt x="250724" y="29914"/>
                  </a:cubicBezTo>
                  <a:close/>
                  <a:moveTo>
                    <a:pt x="61751" y="36517"/>
                  </a:moveTo>
                  <a:cubicBezTo>
                    <a:pt x="62357" y="36517"/>
                    <a:pt x="62659" y="36819"/>
                    <a:pt x="62962" y="37425"/>
                  </a:cubicBezTo>
                  <a:cubicBezTo>
                    <a:pt x="62962" y="37727"/>
                    <a:pt x="62659" y="38333"/>
                    <a:pt x="62357" y="38636"/>
                  </a:cubicBezTo>
                  <a:cubicBezTo>
                    <a:pt x="57514" y="40149"/>
                    <a:pt x="54184" y="44084"/>
                    <a:pt x="49038" y="45295"/>
                  </a:cubicBezTo>
                  <a:cubicBezTo>
                    <a:pt x="51157" y="39846"/>
                    <a:pt x="56000" y="36517"/>
                    <a:pt x="61751" y="36517"/>
                  </a:cubicBezTo>
                  <a:close/>
                  <a:moveTo>
                    <a:pt x="49038" y="45295"/>
                  </a:moveTo>
                  <a:cubicBezTo>
                    <a:pt x="48735" y="45598"/>
                    <a:pt x="49341" y="45900"/>
                    <a:pt x="48735" y="45900"/>
                  </a:cubicBezTo>
                  <a:cubicBezTo>
                    <a:pt x="48433" y="45900"/>
                    <a:pt x="48433" y="45598"/>
                    <a:pt x="49038" y="45295"/>
                  </a:cubicBezTo>
                  <a:close/>
                  <a:moveTo>
                    <a:pt x="259415" y="43176"/>
                  </a:moveTo>
                  <a:lnTo>
                    <a:pt x="259415" y="43176"/>
                  </a:lnTo>
                  <a:cubicBezTo>
                    <a:pt x="260538" y="45421"/>
                    <a:pt x="260880" y="47927"/>
                    <a:pt x="259959" y="50451"/>
                  </a:cubicBezTo>
                  <a:lnTo>
                    <a:pt x="259959" y="50451"/>
                  </a:lnTo>
                  <a:cubicBezTo>
                    <a:pt x="259716" y="47965"/>
                    <a:pt x="259696" y="45700"/>
                    <a:pt x="259415" y="43176"/>
                  </a:cubicBezTo>
                  <a:close/>
                  <a:moveTo>
                    <a:pt x="257599" y="62246"/>
                  </a:moveTo>
                  <a:lnTo>
                    <a:pt x="257599" y="62246"/>
                  </a:lnTo>
                  <a:cubicBezTo>
                    <a:pt x="259113" y="65576"/>
                    <a:pt x="258507" y="69511"/>
                    <a:pt x="256086" y="72235"/>
                  </a:cubicBezTo>
                  <a:cubicBezTo>
                    <a:pt x="253967" y="75262"/>
                    <a:pt x="250637" y="77684"/>
                    <a:pt x="247005" y="78289"/>
                  </a:cubicBezTo>
                  <a:cubicBezTo>
                    <a:pt x="249729" y="74657"/>
                    <a:pt x="251848" y="71933"/>
                    <a:pt x="253361" y="69814"/>
                  </a:cubicBezTo>
                  <a:cubicBezTo>
                    <a:pt x="254572" y="67392"/>
                    <a:pt x="256086" y="64970"/>
                    <a:pt x="257599" y="62246"/>
                  </a:cubicBezTo>
                  <a:close/>
                  <a:moveTo>
                    <a:pt x="240951" y="84041"/>
                  </a:moveTo>
                  <a:cubicBezTo>
                    <a:pt x="240951" y="84041"/>
                    <a:pt x="241253" y="84343"/>
                    <a:pt x="241253" y="84343"/>
                  </a:cubicBezTo>
                  <a:cubicBezTo>
                    <a:pt x="241253" y="84646"/>
                    <a:pt x="240951" y="84949"/>
                    <a:pt x="240951" y="84949"/>
                  </a:cubicBezTo>
                  <a:cubicBezTo>
                    <a:pt x="240648" y="84949"/>
                    <a:pt x="240345" y="84646"/>
                    <a:pt x="240345" y="84343"/>
                  </a:cubicBezTo>
                  <a:cubicBezTo>
                    <a:pt x="240648" y="84343"/>
                    <a:pt x="240648" y="84041"/>
                    <a:pt x="240951" y="84041"/>
                  </a:cubicBezTo>
                  <a:close/>
                  <a:moveTo>
                    <a:pt x="39849" y="51592"/>
                  </a:moveTo>
                  <a:cubicBezTo>
                    <a:pt x="40077" y="51592"/>
                    <a:pt x="40314" y="51610"/>
                    <a:pt x="40562" y="51652"/>
                  </a:cubicBezTo>
                  <a:cubicBezTo>
                    <a:pt x="40562" y="52862"/>
                    <a:pt x="39957" y="53771"/>
                    <a:pt x="39351" y="54376"/>
                  </a:cubicBezTo>
                  <a:cubicBezTo>
                    <a:pt x="33903" y="59219"/>
                    <a:pt x="29665" y="64970"/>
                    <a:pt x="26638" y="71327"/>
                  </a:cubicBezTo>
                  <a:cubicBezTo>
                    <a:pt x="26362" y="72432"/>
                    <a:pt x="25834" y="73788"/>
                    <a:pt x="24365" y="73788"/>
                  </a:cubicBezTo>
                  <a:cubicBezTo>
                    <a:pt x="24223" y="73788"/>
                    <a:pt x="24073" y="73775"/>
                    <a:pt x="23914" y="73749"/>
                  </a:cubicBezTo>
                  <a:lnTo>
                    <a:pt x="23914" y="73749"/>
                  </a:lnTo>
                  <a:cubicBezTo>
                    <a:pt x="24519" y="74657"/>
                    <a:pt x="24822" y="75565"/>
                    <a:pt x="24519" y="76776"/>
                  </a:cubicBezTo>
                  <a:cubicBezTo>
                    <a:pt x="23006" y="81316"/>
                    <a:pt x="21492" y="86159"/>
                    <a:pt x="20281" y="91003"/>
                  </a:cubicBezTo>
                  <a:cubicBezTo>
                    <a:pt x="16952" y="88278"/>
                    <a:pt x="15741" y="86462"/>
                    <a:pt x="16346" y="84041"/>
                  </a:cubicBezTo>
                  <a:cubicBezTo>
                    <a:pt x="17860" y="79803"/>
                    <a:pt x="19070" y="75565"/>
                    <a:pt x="23914" y="73749"/>
                  </a:cubicBezTo>
                  <a:cubicBezTo>
                    <a:pt x="24519" y="70722"/>
                    <a:pt x="25427" y="67695"/>
                    <a:pt x="26033" y="64365"/>
                  </a:cubicBezTo>
                  <a:cubicBezTo>
                    <a:pt x="26335" y="58614"/>
                    <a:pt x="30573" y="54073"/>
                    <a:pt x="36022" y="52862"/>
                  </a:cubicBezTo>
                  <a:cubicBezTo>
                    <a:pt x="37328" y="52340"/>
                    <a:pt x="38409" y="51592"/>
                    <a:pt x="39849" y="51592"/>
                  </a:cubicBezTo>
                  <a:close/>
                  <a:moveTo>
                    <a:pt x="237687" y="86157"/>
                  </a:moveTo>
                  <a:cubicBezTo>
                    <a:pt x="238122" y="86157"/>
                    <a:pt x="238600" y="86248"/>
                    <a:pt x="239134" y="86462"/>
                  </a:cubicBezTo>
                  <a:cubicBezTo>
                    <a:pt x="238529" y="88884"/>
                    <a:pt x="237015" y="90700"/>
                    <a:pt x="235199" y="92213"/>
                  </a:cubicBezTo>
                  <a:cubicBezTo>
                    <a:pt x="232086" y="95327"/>
                    <a:pt x="228083" y="96884"/>
                    <a:pt x="223762" y="96884"/>
                  </a:cubicBezTo>
                  <a:cubicBezTo>
                    <a:pt x="223042" y="96884"/>
                    <a:pt x="222313" y="96840"/>
                    <a:pt x="221578" y="96754"/>
                  </a:cubicBezTo>
                  <a:cubicBezTo>
                    <a:pt x="226118" y="93424"/>
                    <a:pt x="229448" y="91003"/>
                    <a:pt x="233080" y="88884"/>
                  </a:cubicBezTo>
                  <a:cubicBezTo>
                    <a:pt x="234576" y="88136"/>
                    <a:pt x="235661" y="86157"/>
                    <a:pt x="237687" y="86157"/>
                  </a:cubicBezTo>
                  <a:close/>
                  <a:moveTo>
                    <a:pt x="215221" y="101294"/>
                  </a:moveTo>
                  <a:lnTo>
                    <a:pt x="213707" y="103111"/>
                  </a:lnTo>
                  <a:cubicBezTo>
                    <a:pt x="210007" y="110227"/>
                    <a:pt x="202558" y="114667"/>
                    <a:pt x="194634" y="114667"/>
                  </a:cubicBezTo>
                  <a:cubicBezTo>
                    <a:pt x="194132" y="114667"/>
                    <a:pt x="193628" y="114649"/>
                    <a:pt x="193124" y="114613"/>
                  </a:cubicBezTo>
                  <a:cubicBezTo>
                    <a:pt x="192821" y="113100"/>
                    <a:pt x="194335" y="112494"/>
                    <a:pt x="195243" y="111889"/>
                  </a:cubicBezTo>
                  <a:cubicBezTo>
                    <a:pt x="200086" y="108862"/>
                    <a:pt x="205232" y="106138"/>
                    <a:pt x="210075" y="103111"/>
                  </a:cubicBezTo>
                  <a:cubicBezTo>
                    <a:pt x="211588" y="101900"/>
                    <a:pt x="213102" y="101294"/>
                    <a:pt x="215221" y="101294"/>
                  </a:cubicBezTo>
                  <a:close/>
                  <a:moveTo>
                    <a:pt x="18203" y="102124"/>
                  </a:moveTo>
                  <a:cubicBezTo>
                    <a:pt x="18758" y="102124"/>
                    <a:pt x="19373" y="102666"/>
                    <a:pt x="19373" y="103413"/>
                  </a:cubicBezTo>
                  <a:cubicBezTo>
                    <a:pt x="19965" y="107850"/>
                    <a:pt x="20556" y="112286"/>
                    <a:pt x="21148" y="117005"/>
                  </a:cubicBezTo>
                  <a:lnTo>
                    <a:pt x="21148" y="117005"/>
                  </a:lnTo>
                  <a:cubicBezTo>
                    <a:pt x="19051" y="115494"/>
                    <a:pt x="17551" y="113387"/>
                    <a:pt x="16649" y="110981"/>
                  </a:cubicBezTo>
                  <a:cubicBezTo>
                    <a:pt x="15438" y="108862"/>
                    <a:pt x="15135" y="106138"/>
                    <a:pt x="16346" y="103413"/>
                  </a:cubicBezTo>
                  <a:cubicBezTo>
                    <a:pt x="16649" y="102808"/>
                    <a:pt x="16952" y="102203"/>
                    <a:pt x="17860" y="102203"/>
                  </a:cubicBezTo>
                  <a:cubicBezTo>
                    <a:pt x="17967" y="102149"/>
                    <a:pt x="18084" y="102124"/>
                    <a:pt x="18203" y="102124"/>
                  </a:cubicBezTo>
                  <a:close/>
                  <a:moveTo>
                    <a:pt x="184951" y="118246"/>
                  </a:moveTo>
                  <a:cubicBezTo>
                    <a:pt x="185171" y="119125"/>
                    <a:pt x="184592" y="119046"/>
                    <a:pt x="184143" y="119053"/>
                  </a:cubicBezTo>
                  <a:lnTo>
                    <a:pt x="184143" y="119053"/>
                  </a:lnTo>
                  <a:lnTo>
                    <a:pt x="184951" y="118246"/>
                  </a:lnTo>
                  <a:close/>
                  <a:moveTo>
                    <a:pt x="184043" y="119154"/>
                  </a:moveTo>
                  <a:cubicBezTo>
                    <a:pt x="182832" y="123089"/>
                    <a:pt x="179805" y="126116"/>
                    <a:pt x="176172" y="127629"/>
                  </a:cubicBezTo>
                  <a:cubicBezTo>
                    <a:pt x="172782" y="129567"/>
                    <a:pt x="169198" y="130535"/>
                    <a:pt x="165420" y="130535"/>
                  </a:cubicBezTo>
                  <a:cubicBezTo>
                    <a:pt x="164476" y="130535"/>
                    <a:pt x="163520" y="130475"/>
                    <a:pt x="162551" y="130354"/>
                  </a:cubicBezTo>
                  <a:cubicBezTo>
                    <a:pt x="169210" y="125510"/>
                    <a:pt x="176172" y="121878"/>
                    <a:pt x="183740" y="119456"/>
                  </a:cubicBezTo>
                  <a:lnTo>
                    <a:pt x="184043" y="119154"/>
                  </a:lnTo>
                  <a:close/>
                  <a:moveTo>
                    <a:pt x="24216" y="123997"/>
                  </a:moveTo>
                  <a:cubicBezTo>
                    <a:pt x="27849" y="125813"/>
                    <a:pt x="28454" y="129446"/>
                    <a:pt x="30876" y="131564"/>
                  </a:cubicBezTo>
                  <a:cubicBezTo>
                    <a:pt x="33486" y="133885"/>
                    <a:pt x="35540" y="136205"/>
                    <a:pt x="37838" y="138525"/>
                  </a:cubicBezTo>
                  <a:lnTo>
                    <a:pt x="37838" y="138525"/>
                  </a:lnTo>
                  <a:cubicBezTo>
                    <a:pt x="29265" y="138421"/>
                    <a:pt x="25114" y="133870"/>
                    <a:pt x="24216" y="123997"/>
                  </a:cubicBezTo>
                  <a:close/>
                  <a:moveTo>
                    <a:pt x="150746" y="134894"/>
                  </a:moveTo>
                  <a:cubicBezTo>
                    <a:pt x="148600" y="138112"/>
                    <a:pt x="145029" y="140143"/>
                    <a:pt x="141084" y="140143"/>
                  </a:cubicBezTo>
                  <a:cubicBezTo>
                    <a:pt x="140577" y="140143"/>
                    <a:pt x="140063" y="140109"/>
                    <a:pt x="139546" y="140040"/>
                  </a:cubicBezTo>
                  <a:lnTo>
                    <a:pt x="150746" y="134894"/>
                  </a:lnTo>
                  <a:close/>
                  <a:moveTo>
                    <a:pt x="159333" y="26571"/>
                  </a:moveTo>
                  <a:cubicBezTo>
                    <a:pt x="162525" y="26571"/>
                    <a:pt x="165716" y="26643"/>
                    <a:pt x="168908" y="26830"/>
                  </a:cubicBezTo>
                  <a:cubicBezTo>
                    <a:pt x="171961" y="27183"/>
                    <a:pt x="175015" y="27262"/>
                    <a:pt x="178051" y="27262"/>
                  </a:cubicBezTo>
                  <a:cubicBezTo>
                    <a:pt x="180515" y="27262"/>
                    <a:pt x="182967" y="27210"/>
                    <a:pt x="185399" y="27210"/>
                  </a:cubicBezTo>
                  <a:cubicBezTo>
                    <a:pt x="187692" y="27210"/>
                    <a:pt x="189967" y="27256"/>
                    <a:pt x="192216" y="27436"/>
                  </a:cubicBezTo>
                  <a:cubicBezTo>
                    <a:pt x="203416" y="28041"/>
                    <a:pt x="214616" y="28041"/>
                    <a:pt x="226118" y="29857"/>
                  </a:cubicBezTo>
                  <a:cubicBezTo>
                    <a:pt x="231264" y="30463"/>
                    <a:pt x="236410" y="31673"/>
                    <a:pt x="241556" y="33187"/>
                  </a:cubicBezTo>
                  <a:cubicBezTo>
                    <a:pt x="246399" y="34398"/>
                    <a:pt x="250334" y="38333"/>
                    <a:pt x="251848" y="43176"/>
                  </a:cubicBezTo>
                  <a:cubicBezTo>
                    <a:pt x="252453" y="45598"/>
                    <a:pt x="254875" y="46808"/>
                    <a:pt x="254875" y="49533"/>
                  </a:cubicBezTo>
                  <a:cubicBezTo>
                    <a:pt x="254572" y="52257"/>
                    <a:pt x="253967" y="55284"/>
                    <a:pt x="253361" y="58008"/>
                  </a:cubicBezTo>
                  <a:cubicBezTo>
                    <a:pt x="251545" y="64062"/>
                    <a:pt x="248518" y="69814"/>
                    <a:pt x="243675" y="74051"/>
                  </a:cubicBezTo>
                  <a:cubicBezTo>
                    <a:pt x="240042" y="77987"/>
                    <a:pt x="235805" y="81619"/>
                    <a:pt x="231264" y="84646"/>
                  </a:cubicBezTo>
                  <a:cubicBezTo>
                    <a:pt x="210983" y="97965"/>
                    <a:pt x="190097" y="110375"/>
                    <a:pt x="168605" y="121273"/>
                  </a:cubicBezTo>
                  <a:cubicBezTo>
                    <a:pt x="155286" y="127629"/>
                    <a:pt x="142270" y="134289"/>
                    <a:pt x="128346" y="139435"/>
                  </a:cubicBezTo>
                  <a:cubicBezTo>
                    <a:pt x="118962" y="143672"/>
                    <a:pt x="108973" y="146094"/>
                    <a:pt x="98984" y="147608"/>
                  </a:cubicBezTo>
                  <a:cubicBezTo>
                    <a:pt x="94591" y="148218"/>
                    <a:pt x="90198" y="148533"/>
                    <a:pt x="85825" y="148533"/>
                  </a:cubicBezTo>
                  <a:cubicBezTo>
                    <a:pt x="79350" y="148533"/>
                    <a:pt x="72918" y="147842"/>
                    <a:pt x="66595" y="146397"/>
                  </a:cubicBezTo>
                  <a:cubicBezTo>
                    <a:pt x="58119" y="144581"/>
                    <a:pt x="49946" y="141251"/>
                    <a:pt x="42984" y="136105"/>
                  </a:cubicBezTo>
                  <a:cubicBezTo>
                    <a:pt x="28757" y="127024"/>
                    <a:pt x="21492" y="110073"/>
                    <a:pt x="24519" y="93424"/>
                  </a:cubicBezTo>
                  <a:cubicBezTo>
                    <a:pt x="27849" y="70116"/>
                    <a:pt x="41168" y="54376"/>
                    <a:pt x="61751" y="43781"/>
                  </a:cubicBezTo>
                  <a:cubicBezTo>
                    <a:pt x="69924" y="39544"/>
                    <a:pt x="78703" y="36214"/>
                    <a:pt x="87481" y="34398"/>
                  </a:cubicBezTo>
                  <a:cubicBezTo>
                    <a:pt x="104130" y="30160"/>
                    <a:pt x="121081" y="27738"/>
                    <a:pt x="138032" y="27133"/>
                  </a:cubicBezTo>
                  <a:cubicBezTo>
                    <a:pt x="145132" y="26924"/>
                    <a:pt x="152233" y="26571"/>
                    <a:pt x="159333" y="26571"/>
                  </a:cubicBezTo>
                  <a:close/>
                  <a:moveTo>
                    <a:pt x="121989" y="147002"/>
                  </a:moveTo>
                  <a:lnTo>
                    <a:pt x="121989" y="147002"/>
                  </a:lnTo>
                  <a:cubicBezTo>
                    <a:pt x="118550" y="150441"/>
                    <a:pt x="113723" y="152262"/>
                    <a:pt x="108923" y="152262"/>
                  </a:cubicBezTo>
                  <a:cubicBezTo>
                    <a:pt x="108232" y="152262"/>
                    <a:pt x="107540" y="152224"/>
                    <a:pt x="106854" y="152148"/>
                  </a:cubicBezTo>
                  <a:lnTo>
                    <a:pt x="107157" y="152148"/>
                  </a:lnTo>
                  <a:cubicBezTo>
                    <a:pt x="109275" y="150635"/>
                    <a:pt x="111697" y="149424"/>
                    <a:pt x="114421" y="148818"/>
                  </a:cubicBezTo>
                  <a:lnTo>
                    <a:pt x="121989" y="147002"/>
                  </a:lnTo>
                  <a:close/>
                  <a:moveTo>
                    <a:pt x="45337" y="143389"/>
                  </a:moveTo>
                  <a:cubicBezTo>
                    <a:pt x="46864" y="143389"/>
                    <a:pt x="47859" y="144412"/>
                    <a:pt x="49038" y="144883"/>
                  </a:cubicBezTo>
                  <a:cubicBezTo>
                    <a:pt x="50854" y="145791"/>
                    <a:pt x="52670" y="146699"/>
                    <a:pt x="54184" y="147305"/>
                  </a:cubicBezTo>
                  <a:cubicBezTo>
                    <a:pt x="55395" y="147910"/>
                    <a:pt x="56908" y="148516"/>
                    <a:pt x="58422" y="149121"/>
                  </a:cubicBezTo>
                  <a:cubicBezTo>
                    <a:pt x="60238" y="149424"/>
                    <a:pt x="62054" y="150029"/>
                    <a:pt x="64778" y="150937"/>
                  </a:cubicBezTo>
                  <a:cubicBezTo>
                    <a:pt x="62530" y="152321"/>
                    <a:pt x="59985" y="153013"/>
                    <a:pt x="57482" y="153013"/>
                  </a:cubicBezTo>
                  <a:cubicBezTo>
                    <a:pt x="55605" y="153013"/>
                    <a:pt x="53751" y="152624"/>
                    <a:pt x="52065" y="151845"/>
                  </a:cubicBezTo>
                  <a:cubicBezTo>
                    <a:pt x="48130" y="150635"/>
                    <a:pt x="45103" y="147305"/>
                    <a:pt x="43892" y="143672"/>
                  </a:cubicBezTo>
                  <a:cubicBezTo>
                    <a:pt x="44427" y="143472"/>
                    <a:pt x="44904" y="143389"/>
                    <a:pt x="45337" y="143389"/>
                  </a:cubicBezTo>
                  <a:close/>
                  <a:moveTo>
                    <a:pt x="70227" y="152451"/>
                  </a:moveTo>
                  <a:lnTo>
                    <a:pt x="93535" y="153056"/>
                  </a:lnTo>
                  <a:cubicBezTo>
                    <a:pt x="90508" y="155780"/>
                    <a:pt x="86573" y="157294"/>
                    <a:pt x="82638" y="157294"/>
                  </a:cubicBezTo>
                  <a:cubicBezTo>
                    <a:pt x="78097" y="157294"/>
                    <a:pt x="73557" y="155478"/>
                    <a:pt x="70227" y="152451"/>
                  </a:cubicBezTo>
                  <a:close/>
                  <a:moveTo>
                    <a:pt x="149151" y="0"/>
                  </a:moveTo>
                  <a:cubicBezTo>
                    <a:pt x="148869" y="0"/>
                    <a:pt x="148589" y="60"/>
                    <a:pt x="148324" y="193"/>
                  </a:cubicBezTo>
                  <a:cubicBezTo>
                    <a:pt x="147113" y="798"/>
                    <a:pt x="147113" y="2009"/>
                    <a:pt x="147416" y="2917"/>
                  </a:cubicBezTo>
                  <a:cubicBezTo>
                    <a:pt x="147719" y="4430"/>
                    <a:pt x="148324" y="5944"/>
                    <a:pt x="148627" y="7457"/>
                  </a:cubicBezTo>
                  <a:cubicBezTo>
                    <a:pt x="149535" y="10484"/>
                    <a:pt x="150140" y="13511"/>
                    <a:pt x="149837" y="16841"/>
                  </a:cubicBezTo>
                  <a:cubicBezTo>
                    <a:pt x="149837" y="17628"/>
                    <a:pt x="149156" y="18414"/>
                    <a:pt x="148187" y="18414"/>
                  </a:cubicBezTo>
                  <a:cubicBezTo>
                    <a:pt x="148038" y="18414"/>
                    <a:pt x="147881" y="18395"/>
                    <a:pt x="147719" y="18355"/>
                  </a:cubicBezTo>
                  <a:cubicBezTo>
                    <a:pt x="146508" y="18355"/>
                    <a:pt x="145297" y="17749"/>
                    <a:pt x="144086" y="17447"/>
                  </a:cubicBezTo>
                  <a:cubicBezTo>
                    <a:pt x="141513" y="16236"/>
                    <a:pt x="138789" y="15630"/>
                    <a:pt x="136065" y="15630"/>
                  </a:cubicBezTo>
                  <a:cubicBezTo>
                    <a:pt x="133340" y="15630"/>
                    <a:pt x="130616" y="16236"/>
                    <a:pt x="128043" y="17447"/>
                  </a:cubicBezTo>
                  <a:cubicBezTo>
                    <a:pt x="126227" y="15025"/>
                    <a:pt x="126832" y="12603"/>
                    <a:pt x="125924" y="10484"/>
                  </a:cubicBezTo>
                  <a:cubicBezTo>
                    <a:pt x="125621" y="9274"/>
                    <a:pt x="124713" y="8063"/>
                    <a:pt x="124108" y="7155"/>
                  </a:cubicBezTo>
                  <a:cubicBezTo>
                    <a:pt x="123665" y="6712"/>
                    <a:pt x="123059" y="6431"/>
                    <a:pt x="122529" y="6431"/>
                  </a:cubicBezTo>
                  <a:cubicBezTo>
                    <a:pt x="122335" y="6431"/>
                    <a:pt x="122151" y="6468"/>
                    <a:pt x="121989" y="6549"/>
                  </a:cubicBezTo>
                  <a:cubicBezTo>
                    <a:pt x="121384" y="6852"/>
                    <a:pt x="120778" y="7457"/>
                    <a:pt x="120778" y="8366"/>
                  </a:cubicBezTo>
                  <a:cubicBezTo>
                    <a:pt x="121686" y="12301"/>
                    <a:pt x="122292" y="16236"/>
                    <a:pt x="121989" y="20171"/>
                  </a:cubicBezTo>
                  <a:cubicBezTo>
                    <a:pt x="118356" y="18809"/>
                    <a:pt x="114800" y="17901"/>
                    <a:pt x="111319" y="17901"/>
                  </a:cubicBezTo>
                  <a:cubicBezTo>
                    <a:pt x="107838" y="17901"/>
                    <a:pt x="104432" y="18809"/>
                    <a:pt x="101103" y="21079"/>
                  </a:cubicBezTo>
                  <a:cubicBezTo>
                    <a:pt x="100194" y="19263"/>
                    <a:pt x="99589" y="17447"/>
                    <a:pt x="98681" y="15933"/>
                  </a:cubicBezTo>
                  <a:cubicBezTo>
                    <a:pt x="98378" y="14420"/>
                    <a:pt x="97470" y="13511"/>
                    <a:pt x="96259" y="12906"/>
                  </a:cubicBezTo>
                  <a:cubicBezTo>
                    <a:pt x="95351" y="12906"/>
                    <a:pt x="94746" y="12906"/>
                    <a:pt x="94140" y="13209"/>
                  </a:cubicBezTo>
                  <a:cubicBezTo>
                    <a:pt x="93535" y="13511"/>
                    <a:pt x="93232" y="14117"/>
                    <a:pt x="93535" y="14420"/>
                  </a:cubicBezTo>
                  <a:cubicBezTo>
                    <a:pt x="94140" y="16538"/>
                    <a:pt x="94746" y="18657"/>
                    <a:pt x="95351" y="20474"/>
                  </a:cubicBezTo>
                  <a:cubicBezTo>
                    <a:pt x="95894" y="22102"/>
                    <a:pt x="95220" y="23244"/>
                    <a:pt x="93547" y="23244"/>
                  </a:cubicBezTo>
                  <a:cubicBezTo>
                    <a:pt x="93354" y="23244"/>
                    <a:pt x="93148" y="23229"/>
                    <a:pt x="92930" y="23198"/>
                  </a:cubicBezTo>
                  <a:cubicBezTo>
                    <a:pt x="91308" y="22793"/>
                    <a:pt x="89687" y="22598"/>
                    <a:pt x="88089" y="22598"/>
                  </a:cubicBezTo>
                  <a:cubicBezTo>
                    <a:pt x="82528" y="22598"/>
                    <a:pt x="77251" y="24952"/>
                    <a:pt x="73254" y="28949"/>
                  </a:cubicBezTo>
                  <a:cubicBezTo>
                    <a:pt x="72951" y="29252"/>
                    <a:pt x="72346" y="29252"/>
                    <a:pt x="71741" y="29252"/>
                  </a:cubicBezTo>
                  <a:cubicBezTo>
                    <a:pt x="70530" y="27738"/>
                    <a:pt x="70832" y="25619"/>
                    <a:pt x="70227" y="24106"/>
                  </a:cubicBezTo>
                  <a:cubicBezTo>
                    <a:pt x="69924" y="22895"/>
                    <a:pt x="69016" y="21684"/>
                    <a:pt x="67805" y="21079"/>
                  </a:cubicBezTo>
                  <a:cubicBezTo>
                    <a:pt x="67503" y="20776"/>
                    <a:pt x="67124" y="20625"/>
                    <a:pt x="66746" y="20625"/>
                  </a:cubicBezTo>
                  <a:cubicBezTo>
                    <a:pt x="66368" y="20625"/>
                    <a:pt x="65989" y="20776"/>
                    <a:pt x="65686" y="21079"/>
                  </a:cubicBezTo>
                  <a:cubicBezTo>
                    <a:pt x="65081" y="21382"/>
                    <a:pt x="64476" y="21987"/>
                    <a:pt x="64778" y="22895"/>
                  </a:cubicBezTo>
                  <a:cubicBezTo>
                    <a:pt x="65384" y="25619"/>
                    <a:pt x="67200" y="28344"/>
                    <a:pt x="65686" y="31068"/>
                  </a:cubicBezTo>
                  <a:cubicBezTo>
                    <a:pt x="65384" y="31371"/>
                    <a:pt x="65384" y="31371"/>
                    <a:pt x="65081" y="31371"/>
                  </a:cubicBezTo>
                  <a:cubicBezTo>
                    <a:pt x="64173" y="31673"/>
                    <a:pt x="63568" y="31673"/>
                    <a:pt x="62659" y="31673"/>
                  </a:cubicBezTo>
                  <a:cubicBezTo>
                    <a:pt x="56000" y="31673"/>
                    <a:pt x="49643" y="35003"/>
                    <a:pt x="46011" y="40452"/>
                  </a:cubicBezTo>
                  <a:cubicBezTo>
                    <a:pt x="45405" y="41057"/>
                    <a:pt x="45103" y="41965"/>
                    <a:pt x="44497" y="42571"/>
                  </a:cubicBezTo>
                  <a:cubicBezTo>
                    <a:pt x="43133" y="44276"/>
                    <a:pt x="42441" y="45021"/>
                    <a:pt x="41447" y="45021"/>
                  </a:cubicBezTo>
                  <a:cubicBezTo>
                    <a:pt x="40677" y="45021"/>
                    <a:pt x="39726" y="44574"/>
                    <a:pt x="38141" y="43781"/>
                  </a:cubicBezTo>
                  <a:cubicBezTo>
                    <a:pt x="37233" y="43479"/>
                    <a:pt x="36324" y="42873"/>
                    <a:pt x="35416" y="42268"/>
                  </a:cubicBezTo>
                  <a:cubicBezTo>
                    <a:pt x="32995" y="41360"/>
                    <a:pt x="30573" y="40149"/>
                    <a:pt x="28152" y="39241"/>
                  </a:cubicBezTo>
                  <a:cubicBezTo>
                    <a:pt x="27243" y="38938"/>
                    <a:pt x="26638" y="38938"/>
                    <a:pt x="25730" y="38938"/>
                  </a:cubicBezTo>
                  <a:cubicBezTo>
                    <a:pt x="25125" y="39241"/>
                    <a:pt x="24519" y="39846"/>
                    <a:pt x="24216" y="40452"/>
                  </a:cubicBezTo>
                  <a:cubicBezTo>
                    <a:pt x="23611" y="41057"/>
                    <a:pt x="24216" y="41965"/>
                    <a:pt x="24822" y="42571"/>
                  </a:cubicBezTo>
                  <a:cubicBezTo>
                    <a:pt x="27546" y="44387"/>
                    <a:pt x="31481" y="44084"/>
                    <a:pt x="33600" y="48019"/>
                  </a:cubicBezTo>
                  <a:cubicBezTo>
                    <a:pt x="26638" y="50744"/>
                    <a:pt x="21795" y="57100"/>
                    <a:pt x="21189" y="64668"/>
                  </a:cubicBezTo>
                  <a:cubicBezTo>
                    <a:pt x="20960" y="66273"/>
                    <a:pt x="20384" y="67009"/>
                    <a:pt x="19197" y="67009"/>
                  </a:cubicBezTo>
                  <a:cubicBezTo>
                    <a:pt x="18817" y="67009"/>
                    <a:pt x="18374" y="66934"/>
                    <a:pt x="17860" y="66787"/>
                  </a:cubicBezTo>
                  <a:lnTo>
                    <a:pt x="4541" y="64365"/>
                  </a:lnTo>
                  <a:cubicBezTo>
                    <a:pt x="4380" y="64311"/>
                    <a:pt x="4210" y="64286"/>
                    <a:pt x="4037" y="64286"/>
                  </a:cubicBezTo>
                  <a:cubicBezTo>
                    <a:pt x="3232" y="64286"/>
                    <a:pt x="2368" y="64829"/>
                    <a:pt x="2119" y="65576"/>
                  </a:cubicBezTo>
                  <a:cubicBezTo>
                    <a:pt x="1514" y="66787"/>
                    <a:pt x="2422" y="68300"/>
                    <a:pt x="3633" y="68603"/>
                  </a:cubicBezTo>
                  <a:cubicBezTo>
                    <a:pt x="5146" y="69208"/>
                    <a:pt x="6962" y="69208"/>
                    <a:pt x="8476" y="69814"/>
                  </a:cubicBezTo>
                  <a:cubicBezTo>
                    <a:pt x="10898" y="70419"/>
                    <a:pt x="14530" y="69814"/>
                    <a:pt x="16043" y="72538"/>
                  </a:cubicBezTo>
                  <a:cubicBezTo>
                    <a:pt x="16952" y="74657"/>
                    <a:pt x="14227" y="76776"/>
                    <a:pt x="13319" y="78895"/>
                  </a:cubicBezTo>
                  <a:cubicBezTo>
                    <a:pt x="12108" y="81619"/>
                    <a:pt x="11503" y="84343"/>
                    <a:pt x="12108" y="87370"/>
                  </a:cubicBezTo>
                  <a:cubicBezTo>
                    <a:pt x="12714" y="89792"/>
                    <a:pt x="15135" y="92516"/>
                    <a:pt x="13925" y="94938"/>
                  </a:cubicBezTo>
                  <a:cubicBezTo>
                    <a:pt x="12411" y="97965"/>
                    <a:pt x="8779" y="96451"/>
                    <a:pt x="6054" y="97359"/>
                  </a:cubicBezTo>
                  <a:cubicBezTo>
                    <a:pt x="4238" y="97662"/>
                    <a:pt x="2119" y="98873"/>
                    <a:pt x="908" y="100386"/>
                  </a:cubicBezTo>
                  <a:cubicBezTo>
                    <a:pt x="0" y="101294"/>
                    <a:pt x="0" y="102505"/>
                    <a:pt x="908" y="103413"/>
                  </a:cubicBezTo>
                  <a:cubicBezTo>
                    <a:pt x="1336" y="103627"/>
                    <a:pt x="1765" y="103841"/>
                    <a:pt x="2300" y="103841"/>
                  </a:cubicBezTo>
                  <a:cubicBezTo>
                    <a:pt x="2521" y="103841"/>
                    <a:pt x="2761" y="103805"/>
                    <a:pt x="3027" y="103716"/>
                  </a:cubicBezTo>
                  <a:cubicBezTo>
                    <a:pt x="4541" y="103413"/>
                    <a:pt x="5449" y="102808"/>
                    <a:pt x="7265" y="102203"/>
                  </a:cubicBezTo>
                  <a:cubicBezTo>
                    <a:pt x="7644" y="102076"/>
                    <a:pt x="8023" y="102016"/>
                    <a:pt x="8386" y="102016"/>
                  </a:cubicBezTo>
                  <a:cubicBezTo>
                    <a:pt x="9760" y="102016"/>
                    <a:pt x="10898" y="102884"/>
                    <a:pt x="10898" y="104321"/>
                  </a:cubicBezTo>
                  <a:cubicBezTo>
                    <a:pt x="10898" y="109467"/>
                    <a:pt x="12714" y="114613"/>
                    <a:pt x="16043" y="118851"/>
                  </a:cubicBezTo>
                  <a:cubicBezTo>
                    <a:pt x="17254" y="120062"/>
                    <a:pt x="16952" y="122181"/>
                    <a:pt x="15741" y="123089"/>
                  </a:cubicBezTo>
                  <a:cubicBezTo>
                    <a:pt x="14530" y="123997"/>
                    <a:pt x="13622" y="124602"/>
                    <a:pt x="12108" y="126116"/>
                  </a:cubicBezTo>
                  <a:cubicBezTo>
                    <a:pt x="10292" y="127932"/>
                    <a:pt x="8779" y="129446"/>
                    <a:pt x="7265" y="131262"/>
                  </a:cubicBezTo>
                  <a:cubicBezTo>
                    <a:pt x="6357" y="132473"/>
                    <a:pt x="5752" y="133683"/>
                    <a:pt x="6962" y="134894"/>
                  </a:cubicBezTo>
                  <a:cubicBezTo>
                    <a:pt x="7425" y="135357"/>
                    <a:pt x="7887" y="135554"/>
                    <a:pt x="8333" y="135554"/>
                  </a:cubicBezTo>
                  <a:cubicBezTo>
                    <a:pt x="9054" y="135554"/>
                    <a:pt x="9731" y="135037"/>
                    <a:pt x="10292" y="134289"/>
                  </a:cubicBezTo>
                  <a:cubicBezTo>
                    <a:pt x="12714" y="131564"/>
                    <a:pt x="15438" y="129143"/>
                    <a:pt x="18768" y="127327"/>
                  </a:cubicBezTo>
                  <a:cubicBezTo>
                    <a:pt x="23308" y="136710"/>
                    <a:pt x="23308" y="136710"/>
                    <a:pt x="32389" y="143067"/>
                  </a:cubicBezTo>
                  <a:cubicBezTo>
                    <a:pt x="33600" y="143672"/>
                    <a:pt x="33903" y="145186"/>
                    <a:pt x="33297" y="146397"/>
                  </a:cubicBezTo>
                  <a:cubicBezTo>
                    <a:pt x="31784" y="149121"/>
                    <a:pt x="30573" y="152148"/>
                    <a:pt x="29362" y="155175"/>
                  </a:cubicBezTo>
                  <a:cubicBezTo>
                    <a:pt x="29362" y="155780"/>
                    <a:pt x="29968" y="156689"/>
                    <a:pt x="30876" y="156991"/>
                  </a:cubicBezTo>
                  <a:cubicBezTo>
                    <a:pt x="31129" y="157160"/>
                    <a:pt x="31407" y="157235"/>
                    <a:pt x="31688" y="157235"/>
                  </a:cubicBezTo>
                  <a:cubicBezTo>
                    <a:pt x="32413" y="157235"/>
                    <a:pt x="33164" y="156738"/>
                    <a:pt x="33600" y="156083"/>
                  </a:cubicBezTo>
                  <a:cubicBezTo>
                    <a:pt x="34811" y="153662"/>
                    <a:pt x="36022" y="150937"/>
                    <a:pt x="37233" y="148516"/>
                  </a:cubicBezTo>
                  <a:cubicBezTo>
                    <a:pt x="37898" y="147184"/>
                    <a:pt x="38473" y="146493"/>
                    <a:pt x="39157" y="146493"/>
                  </a:cubicBezTo>
                  <a:cubicBezTo>
                    <a:pt x="39717" y="146493"/>
                    <a:pt x="40350" y="146956"/>
                    <a:pt x="41168" y="147910"/>
                  </a:cubicBezTo>
                  <a:cubicBezTo>
                    <a:pt x="44195" y="152753"/>
                    <a:pt x="49038" y="155780"/>
                    <a:pt x="54487" y="156991"/>
                  </a:cubicBezTo>
                  <a:cubicBezTo>
                    <a:pt x="54789" y="157029"/>
                    <a:pt x="55101" y="157043"/>
                    <a:pt x="55418" y="157043"/>
                  </a:cubicBezTo>
                  <a:cubicBezTo>
                    <a:pt x="56369" y="157043"/>
                    <a:pt x="57362" y="156916"/>
                    <a:pt x="58270" y="156916"/>
                  </a:cubicBezTo>
                  <a:cubicBezTo>
                    <a:pt x="59481" y="156916"/>
                    <a:pt x="60541" y="157143"/>
                    <a:pt x="61146" y="158202"/>
                  </a:cubicBezTo>
                  <a:cubicBezTo>
                    <a:pt x="62357" y="160321"/>
                    <a:pt x="60843" y="163348"/>
                    <a:pt x="60843" y="165164"/>
                  </a:cubicBezTo>
                  <a:cubicBezTo>
                    <a:pt x="60843" y="166980"/>
                    <a:pt x="60541" y="168797"/>
                    <a:pt x="60541" y="170613"/>
                  </a:cubicBezTo>
                  <a:cubicBezTo>
                    <a:pt x="60238" y="171521"/>
                    <a:pt x="60541" y="172429"/>
                    <a:pt x="60843" y="173034"/>
                  </a:cubicBezTo>
                  <a:cubicBezTo>
                    <a:pt x="61449" y="173640"/>
                    <a:pt x="62054" y="173942"/>
                    <a:pt x="62962" y="173942"/>
                  </a:cubicBezTo>
                  <a:cubicBezTo>
                    <a:pt x="63020" y="174000"/>
                    <a:pt x="63089" y="174025"/>
                    <a:pt x="63165" y="174025"/>
                  </a:cubicBezTo>
                  <a:cubicBezTo>
                    <a:pt x="63485" y="174025"/>
                    <a:pt x="63928" y="173582"/>
                    <a:pt x="64173" y="173337"/>
                  </a:cubicBezTo>
                  <a:cubicBezTo>
                    <a:pt x="65081" y="171824"/>
                    <a:pt x="65384" y="170310"/>
                    <a:pt x="65384" y="168797"/>
                  </a:cubicBezTo>
                  <a:cubicBezTo>
                    <a:pt x="65686" y="165467"/>
                    <a:pt x="65989" y="162137"/>
                    <a:pt x="66595" y="158505"/>
                  </a:cubicBezTo>
                  <a:cubicBezTo>
                    <a:pt x="66595" y="157618"/>
                    <a:pt x="67243" y="157056"/>
                    <a:pt x="67947" y="157056"/>
                  </a:cubicBezTo>
                  <a:cubicBezTo>
                    <a:pt x="68205" y="157056"/>
                    <a:pt x="68470" y="157132"/>
                    <a:pt x="68713" y="157294"/>
                  </a:cubicBezTo>
                  <a:cubicBezTo>
                    <a:pt x="69924" y="157597"/>
                    <a:pt x="70832" y="158202"/>
                    <a:pt x="71741" y="158505"/>
                  </a:cubicBezTo>
                  <a:cubicBezTo>
                    <a:pt x="75222" y="160321"/>
                    <a:pt x="79005" y="161229"/>
                    <a:pt x="82789" y="161229"/>
                  </a:cubicBezTo>
                  <a:cubicBezTo>
                    <a:pt x="86573" y="161229"/>
                    <a:pt x="90357" y="160321"/>
                    <a:pt x="93838" y="158505"/>
                  </a:cubicBezTo>
                  <a:cubicBezTo>
                    <a:pt x="94746" y="158202"/>
                    <a:pt x="95654" y="157899"/>
                    <a:pt x="96562" y="157294"/>
                  </a:cubicBezTo>
                  <a:cubicBezTo>
                    <a:pt x="98224" y="156700"/>
                    <a:pt x="99328" y="156339"/>
                    <a:pt x="100201" y="156339"/>
                  </a:cubicBezTo>
                  <a:cubicBezTo>
                    <a:pt x="101554" y="156339"/>
                    <a:pt x="102355" y="157205"/>
                    <a:pt x="103827" y="159413"/>
                  </a:cubicBezTo>
                  <a:cubicBezTo>
                    <a:pt x="104735" y="160926"/>
                    <a:pt x="105643" y="162743"/>
                    <a:pt x="106551" y="164256"/>
                  </a:cubicBezTo>
                  <a:cubicBezTo>
                    <a:pt x="106854" y="165164"/>
                    <a:pt x="106854" y="166072"/>
                    <a:pt x="107762" y="167283"/>
                  </a:cubicBezTo>
                  <a:cubicBezTo>
                    <a:pt x="108235" y="168228"/>
                    <a:pt x="108892" y="168989"/>
                    <a:pt x="109878" y="168989"/>
                  </a:cubicBezTo>
                  <a:cubicBezTo>
                    <a:pt x="110154" y="168989"/>
                    <a:pt x="110457" y="168929"/>
                    <a:pt x="110789" y="168797"/>
                  </a:cubicBezTo>
                  <a:cubicBezTo>
                    <a:pt x="112302" y="167888"/>
                    <a:pt x="112000" y="166678"/>
                    <a:pt x="111697" y="165164"/>
                  </a:cubicBezTo>
                  <a:cubicBezTo>
                    <a:pt x="111092" y="163651"/>
                    <a:pt x="110486" y="162440"/>
                    <a:pt x="109881" y="160926"/>
                  </a:cubicBezTo>
                  <a:cubicBezTo>
                    <a:pt x="109275" y="159716"/>
                    <a:pt x="108973" y="158505"/>
                    <a:pt x="109275" y="156991"/>
                  </a:cubicBezTo>
                  <a:cubicBezTo>
                    <a:pt x="109881" y="156689"/>
                    <a:pt x="110486" y="156386"/>
                    <a:pt x="111092" y="156386"/>
                  </a:cubicBezTo>
                  <a:cubicBezTo>
                    <a:pt x="117448" y="155478"/>
                    <a:pt x="123502" y="152451"/>
                    <a:pt x="128043" y="148213"/>
                  </a:cubicBezTo>
                  <a:cubicBezTo>
                    <a:pt x="128648" y="147305"/>
                    <a:pt x="129556" y="146699"/>
                    <a:pt x="130465" y="146094"/>
                  </a:cubicBezTo>
                  <a:cubicBezTo>
                    <a:pt x="131290" y="145504"/>
                    <a:pt x="132070" y="145236"/>
                    <a:pt x="132804" y="145236"/>
                  </a:cubicBezTo>
                  <a:cubicBezTo>
                    <a:pt x="133953" y="145236"/>
                    <a:pt x="134989" y="145894"/>
                    <a:pt x="135913" y="147002"/>
                  </a:cubicBezTo>
                  <a:cubicBezTo>
                    <a:pt x="137124" y="148516"/>
                    <a:pt x="138032" y="150332"/>
                    <a:pt x="139546" y="151845"/>
                  </a:cubicBezTo>
                  <a:cubicBezTo>
                    <a:pt x="141059" y="153662"/>
                    <a:pt x="142875" y="155175"/>
                    <a:pt x="144692" y="156689"/>
                  </a:cubicBezTo>
                  <a:cubicBezTo>
                    <a:pt x="145146" y="156840"/>
                    <a:pt x="145524" y="156916"/>
                    <a:pt x="145864" y="156916"/>
                  </a:cubicBezTo>
                  <a:cubicBezTo>
                    <a:pt x="146205" y="156916"/>
                    <a:pt x="146508" y="156840"/>
                    <a:pt x="146810" y="156689"/>
                  </a:cubicBezTo>
                  <a:cubicBezTo>
                    <a:pt x="147416" y="156083"/>
                    <a:pt x="147719" y="155175"/>
                    <a:pt x="147416" y="154570"/>
                  </a:cubicBezTo>
                  <a:cubicBezTo>
                    <a:pt x="146810" y="153056"/>
                    <a:pt x="145902" y="151845"/>
                    <a:pt x="144692" y="150635"/>
                  </a:cubicBezTo>
                  <a:cubicBezTo>
                    <a:pt x="143481" y="149121"/>
                    <a:pt x="141362" y="147910"/>
                    <a:pt x="141362" y="145186"/>
                  </a:cubicBezTo>
                  <a:cubicBezTo>
                    <a:pt x="148021" y="143067"/>
                    <a:pt x="154075" y="139737"/>
                    <a:pt x="159524" y="135802"/>
                  </a:cubicBezTo>
                  <a:cubicBezTo>
                    <a:pt x="161945" y="138527"/>
                    <a:pt x="164064" y="140948"/>
                    <a:pt x="166183" y="143067"/>
                  </a:cubicBezTo>
                  <a:cubicBezTo>
                    <a:pt x="167697" y="144883"/>
                    <a:pt x="169513" y="146397"/>
                    <a:pt x="171329" y="147608"/>
                  </a:cubicBezTo>
                  <a:cubicBezTo>
                    <a:pt x="171783" y="147759"/>
                    <a:pt x="172162" y="147835"/>
                    <a:pt x="172540" y="147835"/>
                  </a:cubicBezTo>
                  <a:cubicBezTo>
                    <a:pt x="172918" y="147835"/>
                    <a:pt x="173297" y="147759"/>
                    <a:pt x="173751" y="147608"/>
                  </a:cubicBezTo>
                  <a:cubicBezTo>
                    <a:pt x="174659" y="147002"/>
                    <a:pt x="174659" y="145791"/>
                    <a:pt x="174054" y="144883"/>
                  </a:cubicBezTo>
                  <a:cubicBezTo>
                    <a:pt x="172540" y="143067"/>
                    <a:pt x="170724" y="141554"/>
                    <a:pt x="169210" y="139737"/>
                  </a:cubicBezTo>
                  <a:cubicBezTo>
                    <a:pt x="165881" y="136105"/>
                    <a:pt x="166183" y="134894"/>
                    <a:pt x="170724" y="134289"/>
                  </a:cubicBezTo>
                  <a:cubicBezTo>
                    <a:pt x="176475" y="133078"/>
                    <a:pt x="181621" y="130051"/>
                    <a:pt x="185556" y="125813"/>
                  </a:cubicBezTo>
                  <a:cubicBezTo>
                    <a:pt x="186162" y="125208"/>
                    <a:pt x="186767" y="124602"/>
                    <a:pt x="187070" y="123997"/>
                  </a:cubicBezTo>
                  <a:cubicBezTo>
                    <a:pt x="187709" y="123198"/>
                    <a:pt x="188517" y="122821"/>
                    <a:pt x="189315" y="122821"/>
                  </a:cubicBezTo>
                  <a:cubicBezTo>
                    <a:pt x="190029" y="122821"/>
                    <a:pt x="190736" y="123123"/>
                    <a:pt x="191308" y="123694"/>
                  </a:cubicBezTo>
                  <a:cubicBezTo>
                    <a:pt x="194032" y="125813"/>
                    <a:pt x="196756" y="127932"/>
                    <a:pt x="199480" y="130051"/>
                  </a:cubicBezTo>
                  <a:cubicBezTo>
                    <a:pt x="200919" y="131010"/>
                    <a:pt x="201978" y="132919"/>
                    <a:pt x="203860" y="132919"/>
                  </a:cubicBezTo>
                  <a:cubicBezTo>
                    <a:pt x="204354" y="132919"/>
                    <a:pt x="204905" y="132787"/>
                    <a:pt x="205534" y="132473"/>
                  </a:cubicBezTo>
                  <a:cubicBezTo>
                    <a:pt x="207048" y="131564"/>
                    <a:pt x="205837" y="129143"/>
                    <a:pt x="202507" y="126116"/>
                  </a:cubicBezTo>
                  <a:cubicBezTo>
                    <a:pt x="200086" y="123997"/>
                    <a:pt x="197059" y="122786"/>
                    <a:pt x="195545" y="119759"/>
                  </a:cubicBezTo>
                  <a:cubicBezTo>
                    <a:pt x="196453" y="119456"/>
                    <a:pt x="196756" y="118851"/>
                    <a:pt x="197362" y="118851"/>
                  </a:cubicBezTo>
                  <a:cubicBezTo>
                    <a:pt x="204929" y="118246"/>
                    <a:pt x="212194" y="114008"/>
                    <a:pt x="216129" y="107651"/>
                  </a:cubicBezTo>
                  <a:cubicBezTo>
                    <a:pt x="216432" y="107348"/>
                    <a:pt x="216734" y="107046"/>
                    <a:pt x="216734" y="107046"/>
                  </a:cubicBezTo>
                  <a:cubicBezTo>
                    <a:pt x="217945" y="105662"/>
                    <a:pt x="218662" y="104970"/>
                    <a:pt x="219506" y="104970"/>
                  </a:cubicBezTo>
                  <a:cubicBezTo>
                    <a:pt x="220138" y="104970"/>
                    <a:pt x="220843" y="105359"/>
                    <a:pt x="221880" y="106138"/>
                  </a:cubicBezTo>
                  <a:cubicBezTo>
                    <a:pt x="223394" y="107348"/>
                    <a:pt x="224605" y="108559"/>
                    <a:pt x="226118" y="109770"/>
                  </a:cubicBezTo>
                  <a:cubicBezTo>
                    <a:pt x="227934" y="110981"/>
                    <a:pt x="229145" y="112192"/>
                    <a:pt x="231264" y="113705"/>
                  </a:cubicBezTo>
                  <a:cubicBezTo>
                    <a:pt x="232172" y="114311"/>
                    <a:pt x="233080" y="114613"/>
                    <a:pt x="233799" y="114613"/>
                  </a:cubicBezTo>
                  <a:cubicBezTo>
                    <a:pt x="234518" y="114613"/>
                    <a:pt x="235048" y="114311"/>
                    <a:pt x="235199" y="113705"/>
                  </a:cubicBezTo>
                  <a:cubicBezTo>
                    <a:pt x="235805" y="112192"/>
                    <a:pt x="235502" y="110981"/>
                    <a:pt x="234291" y="110073"/>
                  </a:cubicBezTo>
                  <a:cubicBezTo>
                    <a:pt x="231869" y="108559"/>
                    <a:pt x="229751" y="106743"/>
                    <a:pt x="227329" y="104624"/>
                  </a:cubicBezTo>
                  <a:cubicBezTo>
                    <a:pt x="226421" y="104019"/>
                    <a:pt x="225210" y="103413"/>
                    <a:pt x="225815" y="101597"/>
                  </a:cubicBezTo>
                  <a:cubicBezTo>
                    <a:pt x="234896" y="99176"/>
                    <a:pt x="235805" y="98873"/>
                    <a:pt x="242161" y="91305"/>
                  </a:cubicBezTo>
                  <a:cubicBezTo>
                    <a:pt x="242767" y="90397"/>
                    <a:pt x="243372" y="89489"/>
                    <a:pt x="243978" y="88884"/>
                  </a:cubicBezTo>
                  <a:cubicBezTo>
                    <a:pt x="244704" y="87794"/>
                    <a:pt x="245757" y="87249"/>
                    <a:pt x="246811" y="87249"/>
                  </a:cubicBezTo>
                  <a:cubicBezTo>
                    <a:pt x="247513" y="87249"/>
                    <a:pt x="248215" y="87491"/>
                    <a:pt x="248821" y="87976"/>
                  </a:cubicBezTo>
                  <a:cubicBezTo>
                    <a:pt x="252453" y="89792"/>
                    <a:pt x="255783" y="91608"/>
                    <a:pt x="259415" y="93424"/>
                  </a:cubicBezTo>
                  <a:cubicBezTo>
                    <a:pt x="260323" y="94030"/>
                    <a:pt x="261837" y="94635"/>
                    <a:pt x="263048" y="94938"/>
                  </a:cubicBezTo>
                  <a:cubicBezTo>
                    <a:pt x="263350" y="94938"/>
                    <a:pt x="263956" y="94332"/>
                    <a:pt x="264259" y="94030"/>
                  </a:cubicBezTo>
                  <a:cubicBezTo>
                    <a:pt x="264864" y="93424"/>
                    <a:pt x="264864" y="92516"/>
                    <a:pt x="264561" y="91911"/>
                  </a:cubicBezTo>
                  <a:cubicBezTo>
                    <a:pt x="263350" y="90397"/>
                    <a:pt x="261837" y="89489"/>
                    <a:pt x="260021" y="88581"/>
                  </a:cubicBezTo>
                  <a:cubicBezTo>
                    <a:pt x="258507" y="87673"/>
                    <a:pt x="256691" y="86765"/>
                    <a:pt x="255480" y="85857"/>
                  </a:cubicBezTo>
                  <a:cubicBezTo>
                    <a:pt x="253967" y="84949"/>
                    <a:pt x="251848" y="84949"/>
                    <a:pt x="251242" y="82527"/>
                  </a:cubicBezTo>
                  <a:cubicBezTo>
                    <a:pt x="252150" y="81619"/>
                    <a:pt x="253059" y="81014"/>
                    <a:pt x="253967" y="80408"/>
                  </a:cubicBezTo>
                  <a:cubicBezTo>
                    <a:pt x="257902" y="77987"/>
                    <a:pt x="261232" y="74051"/>
                    <a:pt x="262745" y="69511"/>
                  </a:cubicBezTo>
                  <a:cubicBezTo>
                    <a:pt x="263048" y="68603"/>
                    <a:pt x="263653" y="67392"/>
                    <a:pt x="263956" y="66484"/>
                  </a:cubicBezTo>
                  <a:cubicBezTo>
                    <a:pt x="263956" y="65273"/>
                    <a:pt x="265167" y="64668"/>
                    <a:pt x="266075" y="64668"/>
                  </a:cubicBezTo>
                  <a:cubicBezTo>
                    <a:pt x="269707" y="64970"/>
                    <a:pt x="273340" y="64970"/>
                    <a:pt x="277275" y="65273"/>
                  </a:cubicBezTo>
                  <a:cubicBezTo>
                    <a:pt x="278231" y="65433"/>
                    <a:pt x="279188" y="65844"/>
                    <a:pt x="280056" y="65844"/>
                  </a:cubicBezTo>
                  <a:cubicBezTo>
                    <a:pt x="280836" y="65844"/>
                    <a:pt x="281545" y="65511"/>
                    <a:pt x="282118" y="64365"/>
                  </a:cubicBezTo>
                  <a:cubicBezTo>
                    <a:pt x="282723" y="62852"/>
                    <a:pt x="281210" y="61035"/>
                    <a:pt x="277880" y="60733"/>
                  </a:cubicBezTo>
                  <a:cubicBezTo>
                    <a:pt x="274248" y="60127"/>
                    <a:pt x="270615" y="59825"/>
                    <a:pt x="266983" y="59825"/>
                  </a:cubicBezTo>
                  <a:cubicBezTo>
                    <a:pt x="262442" y="59825"/>
                    <a:pt x="262140" y="59522"/>
                    <a:pt x="263956" y="55587"/>
                  </a:cubicBezTo>
                  <a:cubicBezTo>
                    <a:pt x="266075" y="51652"/>
                    <a:pt x="266680" y="47414"/>
                    <a:pt x="265772" y="43479"/>
                  </a:cubicBezTo>
                  <a:cubicBezTo>
                    <a:pt x="265469" y="42268"/>
                    <a:pt x="265167" y="41360"/>
                    <a:pt x="265167" y="40149"/>
                  </a:cubicBezTo>
                  <a:cubicBezTo>
                    <a:pt x="264561" y="37122"/>
                    <a:pt x="264561" y="37122"/>
                    <a:pt x="267588" y="35609"/>
                  </a:cubicBezTo>
                  <a:cubicBezTo>
                    <a:pt x="269404" y="34700"/>
                    <a:pt x="271221" y="34095"/>
                    <a:pt x="272734" y="33187"/>
                  </a:cubicBezTo>
                  <a:cubicBezTo>
                    <a:pt x="274853" y="32582"/>
                    <a:pt x="276367" y="31068"/>
                    <a:pt x="277880" y="29555"/>
                  </a:cubicBezTo>
                  <a:cubicBezTo>
                    <a:pt x="278485" y="28646"/>
                    <a:pt x="278485" y="27436"/>
                    <a:pt x="277880" y="26528"/>
                  </a:cubicBezTo>
                  <a:cubicBezTo>
                    <a:pt x="277380" y="26028"/>
                    <a:pt x="276789" y="25803"/>
                    <a:pt x="276206" y="25803"/>
                  </a:cubicBezTo>
                  <a:cubicBezTo>
                    <a:pt x="275731" y="25803"/>
                    <a:pt x="275261" y="25953"/>
                    <a:pt x="274853" y="26225"/>
                  </a:cubicBezTo>
                  <a:cubicBezTo>
                    <a:pt x="271523" y="28646"/>
                    <a:pt x="267588" y="30463"/>
                    <a:pt x="263653" y="31976"/>
                  </a:cubicBezTo>
                  <a:cubicBezTo>
                    <a:pt x="262864" y="32239"/>
                    <a:pt x="262133" y="32445"/>
                    <a:pt x="261483" y="32445"/>
                  </a:cubicBezTo>
                  <a:cubicBezTo>
                    <a:pt x="260637" y="32445"/>
                    <a:pt x="259929" y="32096"/>
                    <a:pt x="259415" y="31068"/>
                  </a:cubicBezTo>
                  <a:cubicBezTo>
                    <a:pt x="257599" y="28344"/>
                    <a:pt x="254875" y="25922"/>
                    <a:pt x="251848" y="24409"/>
                  </a:cubicBezTo>
                  <a:cubicBezTo>
                    <a:pt x="252756" y="20776"/>
                    <a:pt x="255783" y="19263"/>
                    <a:pt x="257599" y="16841"/>
                  </a:cubicBezTo>
                  <a:cubicBezTo>
                    <a:pt x="258507" y="15933"/>
                    <a:pt x="258507" y="14722"/>
                    <a:pt x="257599" y="13814"/>
                  </a:cubicBezTo>
                  <a:cubicBezTo>
                    <a:pt x="257267" y="13482"/>
                    <a:pt x="256753" y="13241"/>
                    <a:pt x="256206" y="13241"/>
                  </a:cubicBezTo>
                  <a:cubicBezTo>
                    <a:pt x="255756" y="13241"/>
                    <a:pt x="255285" y="13404"/>
                    <a:pt x="254875" y="13814"/>
                  </a:cubicBezTo>
                  <a:cubicBezTo>
                    <a:pt x="253059" y="15025"/>
                    <a:pt x="251545" y="16236"/>
                    <a:pt x="250032" y="17749"/>
                  </a:cubicBezTo>
                  <a:cubicBezTo>
                    <a:pt x="248821" y="19263"/>
                    <a:pt x="247610" y="21382"/>
                    <a:pt x="246399" y="22895"/>
                  </a:cubicBezTo>
                  <a:cubicBezTo>
                    <a:pt x="245399" y="24395"/>
                    <a:pt x="244675" y="25069"/>
                    <a:pt x="243821" y="25069"/>
                  </a:cubicBezTo>
                  <a:cubicBezTo>
                    <a:pt x="243124" y="25069"/>
                    <a:pt x="242342" y="24620"/>
                    <a:pt x="241253" y="23803"/>
                  </a:cubicBezTo>
                  <a:cubicBezTo>
                    <a:pt x="239740" y="21987"/>
                    <a:pt x="237924" y="20474"/>
                    <a:pt x="235805" y="19263"/>
                  </a:cubicBezTo>
                  <a:cubicBezTo>
                    <a:pt x="233686" y="18355"/>
                    <a:pt x="231264" y="17447"/>
                    <a:pt x="228842" y="16841"/>
                  </a:cubicBezTo>
                  <a:cubicBezTo>
                    <a:pt x="229751" y="15630"/>
                    <a:pt x="230356" y="14420"/>
                    <a:pt x="230961" y="13511"/>
                  </a:cubicBezTo>
                  <a:cubicBezTo>
                    <a:pt x="231567" y="12603"/>
                    <a:pt x="232172" y="11695"/>
                    <a:pt x="232475" y="10787"/>
                  </a:cubicBezTo>
                  <a:cubicBezTo>
                    <a:pt x="232475" y="9879"/>
                    <a:pt x="232475" y="9274"/>
                    <a:pt x="231869" y="8366"/>
                  </a:cubicBezTo>
                  <a:cubicBezTo>
                    <a:pt x="231567" y="8063"/>
                    <a:pt x="231113" y="7912"/>
                    <a:pt x="230621" y="7912"/>
                  </a:cubicBezTo>
                  <a:cubicBezTo>
                    <a:pt x="230129" y="7912"/>
                    <a:pt x="229599" y="8063"/>
                    <a:pt x="229145" y="8366"/>
                  </a:cubicBezTo>
                  <a:cubicBezTo>
                    <a:pt x="227632" y="9879"/>
                    <a:pt x="226118" y="11695"/>
                    <a:pt x="225513" y="13511"/>
                  </a:cubicBezTo>
                  <a:cubicBezTo>
                    <a:pt x="224302" y="15025"/>
                    <a:pt x="223999" y="17447"/>
                    <a:pt x="222183" y="18960"/>
                  </a:cubicBezTo>
                  <a:cubicBezTo>
                    <a:pt x="218047" y="16770"/>
                    <a:pt x="213519" y="15754"/>
                    <a:pt x="208914" y="15754"/>
                  </a:cubicBezTo>
                  <a:cubicBezTo>
                    <a:pt x="207791" y="15754"/>
                    <a:pt x="206663" y="15814"/>
                    <a:pt x="205534" y="15933"/>
                  </a:cubicBezTo>
                  <a:cubicBezTo>
                    <a:pt x="205534" y="11998"/>
                    <a:pt x="206140" y="8063"/>
                    <a:pt x="207048" y="4430"/>
                  </a:cubicBezTo>
                  <a:cubicBezTo>
                    <a:pt x="207351" y="2917"/>
                    <a:pt x="207653" y="798"/>
                    <a:pt x="206140" y="193"/>
                  </a:cubicBezTo>
                  <a:cubicBezTo>
                    <a:pt x="205911" y="101"/>
                    <a:pt x="205676" y="58"/>
                    <a:pt x="205440" y="58"/>
                  </a:cubicBezTo>
                  <a:cubicBezTo>
                    <a:pt x="204112" y="58"/>
                    <a:pt x="202764" y="1421"/>
                    <a:pt x="202507" y="3220"/>
                  </a:cubicBezTo>
                  <a:cubicBezTo>
                    <a:pt x="201902" y="5641"/>
                    <a:pt x="201297" y="8063"/>
                    <a:pt x="200994" y="10182"/>
                  </a:cubicBezTo>
                  <a:cubicBezTo>
                    <a:pt x="200994" y="12603"/>
                    <a:pt x="200086" y="15025"/>
                    <a:pt x="199178" y="17447"/>
                  </a:cubicBezTo>
                  <a:cubicBezTo>
                    <a:pt x="195695" y="15980"/>
                    <a:pt x="191990" y="15180"/>
                    <a:pt x="188265" y="15180"/>
                  </a:cubicBezTo>
                  <a:cubicBezTo>
                    <a:pt x="185839" y="15180"/>
                    <a:pt x="183404" y="15519"/>
                    <a:pt x="181016" y="16236"/>
                  </a:cubicBezTo>
                  <a:cubicBezTo>
                    <a:pt x="180108" y="16236"/>
                    <a:pt x="179199" y="15630"/>
                    <a:pt x="179199" y="14722"/>
                  </a:cubicBezTo>
                  <a:cubicBezTo>
                    <a:pt x="179199" y="11695"/>
                    <a:pt x="179502" y="8366"/>
                    <a:pt x="180108" y="5339"/>
                  </a:cubicBezTo>
                  <a:cubicBezTo>
                    <a:pt x="180410" y="4733"/>
                    <a:pt x="179502" y="3825"/>
                    <a:pt x="178897" y="3825"/>
                  </a:cubicBezTo>
                  <a:cubicBezTo>
                    <a:pt x="178594" y="3674"/>
                    <a:pt x="178216" y="3598"/>
                    <a:pt x="177837" y="3598"/>
                  </a:cubicBezTo>
                  <a:cubicBezTo>
                    <a:pt x="177459" y="3598"/>
                    <a:pt x="177081" y="3674"/>
                    <a:pt x="176778" y="3825"/>
                  </a:cubicBezTo>
                  <a:cubicBezTo>
                    <a:pt x="175567" y="4430"/>
                    <a:pt x="174962" y="5944"/>
                    <a:pt x="174962" y="7155"/>
                  </a:cubicBezTo>
                  <a:cubicBezTo>
                    <a:pt x="174659" y="10787"/>
                    <a:pt x="174356" y="14420"/>
                    <a:pt x="174054" y="17749"/>
                  </a:cubicBezTo>
                  <a:cubicBezTo>
                    <a:pt x="173574" y="18037"/>
                    <a:pt x="173124" y="18143"/>
                    <a:pt x="172696" y="18143"/>
                  </a:cubicBezTo>
                  <a:cubicBezTo>
                    <a:pt x="171772" y="18143"/>
                    <a:pt x="170945" y="17653"/>
                    <a:pt x="170118" y="17447"/>
                  </a:cubicBezTo>
                  <a:cubicBezTo>
                    <a:pt x="166789" y="15933"/>
                    <a:pt x="163459" y="15328"/>
                    <a:pt x="160129" y="15328"/>
                  </a:cubicBezTo>
                  <a:cubicBezTo>
                    <a:pt x="159161" y="15388"/>
                    <a:pt x="158386" y="15437"/>
                    <a:pt x="157759" y="15437"/>
                  </a:cubicBezTo>
                  <a:cubicBezTo>
                    <a:pt x="155250" y="15437"/>
                    <a:pt x="155104" y="14662"/>
                    <a:pt x="154378" y="10787"/>
                  </a:cubicBezTo>
                  <a:cubicBezTo>
                    <a:pt x="154075" y="9274"/>
                    <a:pt x="153773" y="7760"/>
                    <a:pt x="153167" y="6247"/>
                  </a:cubicBezTo>
                  <a:cubicBezTo>
                    <a:pt x="152864" y="4733"/>
                    <a:pt x="152259" y="3220"/>
                    <a:pt x="151654" y="1706"/>
                  </a:cubicBezTo>
                  <a:cubicBezTo>
                    <a:pt x="151181" y="761"/>
                    <a:pt x="150155" y="0"/>
                    <a:pt x="14915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5"/>
            <p:cNvSpPr/>
            <p:nvPr/>
          </p:nvSpPr>
          <p:spPr>
            <a:xfrm>
              <a:off x="1365675" y="1700475"/>
              <a:ext cx="2777300" cy="2177425"/>
            </a:xfrm>
            <a:custGeom>
              <a:avLst/>
              <a:gdLst/>
              <a:ahLst/>
              <a:cxnLst/>
              <a:rect l="l" t="t" r="r" b="b"/>
              <a:pathLst>
                <a:path w="111092" h="87097" extrusionOk="0">
                  <a:moveTo>
                    <a:pt x="82278" y="4963"/>
                  </a:moveTo>
                  <a:cubicBezTo>
                    <a:pt x="86711" y="4963"/>
                    <a:pt x="91061" y="6113"/>
                    <a:pt x="95049" y="7989"/>
                  </a:cubicBezTo>
                  <a:cubicBezTo>
                    <a:pt x="98681" y="9502"/>
                    <a:pt x="101405" y="12227"/>
                    <a:pt x="102919" y="15556"/>
                  </a:cubicBezTo>
                  <a:cubicBezTo>
                    <a:pt x="105341" y="20400"/>
                    <a:pt x="106249" y="25546"/>
                    <a:pt x="105643" y="30994"/>
                  </a:cubicBezTo>
                  <a:cubicBezTo>
                    <a:pt x="105038" y="34929"/>
                    <a:pt x="104130" y="38562"/>
                    <a:pt x="102616" y="42194"/>
                  </a:cubicBezTo>
                  <a:cubicBezTo>
                    <a:pt x="99892" y="48248"/>
                    <a:pt x="96865" y="54302"/>
                    <a:pt x="94141" y="60053"/>
                  </a:cubicBezTo>
                  <a:cubicBezTo>
                    <a:pt x="92022" y="64594"/>
                    <a:pt x="88389" y="68529"/>
                    <a:pt x="84454" y="71253"/>
                  </a:cubicBezTo>
                  <a:cubicBezTo>
                    <a:pt x="77492" y="75794"/>
                    <a:pt x="69924" y="78821"/>
                    <a:pt x="62054" y="80637"/>
                  </a:cubicBezTo>
                  <a:cubicBezTo>
                    <a:pt x="56317" y="81818"/>
                    <a:pt x="50392" y="82435"/>
                    <a:pt x="44488" y="82435"/>
                  </a:cubicBezTo>
                  <a:cubicBezTo>
                    <a:pt x="39801" y="82435"/>
                    <a:pt x="35128" y="82046"/>
                    <a:pt x="30573" y="81242"/>
                  </a:cubicBezTo>
                  <a:cubicBezTo>
                    <a:pt x="28152" y="80940"/>
                    <a:pt x="26033" y="80334"/>
                    <a:pt x="23914" y="79729"/>
                  </a:cubicBezTo>
                  <a:cubicBezTo>
                    <a:pt x="15136" y="77005"/>
                    <a:pt x="8779" y="70345"/>
                    <a:pt x="6660" y="61567"/>
                  </a:cubicBezTo>
                  <a:cubicBezTo>
                    <a:pt x="2725" y="47340"/>
                    <a:pt x="5146" y="38259"/>
                    <a:pt x="15741" y="27967"/>
                  </a:cubicBezTo>
                  <a:cubicBezTo>
                    <a:pt x="24217" y="20097"/>
                    <a:pt x="34508" y="14346"/>
                    <a:pt x="45708" y="11016"/>
                  </a:cubicBezTo>
                  <a:cubicBezTo>
                    <a:pt x="53579" y="8897"/>
                    <a:pt x="61449" y="7384"/>
                    <a:pt x="69319" y="6778"/>
                  </a:cubicBezTo>
                  <a:lnTo>
                    <a:pt x="69319" y="6475"/>
                  </a:lnTo>
                  <a:cubicBezTo>
                    <a:pt x="72649" y="6173"/>
                    <a:pt x="75676" y="6173"/>
                    <a:pt x="78400" y="5265"/>
                  </a:cubicBezTo>
                  <a:cubicBezTo>
                    <a:pt x="79695" y="5060"/>
                    <a:pt x="80990" y="4963"/>
                    <a:pt x="82278" y="4963"/>
                  </a:cubicBezTo>
                  <a:close/>
                  <a:moveTo>
                    <a:pt x="79733" y="0"/>
                  </a:moveTo>
                  <a:cubicBezTo>
                    <a:pt x="78462" y="0"/>
                    <a:pt x="77220" y="199"/>
                    <a:pt x="75979" y="1027"/>
                  </a:cubicBezTo>
                  <a:cubicBezTo>
                    <a:pt x="74465" y="1632"/>
                    <a:pt x="72649" y="2238"/>
                    <a:pt x="70833" y="2238"/>
                  </a:cubicBezTo>
                  <a:cubicBezTo>
                    <a:pt x="63265" y="3146"/>
                    <a:pt x="56000" y="4357"/>
                    <a:pt x="49038" y="5870"/>
                  </a:cubicBezTo>
                  <a:cubicBezTo>
                    <a:pt x="37838" y="8594"/>
                    <a:pt x="27244" y="13740"/>
                    <a:pt x="17860" y="20702"/>
                  </a:cubicBezTo>
                  <a:cubicBezTo>
                    <a:pt x="12411" y="24940"/>
                    <a:pt x="7871" y="30086"/>
                    <a:pt x="4238" y="35837"/>
                  </a:cubicBezTo>
                  <a:cubicBezTo>
                    <a:pt x="1211" y="40681"/>
                    <a:pt x="0" y="46129"/>
                    <a:pt x="606" y="51880"/>
                  </a:cubicBezTo>
                  <a:cubicBezTo>
                    <a:pt x="909" y="53999"/>
                    <a:pt x="1211" y="56421"/>
                    <a:pt x="1514" y="58843"/>
                  </a:cubicBezTo>
                  <a:cubicBezTo>
                    <a:pt x="3028" y="72161"/>
                    <a:pt x="13622" y="83059"/>
                    <a:pt x="26941" y="85177"/>
                  </a:cubicBezTo>
                  <a:cubicBezTo>
                    <a:pt x="33083" y="86480"/>
                    <a:pt x="39224" y="87096"/>
                    <a:pt x="45366" y="87096"/>
                  </a:cubicBezTo>
                  <a:cubicBezTo>
                    <a:pt x="49213" y="87096"/>
                    <a:pt x="53061" y="86855"/>
                    <a:pt x="56908" y="86388"/>
                  </a:cubicBezTo>
                  <a:cubicBezTo>
                    <a:pt x="67806" y="84572"/>
                    <a:pt x="78400" y="80637"/>
                    <a:pt x="87481" y="74583"/>
                  </a:cubicBezTo>
                  <a:cubicBezTo>
                    <a:pt x="91114" y="72464"/>
                    <a:pt x="94141" y="69437"/>
                    <a:pt x="96562" y="66107"/>
                  </a:cubicBezTo>
                  <a:cubicBezTo>
                    <a:pt x="101405" y="57632"/>
                    <a:pt x="105341" y="48853"/>
                    <a:pt x="108670" y="39470"/>
                  </a:cubicBezTo>
                  <a:cubicBezTo>
                    <a:pt x="110789" y="33416"/>
                    <a:pt x="111092" y="27059"/>
                    <a:pt x="109578" y="21005"/>
                  </a:cubicBezTo>
                  <a:cubicBezTo>
                    <a:pt x="108973" y="14951"/>
                    <a:pt x="105643" y="9805"/>
                    <a:pt x="100800" y="6475"/>
                  </a:cubicBezTo>
                  <a:cubicBezTo>
                    <a:pt x="95857" y="3568"/>
                    <a:pt x="91472" y="101"/>
                    <a:pt x="85231" y="101"/>
                  </a:cubicBezTo>
                  <a:cubicBezTo>
                    <a:pt x="84975" y="101"/>
                    <a:pt x="84716" y="107"/>
                    <a:pt x="84454" y="119"/>
                  </a:cubicBezTo>
                  <a:cubicBezTo>
                    <a:pt x="84083" y="156"/>
                    <a:pt x="83717" y="170"/>
                    <a:pt x="83355" y="170"/>
                  </a:cubicBezTo>
                  <a:cubicBezTo>
                    <a:pt x="82108" y="170"/>
                    <a:pt x="80908" y="0"/>
                    <a:pt x="797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5"/>
            <p:cNvSpPr/>
            <p:nvPr/>
          </p:nvSpPr>
          <p:spPr>
            <a:xfrm>
              <a:off x="4332150" y="1461275"/>
              <a:ext cx="1816225" cy="1284075"/>
            </a:xfrm>
            <a:custGeom>
              <a:avLst/>
              <a:gdLst/>
              <a:ahLst/>
              <a:cxnLst/>
              <a:rect l="l" t="t" r="r" b="b"/>
              <a:pathLst>
                <a:path w="72649" h="51363" extrusionOk="0">
                  <a:moveTo>
                    <a:pt x="45928" y="4529"/>
                  </a:moveTo>
                  <a:cubicBezTo>
                    <a:pt x="48167" y="4529"/>
                    <a:pt x="50419" y="4629"/>
                    <a:pt x="52670" y="4844"/>
                  </a:cubicBezTo>
                  <a:cubicBezTo>
                    <a:pt x="56000" y="4844"/>
                    <a:pt x="58724" y="6660"/>
                    <a:pt x="60238" y="9384"/>
                  </a:cubicBezTo>
                  <a:lnTo>
                    <a:pt x="64778" y="17557"/>
                  </a:lnTo>
                  <a:cubicBezTo>
                    <a:pt x="67200" y="22097"/>
                    <a:pt x="66292" y="27849"/>
                    <a:pt x="62660" y="31481"/>
                  </a:cubicBezTo>
                  <a:cubicBezTo>
                    <a:pt x="62054" y="32692"/>
                    <a:pt x="60843" y="33600"/>
                    <a:pt x="59935" y="34205"/>
                  </a:cubicBezTo>
                  <a:cubicBezTo>
                    <a:pt x="51460" y="40562"/>
                    <a:pt x="41773" y="44800"/>
                    <a:pt x="31481" y="46313"/>
                  </a:cubicBezTo>
                  <a:cubicBezTo>
                    <a:pt x="30140" y="46505"/>
                    <a:pt x="28767" y="46606"/>
                    <a:pt x="27394" y="46606"/>
                  </a:cubicBezTo>
                  <a:cubicBezTo>
                    <a:pt x="24429" y="46606"/>
                    <a:pt x="21457" y="46137"/>
                    <a:pt x="18768" y="45103"/>
                  </a:cubicBezTo>
                  <a:cubicBezTo>
                    <a:pt x="16044" y="44195"/>
                    <a:pt x="13925" y="42984"/>
                    <a:pt x="11806" y="41470"/>
                  </a:cubicBezTo>
                  <a:cubicBezTo>
                    <a:pt x="5752" y="36324"/>
                    <a:pt x="4844" y="31481"/>
                    <a:pt x="7871" y="26335"/>
                  </a:cubicBezTo>
                  <a:cubicBezTo>
                    <a:pt x="13319" y="15438"/>
                    <a:pt x="21189" y="7265"/>
                    <a:pt x="33903" y="5449"/>
                  </a:cubicBezTo>
                  <a:cubicBezTo>
                    <a:pt x="37812" y="4863"/>
                    <a:pt x="41848" y="4529"/>
                    <a:pt x="45928" y="4529"/>
                  </a:cubicBezTo>
                  <a:close/>
                  <a:moveTo>
                    <a:pt x="55092" y="0"/>
                  </a:moveTo>
                  <a:cubicBezTo>
                    <a:pt x="53293" y="180"/>
                    <a:pt x="51495" y="227"/>
                    <a:pt x="49728" y="227"/>
                  </a:cubicBezTo>
                  <a:cubicBezTo>
                    <a:pt x="47855" y="227"/>
                    <a:pt x="46018" y="175"/>
                    <a:pt x="44254" y="175"/>
                  </a:cubicBezTo>
                  <a:cubicBezTo>
                    <a:pt x="42081" y="175"/>
                    <a:pt x="40020" y="253"/>
                    <a:pt x="38141" y="606"/>
                  </a:cubicBezTo>
                  <a:cubicBezTo>
                    <a:pt x="23308" y="1514"/>
                    <a:pt x="9990" y="10595"/>
                    <a:pt x="3936" y="24216"/>
                  </a:cubicBezTo>
                  <a:cubicBezTo>
                    <a:pt x="0" y="31481"/>
                    <a:pt x="2119" y="40562"/>
                    <a:pt x="8779" y="45103"/>
                  </a:cubicBezTo>
                  <a:cubicBezTo>
                    <a:pt x="14175" y="49214"/>
                    <a:pt x="20443" y="51362"/>
                    <a:pt x="26843" y="51362"/>
                  </a:cubicBezTo>
                  <a:cubicBezTo>
                    <a:pt x="27983" y="51362"/>
                    <a:pt x="29127" y="51294"/>
                    <a:pt x="30271" y="51157"/>
                  </a:cubicBezTo>
                  <a:cubicBezTo>
                    <a:pt x="42379" y="49946"/>
                    <a:pt x="53579" y="45405"/>
                    <a:pt x="62660" y="37838"/>
                  </a:cubicBezTo>
                  <a:cubicBezTo>
                    <a:pt x="71135" y="31784"/>
                    <a:pt x="72649" y="23611"/>
                    <a:pt x="68108" y="14227"/>
                  </a:cubicBezTo>
                  <a:cubicBezTo>
                    <a:pt x="67503" y="12714"/>
                    <a:pt x="66595" y="11503"/>
                    <a:pt x="65687" y="9989"/>
                  </a:cubicBezTo>
                  <a:cubicBezTo>
                    <a:pt x="64778" y="8476"/>
                    <a:pt x="64173" y="6660"/>
                    <a:pt x="63870" y="4844"/>
                  </a:cubicBezTo>
                  <a:cubicBezTo>
                    <a:pt x="63870" y="2422"/>
                    <a:pt x="62660" y="1514"/>
                    <a:pt x="60541" y="1211"/>
                  </a:cubicBezTo>
                  <a:cubicBezTo>
                    <a:pt x="58724" y="606"/>
                    <a:pt x="56908" y="303"/>
                    <a:pt x="550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5"/>
            <p:cNvSpPr/>
            <p:nvPr/>
          </p:nvSpPr>
          <p:spPr>
            <a:xfrm>
              <a:off x="1713775" y="2132325"/>
              <a:ext cx="2050825" cy="1387625"/>
            </a:xfrm>
            <a:custGeom>
              <a:avLst/>
              <a:gdLst/>
              <a:ahLst/>
              <a:cxnLst/>
              <a:rect l="l" t="t" r="r" b="b"/>
              <a:pathLst>
                <a:path w="82033" h="55505" extrusionOk="0">
                  <a:moveTo>
                    <a:pt x="46257" y="5322"/>
                  </a:moveTo>
                  <a:cubicBezTo>
                    <a:pt x="47811" y="5322"/>
                    <a:pt x="49388" y="5722"/>
                    <a:pt x="50855" y="6455"/>
                  </a:cubicBezTo>
                  <a:cubicBezTo>
                    <a:pt x="52973" y="7061"/>
                    <a:pt x="55092" y="7363"/>
                    <a:pt x="57514" y="7363"/>
                  </a:cubicBezTo>
                  <a:cubicBezTo>
                    <a:pt x="60541" y="7969"/>
                    <a:pt x="63568" y="8272"/>
                    <a:pt x="66595" y="8877"/>
                  </a:cubicBezTo>
                  <a:cubicBezTo>
                    <a:pt x="73557" y="9785"/>
                    <a:pt x="76584" y="17958"/>
                    <a:pt x="71741" y="22801"/>
                  </a:cubicBezTo>
                  <a:cubicBezTo>
                    <a:pt x="69319" y="26131"/>
                    <a:pt x="66595" y="29461"/>
                    <a:pt x="63568" y="32185"/>
                  </a:cubicBezTo>
                  <a:cubicBezTo>
                    <a:pt x="58725" y="36725"/>
                    <a:pt x="53579" y="40660"/>
                    <a:pt x="47828" y="44293"/>
                  </a:cubicBezTo>
                  <a:cubicBezTo>
                    <a:pt x="42076" y="47925"/>
                    <a:pt x="35417" y="50044"/>
                    <a:pt x="28757" y="50650"/>
                  </a:cubicBezTo>
                  <a:cubicBezTo>
                    <a:pt x="27149" y="50864"/>
                    <a:pt x="25540" y="50965"/>
                    <a:pt x="23945" y="50965"/>
                  </a:cubicBezTo>
                  <a:cubicBezTo>
                    <a:pt x="21038" y="50965"/>
                    <a:pt x="18175" y="50631"/>
                    <a:pt x="15439" y="50044"/>
                  </a:cubicBezTo>
                  <a:cubicBezTo>
                    <a:pt x="13320" y="49439"/>
                    <a:pt x="11503" y="48531"/>
                    <a:pt x="9687" y="47320"/>
                  </a:cubicBezTo>
                  <a:cubicBezTo>
                    <a:pt x="6357" y="45201"/>
                    <a:pt x="4541" y="41266"/>
                    <a:pt x="5752" y="37331"/>
                  </a:cubicBezTo>
                  <a:cubicBezTo>
                    <a:pt x="6963" y="30671"/>
                    <a:pt x="10293" y="24920"/>
                    <a:pt x="15741" y="20682"/>
                  </a:cubicBezTo>
                  <a:cubicBezTo>
                    <a:pt x="23611" y="13720"/>
                    <a:pt x="32995" y="8574"/>
                    <a:pt x="43287" y="5850"/>
                  </a:cubicBezTo>
                  <a:cubicBezTo>
                    <a:pt x="44242" y="5492"/>
                    <a:pt x="45245" y="5322"/>
                    <a:pt x="46257" y="5322"/>
                  </a:cubicBezTo>
                  <a:close/>
                  <a:moveTo>
                    <a:pt x="51075" y="1"/>
                  </a:moveTo>
                  <a:cubicBezTo>
                    <a:pt x="49870" y="1"/>
                    <a:pt x="48672" y="137"/>
                    <a:pt x="47525" y="401"/>
                  </a:cubicBezTo>
                  <a:cubicBezTo>
                    <a:pt x="33298" y="2823"/>
                    <a:pt x="19979" y="9785"/>
                    <a:pt x="9687" y="20077"/>
                  </a:cubicBezTo>
                  <a:cubicBezTo>
                    <a:pt x="5147" y="24617"/>
                    <a:pt x="1817" y="30671"/>
                    <a:pt x="909" y="37331"/>
                  </a:cubicBezTo>
                  <a:cubicBezTo>
                    <a:pt x="1" y="41569"/>
                    <a:pt x="1514" y="46412"/>
                    <a:pt x="4844" y="49439"/>
                  </a:cubicBezTo>
                  <a:cubicBezTo>
                    <a:pt x="7568" y="51860"/>
                    <a:pt x="10898" y="53677"/>
                    <a:pt x="14530" y="54585"/>
                  </a:cubicBezTo>
                  <a:cubicBezTo>
                    <a:pt x="17658" y="55171"/>
                    <a:pt x="20912" y="55505"/>
                    <a:pt x="24129" y="55505"/>
                  </a:cubicBezTo>
                  <a:cubicBezTo>
                    <a:pt x="25893" y="55505"/>
                    <a:pt x="27647" y="55405"/>
                    <a:pt x="29363" y="55190"/>
                  </a:cubicBezTo>
                  <a:cubicBezTo>
                    <a:pt x="32692" y="54585"/>
                    <a:pt x="36022" y="53979"/>
                    <a:pt x="39352" y="53071"/>
                  </a:cubicBezTo>
                  <a:cubicBezTo>
                    <a:pt x="53882" y="47320"/>
                    <a:pt x="66595" y="37633"/>
                    <a:pt x="75676" y="25223"/>
                  </a:cubicBezTo>
                  <a:cubicBezTo>
                    <a:pt x="82033" y="17655"/>
                    <a:pt x="77492" y="6153"/>
                    <a:pt x="67806" y="4639"/>
                  </a:cubicBezTo>
                  <a:cubicBezTo>
                    <a:pt x="64779" y="4639"/>
                    <a:pt x="62055" y="3731"/>
                    <a:pt x="59330" y="2520"/>
                  </a:cubicBezTo>
                  <a:cubicBezTo>
                    <a:pt x="56971" y="805"/>
                    <a:pt x="54004" y="1"/>
                    <a:pt x="5107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5"/>
            <p:cNvSpPr/>
            <p:nvPr/>
          </p:nvSpPr>
          <p:spPr>
            <a:xfrm>
              <a:off x="4763500" y="1748825"/>
              <a:ext cx="862725" cy="670475"/>
            </a:xfrm>
            <a:custGeom>
              <a:avLst/>
              <a:gdLst/>
              <a:ahLst/>
              <a:cxnLst/>
              <a:rect l="l" t="t" r="r" b="b"/>
              <a:pathLst>
                <a:path w="34509" h="26819" extrusionOk="0">
                  <a:moveTo>
                    <a:pt x="23276" y="4603"/>
                  </a:moveTo>
                  <a:cubicBezTo>
                    <a:pt x="25665" y="4603"/>
                    <a:pt x="26173" y="5502"/>
                    <a:pt x="27546" y="8477"/>
                  </a:cubicBezTo>
                  <a:cubicBezTo>
                    <a:pt x="29665" y="11504"/>
                    <a:pt x="29060" y="15741"/>
                    <a:pt x="26335" y="18163"/>
                  </a:cubicBezTo>
                  <a:cubicBezTo>
                    <a:pt x="23611" y="20282"/>
                    <a:pt x="20584" y="21795"/>
                    <a:pt x="16952" y="21795"/>
                  </a:cubicBezTo>
                  <a:cubicBezTo>
                    <a:pt x="16257" y="21922"/>
                    <a:pt x="15549" y="21982"/>
                    <a:pt x="14838" y="21982"/>
                  </a:cubicBezTo>
                  <a:cubicBezTo>
                    <a:pt x="12145" y="21982"/>
                    <a:pt x="9421" y="21114"/>
                    <a:pt x="7265" y="19676"/>
                  </a:cubicBezTo>
                  <a:cubicBezTo>
                    <a:pt x="5449" y="18768"/>
                    <a:pt x="4844" y="16649"/>
                    <a:pt x="6054" y="14833"/>
                  </a:cubicBezTo>
                  <a:cubicBezTo>
                    <a:pt x="9081" y="9687"/>
                    <a:pt x="14227" y="5752"/>
                    <a:pt x="20281" y="4844"/>
                  </a:cubicBezTo>
                  <a:cubicBezTo>
                    <a:pt x="21537" y="4696"/>
                    <a:pt x="22504" y="4603"/>
                    <a:pt x="23276" y="4603"/>
                  </a:cubicBezTo>
                  <a:close/>
                  <a:moveTo>
                    <a:pt x="24900" y="1"/>
                  </a:moveTo>
                  <a:cubicBezTo>
                    <a:pt x="23746" y="1"/>
                    <a:pt x="22602" y="102"/>
                    <a:pt x="21492" y="304"/>
                  </a:cubicBezTo>
                  <a:cubicBezTo>
                    <a:pt x="13017" y="909"/>
                    <a:pt x="5752" y="6055"/>
                    <a:pt x="1817" y="13320"/>
                  </a:cubicBezTo>
                  <a:cubicBezTo>
                    <a:pt x="0" y="16044"/>
                    <a:pt x="606" y="19979"/>
                    <a:pt x="3027" y="22098"/>
                  </a:cubicBezTo>
                  <a:cubicBezTo>
                    <a:pt x="4238" y="23309"/>
                    <a:pt x="5752" y="24217"/>
                    <a:pt x="7568" y="25125"/>
                  </a:cubicBezTo>
                  <a:cubicBezTo>
                    <a:pt x="10219" y="26261"/>
                    <a:pt x="13027" y="26818"/>
                    <a:pt x="15840" y="26818"/>
                  </a:cubicBezTo>
                  <a:cubicBezTo>
                    <a:pt x="19773" y="26818"/>
                    <a:pt x="23714" y="25729"/>
                    <a:pt x="27243" y="23612"/>
                  </a:cubicBezTo>
                  <a:cubicBezTo>
                    <a:pt x="31481" y="20887"/>
                    <a:pt x="34206" y="16044"/>
                    <a:pt x="33903" y="11201"/>
                  </a:cubicBezTo>
                  <a:cubicBezTo>
                    <a:pt x="33600" y="9082"/>
                    <a:pt x="33600" y="6963"/>
                    <a:pt x="34206" y="4844"/>
                  </a:cubicBezTo>
                  <a:cubicBezTo>
                    <a:pt x="34508" y="3028"/>
                    <a:pt x="33298" y="1817"/>
                    <a:pt x="31784" y="1212"/>
                  </a:cubicBezTo>
                  <a:cubicBezTo>
                    <a:pt x="29564" y="405"/>
                    <a:pt x="27210" y="1"/>
                    <a:pt x="2490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5"/>
            <p:cNvSpPr/>
            <p:nvPr/>
          </p:nvSpPr>
          <p:spPr>
            <a:xfrm>
              <a:off x="2228375" y="2535850"/>
              <a:ext cx="703800" cy="547750"/>
            </a:xfrm>
            <a:custGeom>
              <a:avLst/>
              <a:gdLst/>
              <a:ahLst/>
              <a:cxnLst/>
              <a:rect l="l" t="t" r="r" b="b"/>
              <a:pathLst>
                <a:path w="28152" h="21910" extrusionOk="0">
                  <a:moveTo>
                    <a:pt x="19676" y="5147"/>
                  </a:moveTo>
                  <a:cubicBezTo>
                    <a:pt x="20281" y="5147"/>
                    <a:pt x="20887" y="5449"/>
                    <a:pt x="21795" y="5449"/>
                  </a:cubicBezTo>
                  <a:cubicBezTo>
                    <a:pt x="21795" y="6357"/>
                    <a:pt x="21795" y="7266"/>
                    <a:pt x="21492" y="7568"/>
                  </a:cubicBezTo>
                  <a:cubicBezTo>
                    <a:pt x="18163" y="10898"/>
                    <a:pt x="14227" y="13622"/>
                    <a:pt x="9990" y="15741"/>
                  </a:cubicBezTo>
                  <a:cubicBezTo>
                    <a:pt x="9687" y="15741"/>
                    <a:pt x="9081" y="15741"/>
                    <a:pt x="8779" y="15438"/>
                  </a:cubicBezTo>
                  <a:cubicBezTo>
                    <a:pt x="7871" y="14833"/>
                    <a:pt x="7871" y="13925"/>
                    <a:pt x="8173" y="13320"/>
                  </a:cubicBezTo>
                  <a:cubicBezTo>
                    <a:pt x="10898" y="9384"/>
                    <a:pt x="15136" y="6660"/>
                    <a:pt x="19676" y="5147"/>
                  </a:cubicBezTo>
                  <a:close/>
                  <a:moveTo>
                    <a:pt x="20887" y="1"/>
                  </a:moveTo>
                  <a:cubicBezTo>
                    <a:pt x="12411" y="2120"/>
                    <a:pt x="5146" y="7568"/>
                    <a:pt x="909" y="15136"/>
                  </a:cubicBezTo>
                  <a:cubicBezTo>
                    <a:pt x="0" y="16649"/>
                    <a:pt x="606" y="18768"/>
                    <a:pt x="2119" y="19979"/>
                  </a:cubicBezTo>
                  <a:cubicBezTo>
                    <a:pt x="3164" y="21233"/>
                    <a:pt x="4786" y="21910"/>
                    <a:pt x="6388" y="21910"/>
                  </a:cubicBezTo>
                  <a:cubicBezTo>
                    <a:pt x="7106" y="21910"/>
                    <a:pt x="7820" y="21774"/>
                    <a:pt x="8476" y="21492"/>
                  </a:cubicBezTo>
                  <a:cubicBezTo>
                    <a:pt x="14530" y="18768"/>
                    <a:pt x="20281" y="14833"/>
                    <a:pt x="25125" y="9990"/>
                  </a:cubicBezTo>
                  <a:cubicBezTo>
                    <a:pt x="26335" y="8779"/>
                    <a:pt x="27244" y="6963"/>
                    <a:pt x="27546" y="5147"/>
                  </a:cubicBezTo>
                  <a:cubicBezTo>
                    <a:pt x="28152" y="3028"/>
                    <a:pt x="26941" y="909"/>
                    <a:pt x="24822" y="303"/>
                  </a:cubicBezTo>
                  <a:cubicBezTo>
                    <a:pt x="23308" y="303"/>
                    <a:pt x="22098" y="1"/>
                    <a:pt x="2088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45"/>
          <p:cNvGrpSpPr/>
          <p:nvPr/>
        </p:nvGrpSpPr>
        <p:grpSpPr>
          <a:xfrm>
            <a:off x="3368909" y="-14703"/>
            <a:ext cx="1311494" cy="1633738"/>
            <a:chOff x="1728250" y="237500"/>
            <a:chExt cx="4090750" cy="5095875"/>
          </a:xfrm>
        </p:grpSpPr>
        <p:sp>
          <p:nvSpPr>
            <p:cNvPr id="1297" name="Google Shape;1297;p45"/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5"/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5"/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5"/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5"/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5"/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5"/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5"/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5"/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5"/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5"/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5"/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5"/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5"/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5"/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5"/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5"/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5"/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5"/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5"/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5"/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5"/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5"/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5"/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5"/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5"/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5"/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5"/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5"/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1331;p46"/>
          <p:cNvSpPr/>
          <p:nvPr/>
        </p:nvSpPr>
        <p:spPr>
          <a:xfrm>
            <a:off x="619990" y="1862773"/>
            <a:ext cx="852900" cy="396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333;p46"/>
          <p:cNvSpPr txBox="1">
            <a:spLocks/>
          </p:cNvSpPr>
          <p:nvPr/>
        </p:nvSpPr>
        <p:spPr>
          <a:xfrm>
            <a:off x="697390" y="1935041"/>
            <a:ext cx="698100" cy="28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200" dirty="0" smtClean="0">
                <a:solidFill>
                  <a:schemeClr val="accent5"/>
                </a:solidFill>
                <a:latin typeface="Fredoka One" panose="020B0604020202020204" charset="0"/>
              </a:rPr>
              <a:t>03</a:t>
            </a:r>
            <a:endParaRPr lang="en" sz="2200" dirty="0">
              <a:solidFill>
                <a:schemeClr val="accent5"/>
              </a:solidFill>
              <a:latin typeface="Fredoka One" panose="020B0604020202020204" charset="0"/>
            </a:endParaRPr>
          </a:p>
        </p:txBody>
      </p:sp>
      <p:pic>
        <p:nvPicPr>
          <p:cNvPr id="87" name="Google Shape;1482;p5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926" y="665750"/>
            <a:ext cx="4693785" cy="3850724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4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1482;p5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89" y="662236"/>
            <a:ext cx="4771697" cy="384696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64" name="Google Shape;1364;p48"/>
          <p:cNvSpPr txBox="1">
            <a:spLocks noGrp="1"/>
          </p:cNvSpPr>
          <p:nvPr>
            <p:ph type="title"/>
          </p:nvPr>
        </p:nvSpPr>
        <p:spPr>
          <a:xfrm>
            <a:off x="779131" y="1012315"/>
            <a:ext cx="2496166" cy="7655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 smtClean="0"/>
              <a:t>Koraci</a:t>
            </a:r>
            <a:r>
              <a:rPr lang="hr-HR" sz="2200" dirty="0" smtClean="0"/>
              <a:t> </a:t>
            </a:r>
            <a:endParaRPr sz="2200" dirty="0"/>
          </a:p>
        </p:txBody>
      </p:sp>
      <p:sp>
        <p:nvSpPr>
          <p:cNvPr id="58" name="Google Shape;1350;p47"/>
          <p:cNvSpPr/>
          <p:nvPr/>
        </p:nvSpPr>
        <p:spPr>
          <a:xfrm>
            <a:off x="645417" y="1936546"/>
            <a:ext cx="852900" cy="396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333;p46"/>
          <p:cNvSpPr txBox="1">
            <a:spLocks/>
          </p:cNvSpPr>
          <p:nvPr/>
        </p:nvSpPr>
        <p:spPr>
          <a:xfrm>
            <a:off x="722817" y="1994596"/>
            <a:ext cx="698100" cy="28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200" dirty="0" smtClean="0">
                <a:solidFill>
                  <a:schemeClr val="accent5"/>
                </a:solidFill>
                <a:latin typeface="Fredoka One" panose="020B0604020202020204" charset="0"/>
              </a:rPr>
              <a:t>0</a:t>
            </a:r>
            <a:r>
              <a:rPr lang="hr-HR" sz="2200" dirty="0" smtClean="0">
                <a:solidFill>
                  <a:schemeClr val="accent5"/>
                </a:solidFill>
                <a:latin typeface="Fredoka One" panose="020B0604020202020204" charset="0"/>
              </a:rPr>
              <a:t>4</a:t>
            </a:r>
            <a:endParaRPr lang="en" sz="2200" dirty="0">
              <a:solidFill>
                <a:schemeClr val="accent5"/>
              </a:solidFill>
              <a:latin typeface="Fredoka One" panose="020B0604020202020204" charset="0"/>
            </a:endParaRPr>
          </a:p>
        </p:txBody>
      </p:sp>
      <p:sp>
        <p:nvSpPr>
          <p:cNvPr id="61" name="Google Shape;1245;p45"/>
          <p:cNvSpPr txBox="1">
            <a:spLocks/>
          </p:cNvSpPr>
          <p:nvPr/>
        </p:nvSpPr>
        <p:spPr>
          <a:xfrm>
            <a:off x="645417" y="2686148"/>
            <a:ext cx="4038369" cy="9237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6"/>
              </a:buClr>
              <a:buSzPts val="1800"/>
            </a:pPr>
            <a:r>
              <a:rPr lang="hr-HR" sz="2400" dirty="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Barlow Medium"/>
              </a:rPr>
              <a:t>Krumpire stavimo u posudu s vodom i promatramo neko </a:t>
            </a:r>
            <a:r>
              <a:rPr lang="hr-HR" sz="2400" dirty="0" smtClean="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Barlow Medium"/>
              </a:rPr>
              <a:t>vrijeme</a:t>
            </a:r>
            <a:endParaRPr lang="hr-HR" sz="2400" dirty="0">
              <a:solidFill>
                <a:schemeClr val="accent2"/>
              </a:solidFill>
              <a:latin typeface="Fredoka One"/>
              <a:ea typeface="Fredoka One"/>
              <a:cs typeface="Fredoka One"/>
              <a:sym typeface="Barlow Medium"/>
            </a:endParaRPr>
          </a:p>
        </p:txBody>
      </p:sp>
      <p:grpSp>
        <p:nvGrpSpPr>
          <p:cNvPr id="1365" name="Google Shape;1365;p48"/>
          <p:cNvGrpSpPr/>
          <p:nvPr/>
        </p:nvGrpSpPr>
        <p:grpSpPr>
          <a:xfrm>
            <a:off x="5501883" y="-246027"/>
            <a:ext cx="1025042" cy="953542"/>
            <a:chOff x="920750" y="240450"/>
            <a:chExt cx="5619750" cy="5227750"/>
          </a:xfrm>
        </p:grpSpPr>
        <p:sp>
          <p:nvSpPr>
            <p:cNvPr id="1366" name="Google Shape;1366;p48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8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8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8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8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8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8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8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8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8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8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8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8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8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8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8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8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8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8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8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8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8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8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8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43"/>
          <p:cNvSpPr txBox="1">
            <a:spLocks noGrp="1"/>
          </p:cNvSpPr>
          <p:nvPr>
            <p:ph type="title"/>
          </p:nvPr>
        </p:nvSpPr>
        <p:spPr>
          <a:xfrm>
            <a:off x="1553302" y="471779"/>
            <a:ext cx="38518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Rezultati </a:t>
            </a:r>
            <a:endParaRPr dirty="0"/>
          </a:p>
        </p:txBody>
      </p:sp>
      <p:sp>
        <p:nvSpPr>
          <p:cNvPr id="1195" name="Google Shape;1195;p43"/>
          <p:cNvSpPr txBox="1">
            <a:spLocks noGrp="1"/>
          </p:cNvSpPr>
          <p:nvPr>
            <p:ph type="body" idx="1"/>
          </p:nvPr>
        </p:nvSpPr>
        <p:spPr>
          <a:xfrm>
            <a:off x="468330" y="1370685"/>
            <a:ext cx="4132981" cy="3049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E6646E"/>
              </a:buClr>
              <a:buSzPts val="440"/>
              <a:buNone/>
            </a:pPr>
            <a:endParaRPr lang="hr-HR" sz="1600" dirty="0"/>
          </a:p>
          <a:p>
            <a:pPr marL="0" lvl="0" indent="0">
              <a:buClr>
                <a:srgbClr val="E6646E"/>
              </a:buClr>
              <a:buSzPts val="440"/>
              <a:buNone/>
            </a:pPr>
            <a:r>
              <a:rPr lang="hr-HR" sz="2400" dirty="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rPr>
              <a:t>Sol u sirovom krumpiru se otopi u vodi, dok je sol u kuhanom još uvijek u čvrstom stanju, a treći krumpir je bez vode. </a:t>
            </a:r>
          </a:p>
          <a:p>
            <a:pPr marL="0" lvl="0" indent="0">
              <a:buClr>
                <a:srgbClr val="E6646E"/>
              </a:buClr>
              <a:buSzPts val="440"/>
              <a:buNone/>
            </a:pPr>
            <a:endParaRPr lang="hr-HR" dirty="0"/>
          </a:p>
          <a:p>
            <a:pPr marL="0" lvl="0" indent="0">
              <a:buClr>
                <a:srgbClr val="E6646E"/>
              </a:buClr>
              <a:buSzPts val="440"/>
              <a:buNone/>
            </a:pPr>
            <a:endParaRPr lang="hr-HR" dirty="0" smtClean="0"/>
          </a:p>
          <a:p>
            <a:pPr marL="0" lvl="0" indent="0">
              <a:buClr>
                <a:srgbClr val="E6646E"/>
              </a:buClr>
              <a:buSzPts val="440"/>
              <a:buNone/>
            </a:pPr>
            <a:endParaRPr lang="hr-HR" dirty="0"/>
          </a:p>
        </p:txBody>
      </p:sp>
      <p:grpSp>
        <p:nvGrpSpPr>
          <p:cNvPr id="1196" name="Google Shape;1196;p43"/>
          <p:cNvGrpSpPr/>
          <p:nvPr/>
        </p:nvGrpSpPr>
        <p:grpSpPr>
          <a:xfrm rot="8999937">
            <a:off x="93267" y="367482"/>
            <a:ext cx="1503570" cy="572809"/>
            <a:chOff x="193975" y="1518050"/>
            <a:chExt cx="6948325" cy="2647075"/>
          </a:xfrm>
        </p:grpSpPr>
        <p:sp>
          <p:nvSpPr>
            <p:cNvPr id="1197" name="Google Shape;1197;p43"/>
            <p:cNvSpPr/>
            <p:nvPr/>
          </p:nvSpPr>
          <p:spPr>
            <a:xfrm>
              <a:off x="856025" y="1949525"/>
              <a:ext cx="5390925" cy="1671850"/>
            </a:xfrm>
            <a:custGeom>
              <a:avLst/>
              <a:gdLst/>
              <a:ahLst/>
              <a:cxnLst/>
              <a:rect l="l" t="t" r="r" b="b"/>
              <a:pathLst>
                <a:path w="215637" h="66874" extrusionOk="0">
                  <a:moveTo>
                    <a:pt x="5549" y="1"/>
                  </a:moveTo>
                  <a:lnTo>
                    <a:pt x="0" y="35562"/>
                  </a:lnTo>
                  <a:cubicBezTo>
                    <a:pt x="59017" y="41363"/>
                    <a:pt x="117528" y="50946"/>
                    <a:pt x="175032" y="64313"/>
                  </a:cubicBezTo>
                  <a:cubicBezTo>
                    <a:pt x="181146" y="65898"/>
                    <a:pt x="187260" y="66874"/>
                    <a:pt x="193375" y="66874"/>
                  </a:cubicBezTo>
                  <a:cubicBezTo>
                    <a:pt x="194070" y="66874"/>
                    <a:pt x="194765" y="66861"/>
                    <a:pt x="195460" y="66835"/>
                  </a:cubicBezTo>
                  <a:cubicBezTo>
                    <a:pt x="202522" y="66331"/>
                    <a:pt x="208827" y="62548"/>
                    <a:pt x="212610" y="56495"/>
                  </a:cubicBezTo>
                  <a:cubicBezTo>
                    <a:pt x="215637" y="50442"/>
                    <a:pt x="213367" y="41615"/>
                    <a:pt x="207062" y="39093"/>
                  </a:cubicBezTo>
                  <a:lnTo>
                    <a:pt x="209836" y="37832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414650" y="1621675"/>
              <a:ext cx="6645675" cy="2493775"/>
            </a:xfrm>
            <a:custGeom>
              <a:avLst/>
              <a:gdLst/>
              <a:ahLst/>
              <a:cxnLst/>
              <a:rect l="l" t="t" r="r" b="b"/>
              <a:pathLst>
                <a:path w="265827" h="99751" extrusionOk="0">
                  <a:moveTo>
                    <a:pt x="2523" y="0"/>
                  </a:moveTo>
                  <a:lnTo>
                    <a:pt x="6558" y="3783"/>
                  </a:lnTo>
                  <a:lnTo>
                    <a:pt x="204288" y="43380"/>
                  </a:lnTo>
                  <a:cubicBezTo>
                    <a:pt x="212863" y="45145"/>
                    <a:pt x="221943" y="47163"/>
                    <a:pt x="229509" y="52207"/>
                  </a:cubicBezTo>
                  <a:cubicBezTo>
                    <a:pt x="236823" y="57251"/>
                    <a:pt x="242119" y="66330"/>
                    <a:pt x="239597" y="75157"/>
                  </a:cubicBezTo>
                  <a:cubicBezTo>
                    <a:pt x="237075" y="83732"/>
                    <a:pt x="228248" y="88777"/>
                    <a:pt x="219420" y="89785"/>
                  </a:cubicBezTo>
                  <a:cubicBezTo>
                    <a:pt x="218413" y="89872"/>
                    <a:pt x="217409" y="89912"/>
                    <a:pt x="216408" y="89912"/>
                  </a:cubicBezTo>
                  <a:cubicBezTo>
                    <a:pt x="208636" y="89912"/>
                    <a:pt x="201040" y="87480"/>
                    <a:pt x="193443" y="85246"/>
                  </a:cubicBezTo>
                  <a:cubicBezTo>
                    <a:pt x="135103" y="68142"/>
                    <a:pt x="74804" y="57568"/>
                    <a:pt x="13961" y="57568"/>
                  </a:cubicBezTo>
                  <a:cubicBezTo>
                    <a:pt x="9311" y="57568"/>
                    <a:pt x="4657" y="57630"/>
                    <a:pt x="1" y="57755"/>
                  </a:cubicBezTo>
                  <a:lnTo>
                    <a:pt x="218159" y="97856"/>
                  </a:lnTo>
                  <a:cubicBezTo>
                    <a:pt x="223654" y="98833"/>
                    <a:pt x="229444" y="99750"/>
                    <a:pt x="235044" y="99750"/>
                  </a:cubicBezTo>
                  <a:cubicBezTo>
                    <a:pt x="241010" y="99750"/>
                    <a:pt x="246759" y="98709"/>
                    <a:pt x="251703" y="95586"/>
                  </a:cubicBezTo>
                  <a:cubicBezTo>
                    <a:pt x="262548" y="89029"/>
                    <a:pt x="265826" y="73896"/>
                    <a:pt x="261791" y="62043"/>
                  </a:cubicBezTo>
                  <a:cubicBezTo>
                    <a:pt x="257504" y="50189"/>
                    <a:pt x="246911" y="41362"/>
                    <a:pt x="235309" y="36318"/>
                  </a:cubicBezTo>
                  <a:cubicBezTo>
                    <a:pt x="223960" y="31274"/>
                    <a:pt x="211098" y="29508"/>
                    <a:pt x="198740" y="27743"/>
                  </a:cubicBezTo>
                  <a:lnTo>
                    <a:pt x="2523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193975" y="1518050"/>
              <a:ext cx="6948325" cy="2647075"/>
            </a:xfrm>
            <a:custGeom>
              <a:avLst/>
              <a:gdLst/>
              <a:ahLst/>
              <a:cxnLst/>
              <a:rect l="l" t="t" r="r" b="b"/>
              <a:pathLst>
                <a:path w="277933" h="105883" extrusionOk="0">
                  <a:moveTo>
                    <a:pt x="243884" y="60135"/>
                  </a:moveTo>
                  <a:cubicBezTo>
                    <a:pt x="246406" y="68205"/>
                    <a:pt x="244893" y="77033"/>
                    <a:pt x="240101" y="83842"/>
                  </a:cubicBezTo>
                  <a:lnTo>
                    <a:pt x="239849" y="84094"/>
                  </a:lnTo>
                  <a:cubicBezTo>
                    <a:pt x="241867" y="76024"/>
                    <a:pt x="243128" y="67953"/>
                    <a:pt x="243884" y="60135"/>
                  </a:cubicBezTo>
                  <a:close/>
                  <a:moveTo>
                    <a:pt x="27218" y="16191"/>
                  </a:moveTo>
                  <a:cubicBezTo>
                    <a:pt x="27516" y="16191"/>
                    <a:pt x="27858" y="16212"/>
                    <a:pt x="28248" y="16251"/>
                  </a:cubicBezTo>
                  <a:cubicBezTo>
                    <a:pt x="39093" y="18017"/>
                    <a:pt x="49937" y="19530"/>
                    <a:pt x="60782" y="21295"/>
                  </a:cubicBezTo>
                  <a:cubicBezTo>
                    <a:pt x="80707" y="24322"/>
                    <a:pt x="100631" y="27600"/>
                    <a:pt x="120303" y="31383"/>
                  </a:cubicBezTo>
                  <a:cubicBezTo>
                    <a:pt x="157882" y="38445"/>
                    <a:pt x="195461" y="45003"/>
                    <a:pt x="233039" y="51560"/>
                  </a:cubicBezTo>
                  <a:cubicBezTo>
                    <a:pt x="238336" y="52569"/>
                    <a:pt x="239345" y="53578"/>
                    <a:pt x="239849" y="58874"/>
                  </a:cubicBezTo>
                  <a:cubicBezTo>
                    <a:pt x="239849" y="60135"/>
                    <a:pt x="239849" y="61396"/>
                    <a:pt x="239849" y="62657"/>
                  </a:cubicBezTo>
                  <a:cubicBezTo>
                    <a:pt x="239345" y="71232"/>
                    <a:pt x="237327" y="79807"/>
                    <a:pt x="233292" y="87373"/>
                  </a:cubicBezTo>
                  <a:cubicBezTo>
                    <a:pt x="232039" y="89699"/>
                    <a:pt x="231548" y="90502"/>
                    <a:pt x="230108" y="90502"/>
                  </a:cubicBezTo>
                  <a:cubicBezTo>
                    <a:pt x="229518" y="90502"/>
                    <a:pt x="228769" y="90367"/>
                    <a:pt x="227743" y="90147"/>
                  </a:cubicBezTo>
                  <a:cubicBezTo>
                    <a:pt x="218411" y="88382"/>
                    <a:pt x="209080" y="86364"/>
                    <a:pt x="199748" y="84851"/>
                  </a:cubicBezTo>
                  <a:cubicBezTo>
                    <a:pt x="191678" y="83338"/>
                    <a:pt x="183355" y="82077"/>
                    <a:pt x="175032" y="81068"/>
                  </a:cubicBezTo>
                  <a:cubicBezTo>
                    <a:pt x="162926" y="79302"/>
                    <a:pt x="150820" y="78041"/>
                    <a:pt x="138714" y="76276"/>
                  </a:cubicBezTo>
                  <a:cubicBezTo>
                    <a:pt x="124086" y="74006"/>
                    <a:pt x="109710" y="70980"/>
                    <a:pt x="95335" y="67953"/>
                  </a:cubicBezTo>
                  <a:cubicBezTo>
                    <a:pt x="83229" y="65179"/>
                    <a:pt x="70871" y="63414"/>
                    <a:pt x="58512" y="61144"/>
                  </a:cubicBezTo>
                  <a:cubicBezTo>
                    <a:pt x="45650" y="58622"/>
                    <a:pt x="32787" y="56100"/>
                    <a:pt x="19925" y="53830"/>
                  </a:cubicBezTo>
                  <a:cubicBezTo>
                    <a:pt x="19673" y="52569"/>
                    <a:pt x="19925" y="51308"/>
                    <a:pt x="20934" y="50551"/>
                  </a:cubicBezTo>
                  <a:cubicBezTo>
                    <a:pt x="24969" y="45507"/>
                    <a:pt x="26987" y="39202"/>
                    <a:pt x="26987" y="32897"/>
                  </a:cubicBezTo>
                  <a:cubicBezTo>
                    <a:pt x="27239" y="28105"/>
                    <a:pt x="26734" y="23313"/>
                    <a:pt x="25726" y="18521"/>
                  </a:cubicBezTo>
                  <a:cubicBezTo>
                    <a:pt x="25299" y="16815"/>
                    <a:pt x="25594" y="16191"/>
                    <a:pt x="27218" y="16191"/>
                  </a:cubicBezTo>
                  <a:close/>
                  <a:moveTo>
                    <a:pt x="247163" y="55847"/>
                  </a:moveTo>
                  <a:cubicBezTo>
                    <a:pt x="253720" y="57108"/>
                    <a:pt x="259269" y="61648"/>
                    <a:pt x="262043" y="67701"/>
                  </a:cubicBezTo>
                  <a:cubicBezTo>
                    <a:pt x="264313" y="71736"/>
                    <a:pt x="263809" y="76528"/>
                    <a:pt x="261287" y="80059"/>
                  </a:cubicBezTo>
                  <a:cubicBezTo>
                    <a:pt x="256999" y="85860"/>
                    <a:pt x="250442" y="89895"/>
                    <a:pt x="243380" y="91156"/>
                  </a:cubicBezTo>
                  <a:cubicBezTo>
                    <a:pt x="243158" y="91230"/>
                    <a:pt x="242958" y="91261"/>
                    <a:pt x="242774" y="91261"/>
                  </a:cubicBezTo>
                  <a:cubicBezTo>
                    <a:pt x="242328" y="91261"/>
                    <a:pt x="241971" y="91082"/>
                    <a:pt x="241614" y="90904"/>
                  </a:cubicBezTo>
                  <a:cubicBezTo>
                    <a:pt x="240858" y="90399"/>
                    <a:pt x="241362" y="89643"/>
                    <a:pt x="241614" y="89138"/>
                  </a:cubicBezTo>
                  <a:cubicBezTo>
                    <a:pt x="244641" y="84599"/>
                    <a:pt x="246911" y="79555"/>
                    <a:pt x="247920" y="74258"/>
                  </a:cubicBezTo>
                  <a:cubicBezTo>
                    <a:pt x="249181" y="68205"/>
                    <a:pt x="248928" y="61900"/>
                    <a:pt x="247163" y="55847"/>
                  </a:cubicBezTo>
                  <a:close/>
                  <a:moveTo>
                    <a:pt x="19783" y="4601"/>
                  </a:moveTo>
                  <a:cubicBezTo>
                    <a:pt x="19986" y="4601"/>
                    <a:pt x="20201" y="4617"/>
                    <a:pt x="20429" y="4650"/>
                  </a:cubicBezTo>
                  <a:cubicBezTo>
                    <a:pt x="21438" y="4650"/>
                    <a:pt x="22195" y="4902"/>
                    <a:pt x="22951" y="5154"/>
                  </a:cubicBezTo>
                  <a:lnTo>
                    <a:pt x="141741" y="25078"/>
                  </a:lnTo>
                  <a:cubicBezTo>
                    <a:pt x="160152" y="28105"/>
                    <a:pt x="178563" y="31383"/>
                    <a:pt x="196974" y="34410"/>
                  </a:cubicBezTo>
                  <a:cubicBezTo>
                    <a:pt x="212106" y="37184"/>
                    <a:pt x="227743" y="39202"/>
                    <a:pt x="242875" y="41976"/>
                  </a:cubicBezTo>
                  <a:cubicBezTo>
                    <a:pt x="253973" y="43742"/>
                    <a:pt x="263556" y="50551"/>
                    <a:pt x="268853" y="60639"/>
                  </a:cubicBezTo>
                  <a:cubicBezTo>
                    <a:pt x="275158" y="72493"/>
                    <a:pt x="273392" y="83338"/>
                    <a:pt x="263052" y="92417"/>
                  </a:cubicBezTo>
                  <a:cubicBezTo>
                    <a:pt x="259521" y="95696"/>
                    <a:pt x="255486" y="98218"/>
                    <a:pt x="251198" y="99731"/>
                  </a:cubicBezTo>
                  <a:cubicBezTo>
                    <a:pt x="247552" y="101250"/>
                    <a:pt x="243632" y="102037"/>
                    <a:pt x="239713" y="102037"/>
                  </a:cubicBezTo>
                  <a:cubicBezTo>
                    <a:pt x="237125" y="102037"/>
                    <a:pt x="234538" y="101694"/>
                    <a:pt x="232031" y="100992"/>
                  </a:cubicBezTo>
                  <a:cubicBezTo>
                    <a:pt x="230013" y="100488"/>
                    <a:pt x="227995" y="100235"/>
                    <a:pt x="226230" y="99983"/>
                  </a:cubicBezTo>
                  <a:lnTo>
                    <a:pt x="122573" y="81068"/>
                  </a:lnTo>
                  <a:lnTo>
                    <a:pt x="122573" y="81320"/>
                  </a:lnTo>
                  <a:lnTo>
                    <a:pt x="13115" y="61648"/>
                  </a:lnTo>
                  <a:cubicBezTo>
                    <a:pt x="11098" y="61144"/>
                    <a:pt x="9080" y="60891"/>
                    <a:pt x="7315" y="60387"/>
                  </a:cubicBezTo>
                  <a:cubicBezTo>
                    <a:pt x="6306" y="60135"/>
                    <a:pt x="6054" y="58622"/>
                    <a:pt x="6558" y="57613"/>
                  </a:cubicBezTo>
                  <a:cubicBezTo>
                    <a:pt x="7188" y="56562"/>
                    <a:pt x="7994" y="56037"/>
                    <a:pt x="9121" y="56037"/>
                  </a:cubicBezTo>
                  <a:cubicBezTo>
                    <a:pt x="9346" y="56037"/>
                    <a:pt x="9584" y="56058"/>
                    <a:pt x="9837" y="56100"/>
                  </a:cubicBezTo>
                  <a:cubicBezTo>
                    <a:pt x="14376" y="56856"/>
                    <a:pt x="19168" y="57361"/>
                    <a:pt x="23960" y="58369"/>
                  </a:cubicBezTo>
                  <a:cubicBezTo>
                    <a:pt x="45902" y="63161"/>
                    <a:pt x="67844" y="66440"/>
                    <a:pt x="89534" y="70475"/>
                  </a:cubicBezTo>
                  <a:cubicBezTo>
                    <a:pt x="95082" y="71484"/>
                    <a:pt x="100631" y="72493"/>
                    <a:pt x="106180" y="74006"/>
                  </a:cubicBezTo>
                  <a:cubicBezTo>
                    <a:pt x="116016" y="76276"/>
                    <a:pt x="125852" y="78294"/>
                    <a:pt x="135940" y="79555"/>
                  </a:cubicBezTo>
                  <a:cubicBezTo>
                    <a:pt x="149559" y="81572"/>
                    <a:pt x="162926" y="83086"/>
                    <a:pt x="176545" y="84851"/>
                  </a:cubicBezTo>
                  <a:cubicBezTo>
                    <a:pt x="195461" y="87121"/>
                    <a:pt x="214124" y="90652"/>
                    <a:pt x="232535" y="95696"/>
                  </a:cubicBezTo>
                  <a:lnTo>
                    <a:pt x="233796" y="95696"/>
                  </a:lnTo>
                  <a:cubicBezTo>
                    <a:pt x="234668" y="95760"/>
                    <a:pt x="235536" y="95791"/>
                    <a:pt x="236400" y="95791"/>
                  </a:cubicBezTo>
                  <a:cubicBezTo>
                    <a:pt x="245779" y="95791"/>
                    <a:pt x="254611" y="92074"/>
                    <a:pt x="261539" y="85608"/>
                  </a:cubicBezTo>
                  <a:cubicBezTo>
                    <a:pt x="267844" y="79302"/>
                    <a:pt x="268853" y="69466"/>
                    <a:pt x="263556" y="62152"/>
                  </a:cubicBezTo>
                  <a:cubicBezTo>
                    <a:pt x="260530" y="58117"/>
                    <a:pt x="256495" y="54839"/>
                    <a:pt x="251703" y="52821"/>
                  </a:cubicBezTo>
                  <a:cubicBezTo>
                    <a:pt x="245902" y="50299"/>
                    <a:pt x="239597" y="48533"/>
                    <a:pt x="233544" y="47777"/>
                  </a:cubicBezTo>
                  <a:lnTo>
                    <a:pt x="147794" y="32644"/>
                  </a:lnTo>
                  <a:cubicBezTo>
                    <a:pt x="121564" y="27853"/>
                    <a:pt x="95335" y="22304"/>
                    <a:pt x="68853" y="18521"/>
                  </a:cubicBezTo>
                  <a:cubicBezTo>
                    <a:pt x="54225" y="16503"/>
                    <a:pt x="39849" y="14233"/>
                    <a:pt x="25221" y="11711"/>
                  </a:cubicBezTo>
                  <a:cubicBezTo>
                    <a:pt x="23456" y="11459"/>
                    <a:pt x="21438" y="10955"/>
                    <a:pt x="19420" y="10450"/>
                  </a:cubicBezTo>
                  <a:cubicBezTo>
                    <a:pt x="17655" y="9946"/>
                    <a:pt x="16898" y="8685"/>
                    <a:pt x="17403" y="6415"/>
                  </a:cubicBezTo>
                  <a:cubicBezTo>
                    <a:pt x="17622" y="5317"/>
                    <a:pt x="18416" y="4601"/>
                    <a:pt x="19783" y="4601"/>
                  </a:cubicBezTo>
                  <a:close/>
                  <a:moveTo>
                    <a:pt x="16428" y="0"/>
                  </a:moveTo>
                  <a:cubicBezTo>
                    <a:pt x="14225" y="0"/>
                    <a:pt x="13152" y="1235"/>
                    <a:pt x="13368" y="3389"/>
                  </a:cubicBezTo>
                  <a:cubicBezTo>
                    <a:pt x="13368" y="6415"/>
                    <a:pt x="13115" y="9694"/>
                    <a:pt x="12863" y="12720"/>
                  </a:cubicBezTo>
                  <a:cubicBezTo>
                    <a:pt x="12863" y="13729"/>
                    <a:pt x="13620" y="14486"/>
                    <a:pt x="14629" y="14486"/>
                  </a:cubicBezTo>
                  <a:cubicBezTo>
                    <a:pt x="15133" y="14486"/>
                    <a:pt x="15890" y="14486"/>
                    <a:pt x="16646" y="14233"/>
                  </a:cubicBezTo>
                  <a:cubicBezTo>
                    <a:pt x="16793" y="14215"/>
                    <a:pt x="16942" y="14206"/>
                    <a:pt x="17091" y="14206"/>
                  </a:cubicBezTo>
                  <a:cubicBezTo>
                    <a:pt x="18986" y="14206"/>
                    <a:pt x="20970" y="15660"/>
                    <a:pt x="21438" y="17764"/>
                  </a:cubicBezTo>
                  <a:cubicBezTo>
                    <a:pt x="21943" y="19782"/>
                    <a:pt x="22447" y="21800"/>
                    <a:pt x="22951" y="24069"/>
                  </a:cubicBezTo>
                  <a:cubicBezTo>
                    <a:pt x="23708" y="28861"/>
                    <a:pt x="23456" y="34158"/>
                    <a:pt x="22195" y="38950"/>
                  </a:cubicBezTo>
                  <a:cubicBezTo>
                    <a:pt x="21690" y="42228"/>
                    <a:pt x="20177" y="45255"/>
                    <a:pt x="18159" y="47777"/>
                  </a:cubicBezTo>
                  <a:cubicBezTo>
                    <a:pt x="16125" y="50218"/>
                    <a:pt x="14090" y="52168"/>
                    <a:pt x="10996" y="52168"/>
                  </a:cubicBezTo>
                  <a:cubicBezTo>
                    <a:pt x="10255" y="52168"/>
                    <a:pt x="9453" y="52056"/>
                    <a:pt x="8576" y="51812"/>
                  </a:cubicBezTo>
                  <a:cubicBezTo>
                    <a:pt x="8241" y="51738"/>
                    <a:pt x="7906" y="51702"/>
                    <a:pt x="7577" y="51702"/>
                  </a:cubicBezTo>
                  <a:cubicBezTo>
                    <a:pt x="5674" y="51702"/>
                    <a:pt x="3961" y="52904"/>
                    <a:pt x="3531" y="54839"/>
                  </a:cubicBezTo>
                  <a:lnTo>
                    <a:pt x="3279" y="55595"/>
                  </a:lnTo>
                  <a:cubicBezTo>
                    <a:pt x="1" y="61900"/>
                    <a:pt x="2018" y="63414"/>
                    <a:pt x="7819" y="64422"/>
                  </a:cubicBezTo>
                  <a:cubicBezTo>
                    <a:pt x="39849" y="70223"/>
                    <a:pt x="72132" y="76024"/>
                    <a:pt x="104162" y="81824"/>
                  </a:cubicBezTo>
                  <a:lnTo>
                    <a:pt x="117781" y="84094"/>
                  </a:lnTo>
                  <a:lnTo>
                    <a:pt x="118033" y="83842"/>
                  </a:lnTo>
                  <a:lnTo>
                    <a:pt x="224212" y="103262"/>
                  </a:lnTo>
                  <a:cubicBezTo>
                    <a:pt x="227239" y="103514"/>
                    <a:pt x="230265" y="104271"/>
                    <a:pt x="233039" y="105280"/>
                  </a:cubicBezTo>
                  <a:cubicBezTo>
                    <a:pt x="233593" y="105649"/>
                    <a:pt x="234147" y="105883"/>
                    <a:pt x="234800" y="105883"/>
                  </a:cubicBezTo>
                  <a:cubicBezTo>
                    <a:pt x="235039" y="105883"/>
                    <a:pt x="235291" y="105852"/>
                    <a:pt x="235561" y="105784"/>
                  </a:cubicBezTo>
                  <a:cubicBezTo>
                    <a:pt x="236234" y="105816"/>
                    <a:pt x="236907" y="105832"/>
                    <a:pt x="237579" y="105832"/>
                  </a:cubicBezTo>
                  <a:cubicBezTo>
                    <a:pt x="242199" y="105832"/>
                    <a:pt x="246795" y="105087"/>
                    <a:pt x="251198" y="103766"/>
                  </a:cubicBezTo>
                  <a:cubicBezTo>
                    <a:pt x="258512" y="101244"/>
                    <a:pt x="265322" y="96452"/>
                    <a:pt x="270366" y="90399"/>
                  </a:cubicBezTo>
                  <a:cubicBezTo>
                    <a:pt x="277932" y="80563"/>
                    <a:pt x="277932" y="69971"/>
                    <a:pt x="272384" y="59378"/>
                  </a:cubicBezTo>
                  <a:cubicBezTo>
                    <a:pt x="266835" y="48029"/>
                    <a:pt x="255990" y="39958"/>
                    <a:pt x="243380" y="38193"/>
                  </a:cubicBezTo>
                  <a:cubicBezTo>
                    <a:pt x="210845" y="32644"/>
                    <a:pt x="178311" y="27348"/>
                    <a:pt x="146028" y="21800"/>
                  </a:cubicBezTo>
                  <a:lnTo>
                    <a:pt x="35057" y="3389"/>
                  </a:lnTo>
                  <a:cubicBezTo>
                    <a:pt x="29257" y="2380"/>
                    <a:pt x="23456" y="1371"/>
                    <a:pt x="17655" y="110"/>
                  </a:cubicBezTo>
                  <a:cubicBezTo>
                    <a:pt x="17213" y="36"/>
                    <a:pt x="16804" y="0"/>
                    <a:pt x="1642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2831775" y="2333650"/>
              <a:ext cx="3068400" cy="687775"/>
            </a:xfrm>
            <a:custGeom>
              <a:avLst/>
              <a:gdLst/>
              <a:ahLst/>
              <a:cxnLst/>
              <a:rect l="l" t="t" r="r" b="b"/>
              <a:pathLst>
                <a:path w="122736" h="27511" extrusionOk="0">
                  <a:moveTo>
                    <a:pt x="2446" y="0"/>
                  </a:moveTo>
                  <a:cubicBezTo>
                    <a:pt x="784" y="0"/>
                    <a:pt x="0" y="557"/>
                    <a:pt x="163" y="1534"/>
                  </a:cubicBezTo>
                  <a:cubicBezTo>
                    <a:pt x="668" y="4308"/>
                    <a:pt x="3442" y="3804"/>
                    <a:pt x="4955" y="4056"/>
                  </a:cubicBezTo>
                  <a:cubicBezTo>
                    <a:pt x="23871" y="8091"/>
                    <a:pt x="42786" y="11874"/>
                    <a:pt x="61449" y="15909"/>
                  </a:cubicBezTo>
                  <a:lnTo>
                    <a:pt x="61449" y="15657"/>
                  </a:lnTo>
                  <a:lnTo>
                    <a:pt x="115674" y="26754"/>
                  </a:lnTo>
                  <a:cubicBezTo>
                    <a:pt x="117439" y="27259"/>
                    <a:pt x="119457" y="27511"/>
                    <a:pt x="121474" y="27511"/>
                  </a:cubicBezTo>
                  <a:cubicBezTo>
                    <a:pt x="121727" y="27259"/>
                    <a:pt x="121979" y="27006"/>
                    <a:pt x="122231" y="26754"/>
                  </a:cubicBezTo>
                  <a:cubicBezTo>
                    <a:pt x="122735" y="25998"/>
                    <a:pt x="122483" y="25241"/>
                    <a:pt x="121979" y="24989"/>
                  </a:cubicBezTo>
                  <a:cubicBezTo>
                    <a:pt x="121222" y="24232"/>
                    <a:pt x="120213" y="23728"/>
                    <a:pt x="119205" y="23476"/>
                  </a:cubicBezTo>
                  <a:cubicBezTo>
                    <a:pt x="115926" y="22971"/>
                    <a:pt x="113152" y="22467"/>
                    <a:pt x="110125" y="21710"/>
                  </a:cubicBezTo>
                  <a:cubicBezTo>
                    <a:pt x="81878" y="16162"/>
                    <a:pt x="53883" y="10361"/>
                    <a:pt x="25636" y="4812"/>
                  </a:cubicBezTo>
                  <a:cubicBezTo>
                    <a:pt x="19079" y="3551"/>
                    <a:pt x="12521" y="1786"/>
                    <a:pt x="5964" y="525"/>
                  </a:cubicBezTo>
                  <a:cubicBezTo>
                    <a:pt x="4534" y="168"/>
                    <a:pt x="3358" y="0"/>
                    <a:pt x="24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3939250" y="2755375"/>
              <a:ext cx="1986150" cy="466350"/>
            </a:xfrm>
            <a:custGeom>
              <a:avLst/>
              <a:gdLst/>
              <a:ahLst/>
              <a:cxnLst/>
              <a:rect l="l" t="t" r="r" b="b"/>
              <a:pathLst>
                <a:path w="79446" h="18654" extrusionOk="0">
                  <a:moveTo>
                    <a:pt x="2508" y="0"/>
                  </a:moveTo>
                  <a:cubicBezTo>
                    <a:pt x="1332" y="0"/>
                    <a:pt x="0" y="686"/>
                    <a:pt x="0" y="1562"/>
                  </a:cubicBezTo>
                  <a:cubicBezTo>
                    <a:pt x="252" y="3076"/>
                    <a:pt x="1261" y="3580"/>
                    <a:pt x="2775" y="3832"/>
                  </a:cubicBezTo>
                  <a:lnTo>
                    <a:pt x="31022" y="9381"/>
                  </a:lnTo>
                  <a:cubicBezTo>
                    <a:pt x="33796" y="9885"/>
                    <a:pt x="36570" y="10390"/>
                    <a:pt x="39597" y="10894"/>
                  </a:cubicBezTo>
                  <a:lnTo>
                    <a:pt x="39344" y="11146"/>
                  </a:lnTo>
                  <a:lnTo>
                    <a:pt x="71627" y="17704"/>
                  </a:lnTo>
                  <a:cubicBezTo>
                    <a:pt x="72888" y="17956"/>
                    <a:pt x="74149" y="18208"/>
                    <a:pt x="75662" y="18460"/>
                  </a:cubicBezTo>
                  <a:cubicBezTo>
                    <a:pt x="76249" y="18591"/>
                    <a:pt x="76785" y="18653"/>
                    <a:pt x="77257" y="18653"/>
                  </a:cubicBezTo>
                  <a:cubicBezTo>
                    <a:pt x="78613" y="18653"/>
                    <a:pt x="79445" y="18134"/>
                    <a:pt x="79445" y="17199"/>
                  </a:cubicBezTo>
                  <a:cubicBezTo>
                    <a:pt x="79193" y="15182"/>
                    <a:pt x="77428" y="14929"/>
                    <a:pt x="75914" y="14677"/>
                  </a:cubicBezTo>
                  <a:lnTo>
                    <a:pt x="75410" y="14677"/>
                  </a:lnTo>
                  <a:lnTo>
                    <a:pt x="7062" y="806"/>
                  </a:lnTo>
                  <a:cubicBezTo>
                    <a:pt x="5801" y="554"/>
                    <a:pt x="4288" y="301"/>
                    <a:pt x="3027" y="49"/>
                  </a:cubicBezTo>
                  <a:cubicBezTo>
                    <a:pt x="2861" y="16"/>
                    <a:pt x="2686" y="0"/>
                    <a:pt x="250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1209100" y="2053575"/>
              <a:ext cx="1374550" cy="307825"/>
            </a:xfrm>
            <a:custGeom>
              <a:avLst/>
              <a:gdLst/>
              <a:ahLst/>
              <a:cxnLst/>
              <a:rect l="l" t="t" r="r" b="b"/>
              <a:pathLst>
                <a:path w="54982" h="12313" extrusionOk="0">
                  <a:moveTo>
                    <a:pt x="3027" y="0"/>
                  </a:moveTo>
                  <a:cubicBezTo>
                    <a:pt x="2271" y="0"/>
                    <a:pt x="1514" y="126"/>
                    <a:pt x="757" y="379"/>
                  </a:cubicBezTo>
                  <a:cubicBezTo>
                    <a:pt x="253" y="631"/>
                    <a:pt x="1" y="883"/>
                    <a:pt x="253" y="1387"/>
                  </a:cubicBezTo>
                  <a:cubicBezTo>
                    <a:pt x="253" y="1640"/>
                    <a:pt x="253" y="2144"/>
                    <a:pt x="505" y="2396"/>
                  </a:cubicBezTo>
                  <a:cubicBezTo>
                    <a:pt x="1514" y="3405"/>
                    <a:pt x="2775" y="3657"/>
                    <a:pt x="4036" y="3657"/>
                  </a:cubicBezTo>
                  <a:lnTo>
                    <a:pt x="26735" y="7945"/>
                  </a:lnTo>
                  <a:lnTo>
                    <a:pt x="26735" y="7693"/>
                  </a:lnTo>
                  <a:lnTo>
                    <a:pt x="50694" y="12232"/>
                  </a:lnTo>
                  <a:cubicBezTo>
                    <a:pt x="51199" y="12232"/>
                    <a:pt x="51703" y="12313"/>
                    <a:pt x="52191" y="12313"/>
                  </a:cubicBezTo>
                  <a:cubicBezTo>
                    <a:pt x="52924" y="12313"/>
                    <a:pt x="53620" y="12131"/>
                    <a:pt x="54225" y="11223"/>
                  </a:cubicBezTo>
                  <a:cubicBezTo>
                    <a:pt x="54982" y="9962"/>
                    <a:pt x="53469" y="9206"/>
                    <a:pt x="51199" y="8701"/>
                  </a:cubicBezTo>
                  <a:cubicBezTo>
                    <a:pt x="35814" y="5927"/>
                    <a:pt x="20682" y="3153"/>
                    <a:pt x="5297" y="379"/>
                  </a:cubicBezTo>
                  <a:cubicBezTo>
                    <a:pt x="4541" y="126"/>
                    <a:pt x="3784" y="0"/>
                    <a:pt x="302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5439875" y="3254700"/>
              <a:ext cx="479225" cy="151350"/>
            </a:xfrm>
            <a:custGeom>
              <a:avLst/>
              <a:gdLst/>
              <a:ahLst/>
              <a:cxnLst/>
              <a:rect l="l" t="t" r="r" b="b"/>
              <a:pathLst>
                <a:path w="19169" h="6054" extrusionOk="0">
                  <a:moveTo>
                    <a:pt x="1261" y="0"/>
                  </a:moveTo>
                  <a:cubicBezTo>
                    <a:pt x="757" y="0"/>
                    <a:pt x="0" y="505"/>
                    <a:pt x="0" y="1261"/>
                  </a:cubicBezTo>
                  <a:cubicBezTo>
                    <a:pt x="0" y="1766"/>
                    <a:pt x="253" y="2522"/>
                    <a:pt x="757" y="2775"/>
                  </a:cubicBezTo>
                  <a:cubicBezTo>
                    <a:pt x="3279" y="4540"/>
                    <a:pt x="6306" y="4288"/>
                    <a:pt x="8575" y="5045"/>
                  </a:cubicBezTo>
                  <a:cubicBezTo>
                    <a:pt x="10593" y="5717"/>
                    <a:pt x="12723" y="6053"/>
                    <a:pt x="14815" y="6053"/>
                  </a:cubicBezTo>
                  <a:cubicBezTo>
                    <a:pt x="15861" y="6053"/>
                    <a:pt x="16898" y="5969"/>
                    <a:pt x="17907" y="5801"/>
                  </a:cubicBezTo>
                  <a:cubicBezTo>
                    <a:pt x="18664" y="5549"/>
                    <a:pt x="19168" y="5045"/>
                    <a:pt x="19168" y="4540"/>
                  </a:cubicBezTo>
                  <a:cubicBezTo>
                    <a:pt x="19168" y="3784"/>
                    <a:pt x="18664" y="3027"/>
                    <a:pt x="18159" y="3027"/>
                  </a:cubicBezTo>
                  <a:cubicBezTo>
                    <a:pt x="12611" y="2018"/>
                    <a:pt x="6810" y="1009"/>
                    <a:pt x="126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" name="Google Shape;1204;p43"/>
          <p:cNvGrpSpPr/>
          <p:nvPr/>
        </p:nvGrpSpPr>
        <p:grpSpPr>
          <a:xfrm rot="1837958">
            <a:off x="7877176" y="-712732"/>
            <a:ext cx="1408190" cy="1754192"/>
            <a:chOff x="1728250" y="237500"/>
            <a:chExt cx="4090750" cy="5095875"/>
          </a:xfrm>
        </p:grpSpPr>
        <p:sp>
          <p:nvSpPr>
            <p:cNvPr id="1205" name="Google Shape;1205;p43"/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Google Shape;1482;p5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15" y="878675"/>
            <a:ext cx="4849152" cy="3818516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48"/>
          <p:cNvSpPr txBox="1">
            <a:spLocks noGrp="1"/>
          </p:cNvSpPr>
          <p:nvPr>
            <p:ph type="title"/>
          </p:nvPr>
        </p:nvSpPr>
        <p:spPr>
          <a:xfrm>
            <a:off x="341985" y="1653855"/>
            <a:ext cx="7703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accent6"/>
              </a:buClr>
              <a:buSzPts val="1800"/>
            </a:pPr>
            <a:r>
              <a:rPr lang="hr-HR" sz="2000" dirty="0"/>
              <a:t>Zbog osmoze, stanice krumpira koje okužuju rupu ispunjenu soli puštaju vodu  u rupu. Voda se crpi iz posude u kojoj krumpiri leže. Stanice kuhanog krumpira su mrtve i zbog toga ne provode osmozu, dakle voda se ne propušta i sol ostaje u </a:t>
            </a:r>
            <a:r>
              <a:rPr lang="hr-HR" sz="2000" dirty="0" smtClean="0"/>
              <a:t>čvrstom </a:t>
            </a:r>
            <a:r>
              <a:rPr lang="hr-HR" sz="2000" dirty="0"/>
              <a:t>stanju. U trećem krumpiru, budući da nema soli, stanice ne stvaraju dovoljan osmotski tlak za uvlačenje vode u rupu.</a:t>
            </a:r>
            <a:endParaRPr lang="hr-HR" sz="2000" dirty="0"/>
          </a:p>
        </p:txBody>
      </p:sp>
      <p:sp>
        <p:nvSpPr>
          <p:cNvPr id="3" name="Google Shape;1194;p43"/>
          <p:cNvSpPr txBox="1">
            <a:spLocks/>
          </p:cNvSpPr>
          <p:nvPr/>
        </p:nvSpPr>
        <p:spPr>
          <a:xfrm>
            <a:off x="722985" y="0"/>
            <a:ext cx="3851836" cy="1429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redoka One"/>
              <a:buNone/>
              <a:defRPr sz="100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hr-HR" sz="3200" dirty="0" smtClean="0"/>
              <a:t>Objašnjenje 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02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 Subject for High School - 9th Grade: Cell Biology">
  <a:themeElements>
    <a:clrScheme name="Simple Light">
      <a:dk1>
        <a:srgbClr val="FFFFFF"/>
      </a:dk1>
      <a:lt1>
        <a:srgbClr val="FFFFFF"/>
      </a:lt1>
      <a:dk2>
        <a:srgbClr val="B4C8D1"/>
      </a:dk2>
      <a:lt2>
        <a:srgbClr val="EAD2C7"/>
      </a:lt2>
      <a:accent1>
        <a:srgbClr val="EDBBC7"/>
      </a:accent1>
      <a:accent2>
        <a:srgbClr val="A67C69"/>
      </a:accent2>
      <a:accent3>
        <a:srgbClr val="FFD678"/>
      </a:accent3>
      <a:accent4>
        <a:srgbClr val="B7D6A3"/>
      </a:accent4>
      <a:accent5>
        <a:srgbClr val="F4EDDC"/>
      </a:accent5>
      <a:accent6>
        <a:srgbClr val="7C5C4E"/>
      </a:accent6>
      <a:hlink>
        <a:srgbClr val="7C5C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178</Words>
  <Application>Microsoft Office PowerPoint</Application>
  <PresentationFormat>Prikaz na zaslonu (16:9)</PresentationFormat>
  <Paragraphs>25</Paragraphs>
  <Slides>10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7" baseType="lpstr">
      <vt:lpstr>Barlow SemiBold</vt:lpstr>
      <vt:lpstr>Arial</vt:lpstr>
      <vt:lpstr>Roboto Condensed Light</vt:lpstr>
      <vt:lpstr>Fredoka One</vt:lpstr>
      <vt:lpstr>Barlow Medium</vt:lpstr>
      <vt:lpstr>Lato</vt:lpstr>
      <vt:lpstr>Science Subject for High School - 9th Grade: Cell Biology</vt:lpstr>
      <vt:lpstr>Homeostaza </vt:lpstr>
      <vt:lpstr>Osmoza- sirovi i kuhani krumpir</vt:lpstr>
      <vt:lpstr>Pokus </vt:lpstr>
      <vt:lpstr>Koraci</vt:lpstr>
      <vt:lpstr>01</vt:lpstr>
      <vt:lpstr>Koraci </vt:lpstr>
      <vt:lpstr>Koraci </vt:lpstr>
      <vt:lpstr>Rezultati </vt:lpstr>
      <vt:lpstr>Zbog osmoze, stanice krumpira koje okužuju rupu ispunjenu soli puštaju vodu  u rupu. Voda se crpi iz posude u kojoj krumpiri leže. Stanice kuhanog krumpira su mrtve i zbog toga ne provode osmozu, dakle voda se ne propušta i sol ostaje u čvrstom stanju. U trećem krumpiru, budući da nema soli, stanice ne stvaraju dovoljan osmotski tlak za uvlačenje vode u rupu.</vt:lpstr>
      <vt:lpstr>Hvala na   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Osmoza- sirovi i kuhani krumpir</dc:title>
  <dc:creator>i3</dc:creator>
  <cp:lastModifiedBy>Petra Medvidović</cp:lastModifiedBy>
  <cp:revision>17</cp:revision>
  <dcterms:modified xsi:type="dcterms:W3CDTF">2022-03-12T13:45:45Z</dcterms:modified>
</cp:coreProperties>
</file>