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4" r:id="rId5"/>
    <p:sldId id="269" r:id="rId6"/>
    <p:sldId id="270" r:id="rId7"/>
    <p:sldId id="271" r:id="rId8"/>
    <p:sldId id="272" r:id="rId9"/>
    <p:sldId id="265" r:id="rId10"/>
    <p:sldId id="266" r:id="rId11"/>
    <p:sldId id="267" r:id="rId12"/>
    <p:sldId id="268" r:id="rId13"/>
    <p:sldId id="259" r:id="rId14"/>
    <p:sldId id="260" r:id="rId15"/>
    <p:sldId id="261" r:id="rId16"/>
    <p:sldId id="262" r:id="rId17"/>
    <p:sldId id="263" r:id="rId18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B989F6-E20D-4C8D-9DAA-4CFD74035AD7}" v="87" dt="2022-04-12T16:53:53.464"/>
    <p1510:client id="{F6FA01AF-5B75-43AE-A362-025E369A4224}" v="8" dt="2022-04-12T16:56:40.5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79" autoAdjust="0"/>
    <p:restoredTop sz="94660"/>
  </p:normalViewPr>
  <p:slideViewPr>
    <p:cSldViewPr>
      <p:cViewPr>
        <p:scale>
          <a:sx n="75" d="100"/>
          <a:sy n="75" d="100"/>
        </p:scale>
        <p:origin x="1704" y="18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krecija Nora Trevižan" userId="S::lukrecija.trevizan@skole.hr::173c2e18-53b2-4aae-9f5c-c1e26ed6ed46" providerId="AD" clId="Web-{F6FA01AF-5B75-43AE-A362-025E369A4224}"/>
    <pc:docChg chg="modSld">
      <pc:chgData name="Lukrecija Nora Trevižan" userId="S::lukrecija.trevizan@skole.hr::173c2e18-53b2-4aae-9f5c-c1e26ed6ed46" providerId="AD" clId="Web-{F6FA01AF-5B75-43AE-A362-025E369A4224}" dt="2022-04-12T16:56:40.532" v="7"/>
      <pc:docMkLst>
        <pc:docMk/>
      </pc:docMkLst>
      <pc:sldChg chg="modTransition">
        <pc:chgData name="Lukrecija Nora Trevižan" userId="S::lukrecija.trevizan@skole.hr::173c2e18-53b2-4aae-9f5c-c1e26ed6ed46" providerId="AD" clId="Web-{F6FA01AF-5B75-43AE-A362-025E369A4224}" dt="2022-04-12T16:55:55.953" v="0"/>
        <pc:sldMkLst>
          <pc:docMk/>
          <pc:sldMk cId="0" sldId="256"/>
        </pc:sldMkLst>
      </pc:sldChg>
      <pc:sldChg chg="modTransition">
        <pc:chgData name="Lukrecija Nora Trevižan" userId="S::lukrecija.trevizan@skole.hr::173c2e18-53b2-4aae-9f5c-c1e26ed6ed46" providerId="AD" clId="Web-{F6FA01AF-5B75-43AE-A362-025E369A4224}" dt="2022-04-12T16:56:06.766" v="1"/>
        <pc:sldMkLst>
          <pc:docMk/>
          <pc:sldMk cId="0" sldId="257"/>
        </pc:sldMkLst>
      </pc:sldChg>
      <pc:sldChg chg="modTransition">
        <pc:chgData name="Lukrecija Nora Trevižan" userId="S::lukrecija.trevizan@skole.hr::173c2e18-53b2-4aae-9f5c-c1e26ed6ed46" providerId="AD" clId="Web-{F6FA01AF-5B75-43AE-A362-025E369A4224}" dt="2022-04-12T16:56:11.438" v="2"/>
        <pc:sldMkLst>
          <pc:docMk/>
          <pc:sldMk cId="0" sldId="258"/>
        </pc:sldMkLst>
      </pc:sldChg>
      <pc:sldChg chg="modTransition">
        <pc:chgData name="Lukrecija Nora Trevižan" userId="S::lukrecija.trevizan@skole.hr::173c2e18-53b2-4aae-9f5c-c1e26ed6ed46" providerId="AD" clId="Web-{F6FA01AF-5B75-43AE-A362-025E369A4224}" dt="2022-04-12T16:56:18.547" v="3"/>
        <pc:sldMkLst>
          <pc:docMk/>
          <pc:sldMk cId="0" sldId="259"/>
        </pc:sldMkLst>
      </pc:sldChg>
      <pc:sldChg chg="modTransition">
        <pc:chgData name="Lukrecija Nora Trevižan" userId="S::lukrecija.trevizan@skole.hr::173c2e18-53b2-4aae-9f5c-c1e26ed6ed46" providerId="AD" clId="Web-{F6FA01AF-5B75-43AE-A362-025E369A4224}" dt="2022-04-12T16:56:24.313" v="4"/>
        <pc:sldMkLst>
          <pc:docMk/>
          <pc:sldMk cId="0" sldId="260"/>
        </pc:sldMkLst>
      </pc:sldChg>
      <pc:sldChg chg="modTransition">
        <pc:chgData name="Lukrecija Nora Trevižan" userId="S::lukrecija.trevizan@skole.hr::173c2e18-53b2-4aae-9f5c-c1e26ed6ed46" providerId="AD" clId="Web-{F6FA01AF-5B75-43AE-A362-025E369A4224}" dt="2022-04-12T16:56:29.360" v="5"/>
        <pc:sldMkLst>
          <pc:docMk/>
          <pc:sldMk cId="0" sldId="261"/>
        </pc:sldMkLst>
      </pc:sldChg>
      <pc:sldChg chg="modTransition">
        <pc:chgData name="Lukrecija Nora Trevižan" userId="S::lukrecija.trevizan@skole.hr::173c2e18-53b2-4aae-9f5c-c1e26ed6ed46" providerId="AD" clId="Web-{F6FA01AF-5B75-43AE-A362-025E369A4224}" dt="2022-04-12T16:56:34.189" v="6"/>
        <pc:sldMkLst>
          <pc:docMk/>
          <pc:sldMk cId="0" sldId="262"/>
        </pc:sldMkLst>
      </pc:sldChg>
      <pc:sldChg chg="modTransition">
        <pc:chgData name="Lukrecija Nora Trevižan" userId="S::lukrecija.trevizan@skole.hr::173c2e18-53b2-4aae-9f5c-c1e26ed6ed46" providerId="AD" clId="Web-{F6FA01AF-5B75-43AE-A362-025E369A4224}" dt="2022-04-12T16:56:40.532" v="7"/>
        <pc:sldMkLst>
          <pc:docMk/>
          <pc:sldMk cId="0" sldId="263"/>
        </pc:sldMkLst>
      </pc:sldChg>
    </pc:docChg>
  </pc:docChgLst>
  <pc:docChgLst>
    <pc:chgData name="Lukrecija Nora Trevižan" userId="S::lukrecija.trevizan@skole.hr::173c2e18-53b2-4aae-9f5c-c1e26ed6ed46" providerId="AD" clId="Web-{2FB989F6-E20D-4C8D-9DAA-4CFD74035AD7}"/>
    <pc:docChg chg="modSld">
      <pc:chgData name="Lukrecija Nora Trevižan" userId="S::lukrecija.trevizan@skole.hr::173c2e18-53b2-4aae-9f5c-c1e26ed6ed46" providerId="AD" clId="Web-{2FB989F6-E20D-4C8D-9DAA-4CFD74035AD7}" dt="2022-04-12T16:53:53.464" v="86"/>
      <pc:docMkLst>
        <pc:docMk/>
      </pc:docMkLst>
      <pc:sldChg chg="modTransition addAnim modAnim">
        <pc:chgData name="Lukrecija Nora Trevižan" userId="S::lukrecija.trevizan@skole.hr::173c2e18-53b2-4aae-9f5c-c1e26ed6ed46" providerId="AD" clId="Web-{2FB989F6-E20D-4C8D-9DAA-4CFD74035AD7}" dt="2022-04-12T16:53:28.495" v="79"/>
        <pc:sldMkLst>
          <pc:docMk/>
          <pc:sldMk cId="0" sldId="256"/>
        </pc:sldMkLst>
      </pc:sldChg>
      <pc:sldChg chg="addSp modSp modTransition modMedia addAnim modAnim">
        <pc:chgData name="Lukrecija Nora Trevižan" userId="S::lukrecija.trevizan@skole.hr::173c2e18-53b2-4aae-9f5c-c1e26ed6ed46" providerId="AD" clId="Web-{2FB989F6-E20D-4C8D-9DAA-4CFD74035AD7}" dt="2022-04-12T16:53:33.260" v="80"/>
        <pc:sldMkLst>
          <pc:docMk/>
          <pc:sldMk cId="0" sldId="257"/>
        </pc:sldMkLst>
        <pc:spChg chg="mod">
          <ac:chgData name="Lukrecija Nora Trevižan" userId="S::lukrecija.trevizan@skole.hr::173c2e18-53b2-4aae-9f5c-c1e26ed6ed46" providerId="AD" clId="Web-{2FB989F6-E20D-4C8D-9DAA-4CFD74035AD7}" dt="2022-04-12T16:48:05.939" v="16" actId="20577"/>
          <ac:spMkLst>
            <pc:docMk/>
            <pc:sldMk cId="0" sldId="257"/>
            <ac:spMk id="2" creationId="{00000000-0000-0000-0000-000000000000}"/>
          </ac:spMkLst>
        </pc:spChg>
        <pc:spChg chg="mod">
          <ac:chgData name="Lukrecija Nora Trevižan" userId="S::lukrecija.trevizan@skole.hr::173c2e18-53b2-4aae-9f5c-c1e26ed6ed46" providerId="AD" clId="Web-{2FB989F6-E20D-4C8D-9DAA-4CFD74035AD7}" dt="2022-04-12T16:48:39.424" v="19" actId="20577"/>
          <ac:spMkLst>
            <pc:docMk/>
            <pc:sldMk cId="0" sldId="257"/>
            <ac:spMk id="3" creationId="{00000000-0000-0000-0000-000000000000}"/>
          </ac:spMkLst>
        </pc:spChg>
        <pc:picChg chg="add mod">
          <ac:chgData name="Lukrecija Nora Trevižan" userId="S::lukrecija.trevizan@skole.hr::173c2e18-53b2-4aae-9f5c-c1e26ed6ed46" providerId="AD" clId="Web-{2FB989F6-E20D-4C8D-9DAA-4CFD74035AD7}" dt="2022-04-12T16:45:27.482" v="6" actId="1076"/>
          <ac:picMkLst>
            <pc:docMk/>
            <pc:sldMk cId="0" sldId="257"/>
            <ac:picMk id="4" creationId="{C1616FEB-F80D-EEFC-2802-B81407D72DEF}"/>
          </ac:picMkLst>
        </pc:picChg>
        <pc:picChg chg="mod">
          <ac:chgData name="Lukrecija Nora Trevižan" userId="S::lukrecija.trevizan@skole.hr::173c2e18-53b2-4aae-9f5c-c1e26ed6ed46" providerId="AD" clId="Web-{2FB989F6-E20D-4C8D-9DAA-4CFD74035AD7}" dt="2022-04-12T16:48:48.815" v="21" actId="14100"/>
          <ac:picMkLst>
            <pc:docMk/>
            <pc:sldMk cId="0" sldId="257"/>
            <ac:picMk id="5" creationId="{00000000-0000-0000-0000-000000000000}"/>
          </ac:picMkLst>
        </pc:picChg>
      </pc:sldChg>
      <pc:sldChg chg="modSp modTransition addAnim modAnim">
        <pc:chgData name="Lukrecija Nora Trevižan" userId="S::lukrecija.trevizan@skole.hr::173c2e18-53b2-4aae-9f5c-c1e26ed6ed46" providerId="AD" clId="Web-{2FB989F6-E20D-4C8D-9DAA-4CFD74035AD7}" dt="2022-04-12T16:53:36.401" v="81"/>
        <pc:sldMkLst>
          <pc:docMk/>
          <pc:sldMk cId="0" sldId="258"/>
        </pc:sldMkLst>
        <pc:spChg chg="mod">
          <ac:chgData name="Lukrecija Nora Trevižan" userId="S::lukrecija.trevizan@skole.hr::173c2e18-53b2-4aae-9f5c-c1e26ed6ed46" providerId="AD" clId="Web-{2FB989F6-E20D-4C8D-9DAA-4CFD74035AD7}" dt="2022-04-12T16:49:05.503" v="23" actId="20577"/>
          <ac:spMkLst>
            <pc:docMk/>
            <pc:sldMk cId="0" sldId="258"/>
            <ac:spMk id="3" creationId="{00000000-0000-0000-0000-000000000000}"/>
          </ac:spMkLst>
        </pc:spChg>
        <pc:picChg chg="mod">
          <ac:chgData name="Lukrecija Nora Trevižan" userId="S::lukrecija.trevizan@skole.hr::173c2e18-53b2-4aae-9f5c-c1e26ed6ed46" providerId="AD" clId="Web-{2FB989F6-E20D-4C8D-9DAA-4CFD74035AD7}" dt="2022-04-12T16:49:13.644" v="25" actId="14100"/>
          <ac:picMkLst>
            <pc:docMk/>
            <pc:sldMk cId="0" sldId="258"/>
            <ac:picMk id="5" creationId="{00000000-0000-0000-0000-000000000000}"/>
          </ac:picMkLst>
        </pc:picChg>
      </pc:sldChg>
      <pc:sldChg chg="addSp modSp modTransition modMedia addAnim modAnim">
        <pc:chgData name="Lukrecija Nora Trevižan" userId="S::lukrecija.trevizan@skole.hr::173c2e18-53b2-4aae-9f5c-c1e26ed6ed46" providerId="AD" clId="Web-{2FB989F6-E20D-4C8D-9DAA-4CFD74035AD7}" dt="2022-04-12T16:53:40.698" v="82"/>
        <pc:sldMkLst>
          <pc:docMk/>
          <pc:sldMk cId="0" sldId="259"/>
        </pc:sldMkLst>
        <pc:spChg chg="mod">
          <ac:chgData name="Lukrecija Nora Trevižan" userId="S::lukrecija.trevizan@skole.hr::173c2e18-53b2-4aae-9f5c-c1e26ed6ed46" providerId="AD" clId="Web-{2FB989F6-E20D-4C8D-9DAA-4CFD74035AD7}" dt="2022-04-12T16:49:27.582" v="26" actId="20577"/>
          <ac:spMkLst>
            <pc:docMk/>
            <pc:sldMk cId="0" sldId="259"/>
            <ac:spMk id="2" creationId="{00000000-0000-0000-0000-000000000000}"/>
          </ac:spMkLst>
        </pc:spChg>
        <pc:spChg chg="mod">
          <ac:chgData name="Lukrecija Nora Trevižan" userId="S::lukrecija.trevizan@skole.hr::173c2e18-53b2-4aae-9f5c-c1e26ed6ed46" providerId="AD" clId="Web-{2FB989F6-E20D-4C8D-9DAA-4CFD74035AD7}" dt="2022-04-12T16:49:41.645" v="28" actId="20577"/>
          <ac:spMkLst>
            <pc:docMk/>
            <pc:sldMk cId="0" sldId="259"/>
            <ac:spMk id="3" creationId="{00000000-0000-0000-0000-000000000000}"/>
          </ac:spMkLst>
        </pc:spChg>
        <pc:picChg chg="mod">
          <ac:chgData name="Lukrecija Nora Trevižan" userId="S::lukrecija.trevizan@skole.hr::173c2e18-53b2-4aae-9f5c-c1e26ed6ed46" providerId="AD" clId="Web-{2FB989F6-E20D-4C8D-9DAA-4CFD74035AD7}" dt="2022-04-12T16:49:49.301" v="29" actId="14100"/>
          <ac:picMkLst>
            <pc:docMk/>
            <pc:sldMk cId="0" sldId="259"/>
            <ac:picMk id="4" creationId="{00000000-0000-0000-0000-000000000000}"/>
          </ac:picMkLst>
        </pc:picChg>
        <pc:picChg chg="add mod">
          <ac:chgData name="Lukrecija Nora Trevižan" userId="S::lukrecija.trevizan@skole.hr::173c2e18-53b2-4aae-9f5c-c1e26ed6ed46" providerId="AD" clId="Web-{2FB989F6-E20D-4C8D-9DAA-4CFD74035AD7}" dt="2022-04-12T16:45:21.450" v="5" actId="1076"/>
          <ac:picMkLst>
            <pc:docMk/>
            <pc:sldMk cId="0" sldId="259"/>
            <ac:picMk id="5" creationId="{4CFFFE5B-50A8-F52E-11F5-9A3A9B3E3EE3}"/>
          </ac:picMkLst>
        </pc:picChg>
      </pc:sldChg>
      <pc:sldChg chg="addSp modSp modTransition modMedia addAnim modAnim">
        <pc:chgData name="Lukrecija Nora Trevižan" userId="S::lukrecija.trevizan@skole.hr::173c2e18-53b2-4aae-9f5c-c1e26ed6ed46" providerId="AD" clId="Web-{2FB989F6-E20D-4C8D-9DAA-4CFD74035AD7}" dt="2022-04-12T16:53:43.964" v="83"/>
        <pc:sldMkLst>
          <pc:docMk/>
          <pc:sldMk cId="0" sldId="260"/>
        </pc:sldMkLst>
        <pc:spChg chg="mod">
          <ac:chgData name="Lukrecija Nora Trevižan" userId="S::lukrecija.trevizan@skole.hr::173c2e18-53b2-4aae-9f5c-c1e26ed6ed46" providerId="AD" clId="Web-{2FB989F6-E20D-4C8D-9DAA-4CFD74035AD7}" dt="2022-04-12T16:50:06.130" v="31" actId="20577"/>
          <ac:spMkLst>
            <pc:docMk/>
            <pc:sldMk cId="0" sldId="260"/>
            <ac:spMk id="3" creationId="{00000000-0000-0000-0000-000000000000}"/>
          </ac:spMkLst>
        </pc:spChg>
        <pc:picChg chg="add mod">
          <ac:chgData name="Lukrecija Nora Trevižan" userId="S::lukrecija.trevizan@skole.hr::173c2e18-53b2-4aae-9f5c-c1e26ed6ed46" providerId="AD" clId="Web-{2FB989F6-E20D-4C8D-9DAA-4CFD74035AD7}" dt="2022-04-12T16:45:49.061" v="8" actId="1076"/>
          <ac:picMkLst>
            <pc:docMk/>
            <pc:sldMk cId="0" sldId="260"/>
            <ac:picMk id="4" creationId="{AB4E10DA-9DD6-707B-7A80-14598A500CFE}"/>
          </ac:picMkLst>
        </pc:picChg>
        <pc:picChg chg="add mod">
          <ac:chgData name="Lukrecija Nora Trevižan" userId="S::lukrecija.trevizan@skole.hr::173c2e18-53b2-4aae-9f5c-c1e26ed6ed46" providerId="AD" clId="Web-{2FB989F6-E20D-4C8D-9DAA-4CFD74035AD7}" dt="2022-04-12T16:50:11.755" v="33" actId="1076"/>
          <ac:picMkLst>
            <pc:docMk/>
            <pc:sldMk cId="0" sldId="260"/>
            <ac:picMk id="5" creationId="{F25A0E01-23E2-AD23-45A9-82945993782B}"/>
          </ac:picMkLst>
        </pc:picChg>
      </pc:sldChg>
      <pc:sldChg chg="addSp modSp modTransition modMedia addAnim modAnim">
        <pc:chgData name="Lukrecija Nora Trevižan" userId="S::lukrecija.trevizan@skole.hr::173c2e18-53b2-4aae-9f5c-c1e26ed6ed46" providerId="AD" clId="Web-{2FB989F6-E20D-4C8D-9DAA-4CFD74035AD7}" dt="2022-04-12T16:53:47.261" v="84"/>
        <pc:sldMkLst>
          <pc:docMk/>
          <pc:sldMk cId="0" sldId="261"/>
        </pc:sldMkLst>
        <pc:spChg chg="mod">
          <ac:chgData name="Lukrecija Nora Trevižan" userId="S::lukrecija.trevizan@skole.hr::173c2e18-53b2-4aae-9f5c-c1e26ed6ed46" providerId="AD" clId="Web-{2FB989F6-E20D-4C8D-9DAA-4CFD74035AD7}" dt="2022-04-12T16:50:23.411" v="34" actId="20577"/>
          <ac:spMkLst>
            <pc:docMk/>
            <pc:sldMk cId="0" sldId="261"/>
            <ac:spMk id="2" creationId="{00000000-0000-0000-0000-000000000000}"/>
          </ac:spMkLst>
        </pc:spChg>
        <pc:spChg chg="mod">
          <ac:chgData name="Lukrecija Nora Trevižan" userId="S::lukrecija.trevizan@skole.hr::173c2e18-53b2-4aae-9f5c-c1e26ed6ed46" providerId="AD" clId="Web-{2FB989F6-E20D-4C8D-9DAA-4CFD74035AD7}" dt="2022-04-12T16:50:38.818" v="36" actId="20577"/>
          <ac:spMkLst>
            <pc:docMk/>
            <pc:sldMk cId="0" sldId="261"/>
            <ac:spMk id="3" creationId="{00000000-0000-0000-0000-000000000000}"/>
          </ac:spMkLst>
        </pc:spChg>
        <pc:picChg chg="mod">
          <ac:chgData name="Lukrecija Nora Trevižan" userId="S::lukrecija.trevizan@skole.hr::173c2e18-53b2-4aae-9f5c-c1e26ed6ed46" providerId="AD" clId="Web-{2FB989F6-E20D-4C8D-9DAA-4CFD74035AD7}" dt="2022-04-12T16:50:44.646" v="37" actId="14100"/>
          <ac:picMkLst>
            <pc:docMk/>
            <pc:sldMk cId="0" sldId="261"/>
            <ac:picMk id="4" creationId="{00000000-0000-0000-0000-000000000000}"/>
          </ac:picMkLst>
        </pc:picChg>
        <pc:picChg chg="add mod">
          <ac:chgData name="Lukrecija Nora Trevižan" userId="S::lukrecija.trevizan@skole.hr::173c2e18-53b2-4aae-9f5c-c1e26ed6ed46" providerId="AD" clId="Web-{2FB989F6-E20D-4C8D-9DAA-4CFD74035AD7}" dt="2022-04-12T16:46:12.952" v="10" actId="1076"/>
          <ac:picMkLst>
            <pc:docMk/>
            <pc:sldMk cId="0" sldId="261"/>
            <ac:picMk id="5" creationId="{9E3F2C13-1A90-15A5-3EE2-E1E00EEF7C26}"/>
          </ac:picMkLst>
        </pc:picChg>
      </pc:sldChg>
      <pc:sldChg chg="modSp modTransition addAnim modAnim">
        <pc:chgData name="Lukrecija Nora Trevižan" userId="S::lukrecija.trevizan@skole.hr::173c2e18-53b2-4aae-9f5c-c1e26ed6ed46" providerId="AD" clId="Web-{2FB989F6-E20D-4C8D-9DAA-4CFD74035AD7}" dt="2022-04-12T16:53:50.511" v="85"/>
        <pc:sldMkLst>
          <pc:docMk/>
          <pc:sldMk cId="0" sldId="262"/>
        </pc:sldMkLst>
        <pc:spChg chg="mod">
          <ac:chgData name="Lukrecija Nora Trevižan" userId="S::lukrecija.trevizan@skole.hr::173c2e18-53b2-4aae-9f5c-c1e26ed6ed46" providerId="AD" clId="Web-{2FB989F6-E20D-4C8D-9DAA-4CFD74035AD7}" dt="2022-04-12T16:50:54.553" v="38" actId="20577"/>
          <ac:spMkLst>
            <pc:docMk/>
            <pc:sldMk cId="0" sldId="262"/>
            <ac:spMk id="2" creationId="{00000000-0000-0000-0000-000000000000}"/>
          </ac:spMkLst>
        </pc:spChg>
        <pc:spChg chg="mod">
          <ac:chgData name="Lukrecija Nora Trevižan" userId="S::lukrecija.trevizan@skole.hr::173c2e18-53b2-4aae-9f5c-c1e26ed6ed46" providerId="AD" clId="Web-{2FB989F6-E20D-4C8D-9DAA-4CFD74035AD7}" dt="2022-04-12T16:51:09.163" v="40" actId="20577"/>
          <ac:spMkLst>
            <pc:docMk/>
            <pc:sldMk cId="0" sldId="262"/>
            <ac:spMk id="3" creationId="{00000000-0000-0000-0000-000000000000}"/>
          </ac:spMkLst>
        </pc:spChg>
      </pc:sldChg>
      <pc:sldChg chg="modTransition addAnim modAnim">
        <pc:chgData name="Lukrecija Nora Trevižan" userId="S::lukrecija.trevizan@skole.hr::173c2e18-53b2-4aae-9f5c-c1e26ed6ed46" providerId="AD" clId="Web-{2FB989F6-E20D-4C8D-9DAA-4CFD74035AD7}" dt="2022-04-12T16:53:53.464" v="86"/>
        <pc:sldMkLst>
          <pc:docMk/>
          <pc:sldMk cId="0" sldId="263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6D301-4B2D-4B3C-B7D1-248FA2E02C89}" type="datetimeFigureOut">
              <a:rPr lang="sr-Latn-CS" smtClean="0"/>
              <a:t>31.5.2022.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FFD66-D96D-4EFA-A187-3F79B9297142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6D301-4B2D-4B3C-B7D1-248FA2E02C89}" type="datetimeFigureOut">
              <a:rPr lang="sr-Latn-CS" smtClean="0"/>
              <a:t>31.5.2022.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FFD66-D96D-4EFA-A187-3F79B9297142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6D301-4B2D-4B3C-B7D1-248FA2E02C89}" type="datetimeFigureOut">
              <a:rPr lang="sr-Latn-CS" smtClean="0"/>
              <a:t>31.5.2022.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FFD66-D96D-4EFA-A187-3F79B9297142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6D301-4B2D-4B3C-B7D1-248FA2E02C89}" type="datetimeFigureOut">
              <a:rPr lang="sr-Latn-CS" smtClean="0"/>
              <a:t>31.5.2022.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FFD66-D96D-4EFA-A187-3F79B9297142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6D301-4B2D-4B3C-B7D1-248FA2E02C89}" type="datetimeFigureOut">
              <a:rPr lang="sr-Latn-CS" smtClean="0"/>
              <a:t>31.5.2022.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FFD66-D96D-4EFA-A187-3F79B9297142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6D301-4B2D-4B3C-B7D1-248FA2E02C89}" type="datetimeFigureOut">
              <a:rPr lang="sr-Latn-CS" smtClean="0"/>
              <a:t>31.5.2022.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FFD66-D96D-4EFA-A187-3F79B9297142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6D301-4B2D-4B3C-B7D1-248FA2E02C89}" type="datetimeFigureOut">
              <a:rPr lang="sr-Latn-CS" smtClean="0"/>
              <a:t>31.5.2022.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FFD66-D96D-4EFA-A187-3F79B9297142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6D301-4B2D-4B3C-B7D1-248FA2E02C89}" type="datetimeFigureOut">
              <a:rPr lang="sr-Latn-CS" smtClean="0"/>
              <a:t>31.5.2022.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FFD66-D96D-4EFA-A187-3F79B9297142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6D301-4B2D-4B3C-B7D1-248FA2E02C89}" type="datetimeFigureOut">
              <a:rPr lang="sr-Latn-CS" smtClean="0"/>
              <a:t>31.5.2022.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FFD66-D96D-4EFA-A187-3F79B9297142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6D301-4B2D-4B3C-B7D1-248FA2E02C89}" type="datetimeFigureOut">
              <a:rPr lang="sr-Latn-CS" smtClean="0"/>
              <a:t>31.5.2022.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FFD66-D96D-4EFA-A187-3F79B9297142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6D301-4B2D-4B3C-B7D1-248FA2E02C89}" type="datetimeFigureOut">
              <a:rPr lang="sr-Latn-CS" smtClean="0"/>
              <a:t>31.5.2022.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FFD66-D96D-4EFA-A187-3F79B9297142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56D301-4B2D-4B3C-B7D1-248FA2E02C89}" type="datetimeFigureOut">
              <a:rPr lang="sr-Latn-CS" smtClean="0"/>
              <a:t>31.5.2022.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3FFD66-D96D-4EFA-A187-3F79B9297142}" type="slidenum">
              <a:rPr lang="hr-HR" smtClean="0"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21.gif"/><Relationship Id="rId4" Type="http://schemas.openxmlformats.org/officeDocument/2006/relationships/hyperlink" Target="https://youtu.be/C1_uez5WX1o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em-genijalci.eu/wp-content/uploads/eucenje/biologija/Prirucnik_Biologija_web.pdf" TargetMode="External"/><Relationship Id="rId2" Type="http://schemas.openxmlformats.org/officeDocument/2006/relationships/hyperlink" Target="https://youtu.be/XV9FOWleErA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tu.be/C1_uez5WX1o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een-leaf-line-botany-previe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1536" y="0"/>
            <a:ext cx="10429916" cy="69261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>
                <a:solidFill>
                  <a:schemeClr val="bg1"/>
                </a:solidFill>
              </a:rPr>
              <a:t>UTJECAJ RAZLIČITIH IZVORA SVJETLOSTI NA FOTOSINTEZU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>
                <a:solidFill>
                  <a:schemeClr val="bg1"/>
                </a:solidFill>
              </a:rPr>
              <a:t>Sara Palit i Lukrecija Nora Trevižan,2.e</a:t>
            </a:r>
          </a:p>
          <a:p>
            <a:r>
              <a:rPr lang="hr-HR" dirty="0">
                <a:solidFill>
                  <a:schemeClr val="bg1"/>
                </a:solidFill>
              </a:rPr>
              <a:t>V. gimnazija Vladimir Nazor - Split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0A6F077-465E-4CCC-A330-D38E6A4C1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7D551565-0DAE-4745-A464-9D89F20E48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56792"/>
            <a:ext cx="3888432" cy="4653136"/>
          </a:xfr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729F0826-F424-49D5-8B18-FE062676B2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932" y="1556792"/>
            <a:ext cx="3888432" cy="4653136"/>
          </a:xfrm>
          <a:prstGeom prst="rect">
            <a:avLst/>
          </a:prstGeom>
        </p:spPr>
      </p:pic>
      <p:pic>
        <p:nvPicPr>
          <p:cNvPr id="8" name="Snimljeni zvuk">
            <a:hlinkClick r:id="" action="ppaction://media"/>
            <a:extLst>
              <a:ext uri="{FF2B5EF4-FFF2-40B4-BE49-F238E27FC236}">
                <a16:creationId xmlns:a16="http://schemas.microsoft.com/office/drawing/2014/main" id="{965C8043-C9AD-41A4-9BB7-00487B56A6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00392" y="8461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248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98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ACA7CD1-C448-42BD-9ED3-B49A8C9DD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00160"/>
          </a:xfrm>
        </p:spPr>
        <p:txBody>
          <a:bodyPr>
            <a:normAutofit/>
          </a:bodyPr>
          <a:lstStyle/>
          <a:p>
            <a:pPr algn="l"/>
            <a:r>
              <a:rPr lang="hr-HR" sz="3000" dirty="0"/>
              <a:t>POČETAK POKUSA:   			KRAJ POKUSA: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EEE7A95B-F97E-439B-958E-EC6D3FE0E3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56" y="3861047"/>
            <a:ext cx="2016224" cy="2963015"/>
          </a:xfr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DD9B3799-692C-4CDA-AC72-5CFC0ECBAE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56" y="969645"/>
            <a:ext cx="2016224" cy="2963015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0D7507E5-D16C-41AE-BFB5-D7F26DAF34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360" y="2120372"/>
            <a:ext cx="2005880" cy="2947814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582001AA-6F08-4496-8135-4F71D26A61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969644"/>
            <a:ext cx="2016224" cy="2963016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FCFB79C5-CBE1-41B7-9359-8B9D63FD427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932659"/>
            <a:ext cx="2016224" cy="2963015"/>
          </a:xfrm>
          <a:prstGeom prst="rect">
            <a:avLst/>
          </a:prstGeom>
        </p:spPr>
      </p:pic>
      <p:sp>
        <p:nvSpPr>
          <p:cNvPr id="14" name="TekstniOkvir 13">
            <a:extLst>
              <a:ext uri="{FF2B5EF4-FFF2-40B4-BE49-F238E27FC236}">
                <a16:creationId xmlns:a16="http://schemas.microsoft.com/office/drawing/2014/main" id="{62886F61-7717-418B-957A-70C427B321E7}"/>
              </a:ext>
            </a:extLst>
          </p:cNvPr>
          <p:cNvSpPr txBox="1"/>
          <p:nvPr/>
        </p:nvSpPr>
        <p:spPr>
          <a:xfrm>
            <a:off x="2843808" y="3044279"/>
            <a:ext cx="2016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400" dirty="0"/>
              <a:t>…</a:t>
            </a: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316948E8-80F5-4B8C-B139-AC26AD885343}"/>
              </a:ext>
            </a:extLst>
          </p:cNvPr>
          <p:cNvSpPr txBox="1"/>
          <p:nvPr/>
        </p:nvSpPr>
        <p:spPr>
          <a:xfrm>
            <a:off x="5364088" y="3044279"/>
            <a:ext cx="23762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400" dirty="0"/>
              <a:t>…</a:t>
            </a:r>
          </a:p>
        </p:txBody>
      </p:sp>
      <p:pic>
        <p:nvPicPr>
          <p:cNvPr id="18" name="Snimljeni zvuk">
            <a:hlinkClick r:id="" action="ppaction://media"/>
            <a:extLst>
              <a:ext uri="{FF2B5EF4-FFF2-40B4-BE49-F238E27FC236}">
                <a16:creationId xmlns:a16="http://schemas.microsoft.com/office/drawing/2014/main" id="{6D1244B6-8AEA-43BA-8316-DA935FBF9E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28318" y="6221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135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29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4FA12AF-A122-4B23-B9D5-FAA6BF9B0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916832" y="404664"/>
            <a:ext cx="8229600" cy="1143000"/>
          </a:xfrm>
        </p:spPr>
        <p:txBody>
          <a:bodyPr/>
          <a:lstStyle/>
          <a:p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Rezultati:</a:t>
            </a:r>
          </a:p>
        </p:txBody>
      </p:sp>
      <p:graphicFrame>
        <p:nvGraphicFramePr>
          <p:cNvPr id="7" name="Rezervirano mjesto sadržaja 6">
            <a:extLst>
              <a:ext uri="{FF2B5EF4-FFF2-40B4-BE49-F238E27FC236}">
                <a16:creationId xmlns:a16="http://schemas.microsoft.com/office/drawing/2014/main" id="{BA499E70-FBCD-4D04-ABF8-E65713F4CA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0879179"/>
              </p:ext>
            </p:extLst>
          </p:nvPr>
        </p:nvGraphicFramePr>
        <p:xfrm>
          <a:off x="0" y="1600200"/>
          <a:ext cx="9144000" cy="45386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994064513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28851294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53588566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189563138"/>
                    </a:ext>
                  </a:extLst>
                </a:gridCol>
              </a:tblGrid>
              <a:tr h="724847">
                <a:tc>
                  <a:txBody>
                    <a:bodyPr/>
                    <a:lstStyle/>
                    <a:p>
                      <a:r>
                        <a:rPr lang="hr-HR" dirty="0"/>
                        <a:t>LISTOVI OSVIJETLJENI PRIRODNOM SVJETLOŠĆU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VRIJEME UZDIZANJA</a:t>
                      </a:r>
                    </a:p>
                    <a:p>
                      <a:r>
                        <a:rPr lang="hr-HR" dirty="0"/>
                        <a:t>( min. 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LISTOVI OSVIJETLJENI UMJETNOM SVJETLOŠĆU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VRIJEME UZDIZANJA</a:t>
                      </a:r>
                    </a:p>
                    <a:p>
                      <a:r>
                        <a:rPr lang="hr-HR" dirty="0"/>
                        <a:t>( min. 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5832466"/>
                  </a:ext>
                </a:extLst>
              </a:tr>
              <a:tr h="724847">
                <a:tc>
                  <a:txBody>
                    <a:bodyPr/>
                    <a:lstStyle/>
                    <a:p>
                      <a:r>
                        <a:rPr lang="hr-HR" dirty="0"/>
                        <a:t>1.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07:02,51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07:06,56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8778658"/>
                  </a:ext>
                </a:extLst>
              </a:tr>
              <a:tr h="724847">
                <a:tc>
                  <a:txBody>
                    <a:bodyPr/>
                    <a:lstStyle/>
                    <a:p>
                      <a:r>
                        <a:rPr lang="hr-HR" dirty="0"/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07:02,51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10:47,56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1194005"/>
                  </a:ext>
                </a:extLst>
              </a:tr>
              <a:tr h="724847">
                <a:tc>
                  <a:txBody>
                    <a:bodyPr/>
                    <a:lstStyle/>
                    <a:p>
                      <a:r>
                        <a:rPr lang="hr-HR" dirty="0"/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08:53,24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10:47,56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2564357"/>
                  </a:ext>
                </a:extLst>
              </a:tr>
              <a:tr h="724847">
                <a:tc>
                  <a:txBody>
                    <a:bodyPr/>
                    <a:lstStyle/>
                    <a:p>
                      <a:r>
                        <a:rPr lang="hr-HR" dirty="0"/>
                        <a:t>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08:57,72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17:58,46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7236001"/>
                  </a:ext>
                </a:extLst>
              </a:tr>
              <a:tr h="724847">
                <a:tc>
                  <a:txBody>
                    <a:bodyPr/>
                    <a:lstStyle/>
                    <a:p>
                      <a:r>
                        <a:rPr lang="hr-HR" dirty="0"/>
                        <a:t>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09:13,01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20:02,54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74279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14092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>
                <a:latin typeface="Times New Roman"/>
                <a:cs typeface="Times New Roman"/>
              </a:rPr>
              <a:t>Zadatci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hr-HR" sz="2000" dirty="0">
                <a:latin typeface="Times New Roman"/>
                <a:cs typeface="Times New Roman"/>
              </a:rPr>
              <a:t>Napiši kemijsku jednadžbu fotosinteze:</a:t>
            </a:r>
          </a:p>
          <a:p>
            <a:r>
              <a:rPr lang="hr-HR" sz="2000" dirty="0">
                <a:latin typeface="Times New Roman"/>
                <a:cs typeface="Times New Roman"/>
              </a:rPr>
              <a:t>U kojim se organelima vrši fotosinteza:</a:t>
            </a:r>
          </a:p>
          <a:p>
            <a:r>
              <a:rPr lang="hr-HR" sz="2000" dirty="0">
                <a:latin typeface="Times New Roman"/>
                <a:cs typeface="Times New Roman"/>
              </a:rPr>
              <a:t>Napiši formulu sode bikarbone:</a:t>
            </a:r>
          </a:p>
          <a:p>
            <a:r>
              <a:rPr lang="hr-HR" sz="2000" dirty="0">
                <a:latin typeface="Times New Roman"/>
                <a:cs typeface="Times New Roman"/>
              </a:rPr>
              <a:t>Zašto se u pokusu koristi soda bikarbona?</a:t>
            </a:r>
          </a:p>
          <a:p>
            <a:endParaRPr lang="hr-HR" sz="2000" dirty="0">
              <a:latin typeface="Times New Roman"/>
              <a:cs typeface="Times New Roman"/>
            </a:endParaRPr>
          </a:p>
        </p:txBody>
      </p:sp>
      <p:pic>
        <p:nvPicPr>
          <p:cNvPr id="4" name="Picture 3" descr="Fotosynteza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94" y="3178007"/>
            <a:ext cx="3844612" cy="3480704"/>
          </a:xfrm>
          <a:prstGeom prst="rect">
            <a:avLst/>
          </a:prstGeom>
        </p:spPr>
      </p:pic>
      <p:pic>
        <p:nvPicPr>
          <p:cNvPr id="5" name="Nova snimka 47">
            <a:hlinkClick r:id="" action="ppaction://media"/>
            <a:extLst>
              <a:ext uri="{FF2B5EF4-FFF2-40B4-BE49-F238E27FC236}">
                <a16:creationId xmlns:a16="http://schemas.microsoft.com/office/drawing/2014/main" id="{4CFFFE5B-50A8-F52E-11F5-9A3A9B3E3E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45492" y="481313"/>
            <a:ext cx="730250" cy="730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02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hr-HR" sz="2000" dirty="0">
                <a:latin typeface="Times New Roman"/>
                <a:cs typeface="Times New Roman"/>
              </a:rPr>
              <a:t>Koja je uloga vakumiranja i zašto se ne smije vakumirati više od 2-3 puta?</a:t>
            </a:r>
          </a:p>
          <a:p>
            <a:r>
              <a:rPr lang="hr-HR" sz="2000" dirty="0">
                <a:latin typeface="Times New Roman"/>
                <a:cs typeface="Times New Roman"/>
              </a:rPr>
              <a:t>Kako vakumiranje utječe na gibanje listova, a kako na otopinu sode bikarbone?</a:t>
            </a:r>
          </a:p>
          <a:p>
            <a:r>
              <a:rPr lang="hr-HR" sz="2000" dirty="0">
                <a:latin typeface="Times New Roman"/>
                <a:cs typeface="Times New Roman"/>
              </a:rPr>
              <a:t>Zaključi što uzrokuje nejednako tonjenje i plutanje diskova?</a:t>
            </a:r>
          </a:p>
          <a:p>
            <a:r>
              <a:rPr lang="hr-HR" sz="2000" dirty="0">
                <a:latin typeface="Times New Roman"/>
                <a:cs typeface="Times New Roman"/>
              </a:rPr>
              <a:t>Koja je uloga osvjetljenog mjesta u pokusu?</a:t>
            </a:r>
          </a:p>
        </p:txBody>
      </p:sp>
      <p:pic>
        <p:nvPicPr>
          <p:cNvPr id="4" name="Nova snimka 48">
            <a:hlinkClick r:id="" action="ppaction://media"/>
            <a:extLst>
              <a:ext uri="{FF2B5EF4-FFF2-40B4-BE49-F238E27FC236}">
                <a16:creationId xmlns:a16="http://schemas.microsoft.com/office/drawing/2014/main" id="{AB4E10DA-9DD6-707B-7A80-14598A500C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28551" y="481313"/>
            <a:ext cx="730250" cy="730250"/>
          </a:xfrm>
          <a:prstGeom prst="rect">
            <a:avLst/>
          </a:prstGeom>
        </p:spPr>
      </p:pic>
      <p:pic>
        <p:nvPicPr>
          <p:cNvPr id="5" name="Slika 5">
            <a:extLst>
              <a:ext uri="{FF2B5EF4-FFF2-40B4-BE49-F238E27FC236}">
                <a16:creationId xmlns:a16="http://schemas.microsoft.com/office/drawing/2014/main" id="{F25A0E01-23E2-AD23-45A9-8294599378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3654" y="3500053"/>
            <a:ext cx="4151870" cy="31200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>
                <a:latin typeface="Times New Roman"/>
                <a:cs typeface="Times New Roman"/>
              </a:rPr>
              <a:t>Zaključak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hr-HR" sz="2000" dirty="0">
                <a:latin typeface="Times New Roman"/>
                <a:cs typeface="Times New Roman"/>
              </a:rPr>
              <a:t>Pokusom smo pokazali utjecaje različitih izvora svjetlosti na fotosintezu.</a:t>
            </a:r>
          </a:p>
          <a:p>
            <a:r>
              <a:rPr lang="hr-HR" sz="2000" dirty="0">
                <a:latin typeface="Times New Roman"/>
                <a:cs typeface="Times New Roman"/>
              </a:rPr>
              <a:t>Najpovoljniji utjecaj na fotosintezu ima prirodna svjetlost.</a:t>
            </a:r>
          </a:p>
          <a:p>
            <a:r>
              <a:rPr lang="hr-HR" sz="2000" dirty="0">
                <a:latin typeface="Times New Roman"/>
                <a:cs typeface="Times New Roman"/>
              </a:rPr>
              <a:t>Fotosinteza je proces važan za sva živa bića!</a:t>
            </a:r>
          </a:p>
          <a:p>
            <a:r>
              <a:rPr lang="hr-HR" sz="2000" dirty="0">
                <a:latin typeface="Times New Roman"/>
                <a:cs typeface="Times New Roman"/>
              </a:rPr>
              <a:t>Pjesma fotosinteze: </a:t>
            </a:r>
            <a:r>
              <a:rPr lang="hr-HR" sz="2000" dirty="0">
                <a:latin typeface="Times New Roman"/>
                <a:cs typeface="Times New Roman"/>
                <a:hlinkClick r:id="rId4"/>
              </a:rPr>
              <a:t>https://youtu.be/C1_uez5WX1o</a:t>
            </a:r>
            <a:r>
              <a:rPr lang="hr-HR" sz="2000" dirty="0">
                <a:latin typeface="Times New Roman"/>
                <a:cs typeface="Times New Roman"/>
              </a:rPr>
              <a:t> </a:t>
            </a:r>
          </a:p>
          <a:p>
            <a:endParaRPr lang="hr-HR" sz="2000" dirty="0">
              <a:latin typeface="Times New Roman"/>
              <a:cs typeface="Times New Roman"/>
            </a:endParaRPr>
          </a:p>
        </p:txBody>
      </p:sp>
      <p:pic>
        <p:nvPicPr>
          <p:cNvPr id="4" name="Picture 3" descr="RareRequiredCaracal-size_restricted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6556" y="3264504"/>
            <a:ext cx="2875520" cy="3450624"/>
          </a:xfrm>
          <a:prstGeom prst="rect">
            <a:avLst/>
          </a:prstGeom>
        </p:spPr>
      </p:pic>
      <p:pic>
        <p:nvPicPr>
          <p:cNvPr id="5" name="Nova snimka 49">
            <a:hlinkClick r:id="" action="ppaction://media"/>
            <a:extLst>
              <a:ext uri="{FF2B5EF4-FFF2-40B4-BE49-F238E27FC236}">
                <a16:creationId xmlns:a16="http://schemas.microsoft.com/office/drawing/2014/main" id="{9E3F2C13-1A90-15A5-3EE2-E1E00EEF7C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76832" y="466502"/>
            <a:ext cx="730250" cy="730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31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>
                <a:latin typeface="Times New Roman"/>
                <a:cs typeface="Times New Roman"/>
              </a:rPr>
              <a:t>Izvori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hr-HR" sz="2000" dirty="0">
                <a:latin typeface="Times New Roman"/>
                <a:cs typeface="Times New Roman"/>
                <a:hlinkClick r:id="rId2"/>
              </a:rPr>
              <a:t>https://youtu.be/XV9FOWleErA</a:t>
            </a:r>
            <a:endParaRPr lang="hr-HR" sz="2000" dirty="0">
              <a:latin typeface="Times New Roman"/>
              <a:cs typeface="Times New Roman"/>
            </a:endParaRPr>
          </a:p>
          <a:p>
            <a:r>
              <a:rPr lang="hr-HR" sz="2000" dirty="0">
                <a:latin typeface="Times New Roman"/>
                <a:cs typeface="Times New Roman"/>
                <a:hlinkClick r:id="rId3"/>
              </a:rPr>
              <a:t>http://www.stem-genijalci.eu/wp-content/uploads/eucenje/biologija/Prirucnik_Biologija_web.pdf</a:t>
            </a:r>
            <a:r>
              <a:rPr lang="hr-HR" sz="2000" dirty="0">
                <a:latin typeface="Times New Roman"/>
                <a:cs typeface="Times New Roman"/>
              </a:rPr>
              <a:t> </a:t>
            </a:r>
          </a:p>
          <a:p>
            <a:r>
              <a:rPr lang="hr-HR" sz="2000" dirty="0">
                <a:latin typeface="Times New Roman"/>
                <a:cs typeface="Times New Roman"/>
                <a:hlinkClick r:id="rId4"/>
              </a:rPr>
              <a:t>https://youtu.be/C1_uez5WX1o</a:t>
            </a:r>
            <a:r>
              <a:rPr lang="hr-HR" sz="2000" dirty="0">
                <a:latin typeface="Times New Roman"/>
                <a:cs typeface="Times New Roman"/>
              </a:rPr>
              <a:t> 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Content Placeholder 3" descr="HVALA+NA+PAŽNJI!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9286908" cy="6965181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>
                <a:latin typeface="Times New Roman"/>
                <a:cs typeface="Times New Roman"/>
              </a:rPr>
              <a:t>Materijali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hr-HR" sz="2000" dirty="0">
                <a:latin typeface="Times New Roman"/>
                <a:cs typeface="Times New Roman"/>
              </a:rPr>
              <a:t>Mladi listovi bršljana/blitve/špinata</a:t>
            </a:r>
          </a:p>
          <a:p>
            <a:r>
              <a:rPr lang="hr-HR" sz="2000" dirty="0">
                <a:latin typeface="Times New Roman"/>
                <a:cs typeface="Times New Roman"/>
              </a:rPr>
              <a:t>Bušilica za papir</a:t>
            </a:r>
          </a:p>
          <a:p>
            <a:r>
              <a:rPr lang="hr-HR" sz="2000" dirty="0">
                <a:latin typeface="Times New Roman"/>
                <a:cs typeface="Times New Roman"/>
              </a:rPr>
              <a:t>2 šire posude</a:t>
            </a:r>
          </a:p>
          <a:p>
            <a:r>
              <a:rPr lang="hr-HR" sz="2000" dirty="0">
                <a:latin typeface="Times New Roman"/>
                <a:cs typeface="Times New Roman"/>
              </a:rPr>
              <a:t>Voda </a:t>
            </a:r>
          </a:p>
          <a:p>
            <a:r>
              <a:rPr lang="hr-HR" sz="2000" dirty="0">
                <a:latin typeface="Times New Roman"/>
                <a:cs typeface="Times New Roman"/>
              </a:rPr>
              <a:t>Pinceta </a:t>
            </a:r>
          </a:p>
          <a:p>
            <a:r>
              <a:rPr lang="hr-HR" sz="2000" dirty="0">
                <a:latin typeface="Times New Roman"/>
                <a:cs typeface="Times New Roman"/>
              </a:rPr>
              <a:t>2 čaše od 100 ml</a:t>
            </a:r>
          </a:p>
        </p:txBody>
      </p:sp>
      <p:pic>
        <p:nvPicPr>
          <p:cNvPr id="5" name="Picture 4" descr="image_6ixLCt6ulT0XuUPgvhf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9598" y="2414445"/>
            <a:ext cx="5958573" cy="3971301"/>
          </a:xfrm>
          <a:prstGeom prst="rect">
            <a:avLst/>
          </a:prstGeom>
        </p:spPr>
      </p:pic>
      <p:pic>
        <p:nvPicPr>
          <p:cNvPr id="4" name="Nova snimka 46">
            <a:hlinkClick r:id="" action="ppaction://media"/>
            <a:extLst>
              <a:ext uri="{FF2B5EF4-FFF2-40B4-BE49-F238E27FC236}">
                <a16:creationId xmlns:a16="http://schemas.microsoft.com/office/drawing/2014/main" id="{C1616FEB-F80D-EEFC-2802-B81407D72D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68344" y="472254"/>
            <a:ext cx="730250" cy="730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1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hr-HR" sz="2000" dirty="0">
                <a:latin typeface="Times New Roman"/>
                <a:cs typeface="Times New Roman"/>
              </a:rPr>
              <a:t>Otopina sode bikarbone (10 g sode na 0,5 l vode)</a:t>
            </a:r>
          </a:p>
          <a:p>
            <a:r>
              <a:rPr lang="hr-HR" sz="2000" dirty="0">
                <a:latin typeface="Times New Roman"/>
                <a:cs typeface="Times New Roman"/>
              </a:rPr>
              <a:t>Šprica za injekciju od 10 ml</a:t>
            </a:r>
          </a:p>
          <a:p>
            <a:r>
              <a:rPr lang="hr-HR" sz="2000" dirty="0">
                <a:latin typeface="Times New Roman"/>
                <a:cs typeface="Times New Roman"/>
              </a:rPr>
              <a:t>Dva različita izvora svjetlosti</a:t>
            </a:r>
          </a:p>
          <a:p>
            <a:r>
              <a:rPr lang="hr-HR" sz="2000" dirty="0">
                <a:latin typeface="Times New Roman"/>
                <a:cs typeface="Times New Roman"/>
              </a:rPr>
              <a:t>Vaga, menzura ili čaša od 500 ml</a:t>
            </a:r>
          </a:p>
          <a:p>
            <a:r>
              <a:rPr lang="hr-HR" sz="2000" dirty="0">
                <a:latin typeface="Times New Roman"/>
                <a:cs typeface="Times New Roman"/>
              </a:rPr>
              <a:t>Štoperica (mobitel)</a:t>
            </a:r>
          </a:p>
        </p:txBody>
      </p:sp>
      <p:pic>
        <p:nvPicPr>
          <p:cNvPr id="5" name="Picture 4" descr="stopwatch-8-gif-download-stopwatch-gif-animation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53818" y="2706036"/>
            <a:ext cx="4238492" cy="31757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0F22378-E044-4D30-A333-DA5A15C97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481235"/>
            <a:ext cx="6516216" cy="1143000"/>
          </a:xfrm>
        </p:spPr>
        <p:txBody>
          <a:bodyPr>
            <a:normAutofit/>
          </a:bodyPr>
          <a:lstStyle/>
          <a:p>
            <a:pPr algn="l"/>
            <a:r>
              <a:rPr lang="hr-H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Tekst Nastavnog listića za učenike:</a:t>
            </a:r>
          </a:p>
        </p:txBody>
      </p:sp>
      <p:pic>
        <p:nvPicPr>
          <p:cNvPr id="8" name="Rezervirano mjesto sadržaja 7">
            <a:extLst>
              <a:ext uri="{FF2B5EF4-FFF2-40B4-BE49-F238E27FC236}">
                <a16:creationId xmlns:a16="http://schemas.microsoft.com/office/drawing/2014/main" id="{8E3F8880-C0A0-4A78-B459-AD9FB493CE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10364" y="489429"/>
            <a:ext cx="4205064" cy="6426607"/>
          </a:xfrm>
        </p:spPr>
      </p:pic>
      <p:pic>
        <p:nvPicPr>
          <p:cNvPr id="9" name="Snimljeni zvuk">
            <a:hlinkClick r:id="" action="ppaction://media"/>
            <a:extLst>
              <a:ext uri="{FF2B5EF4-FFF2-40B4-BE49-F238E27FC236}">
                <a16:creationId xmlns:a16="http://schemas.microsoft.com/office/drawing/2014/main" id="{32174359-068A-456A-A52E-7DA5904272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68344" y="7850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86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5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1CFB25B9-7895-4AF1-B09D-2C6ACA78A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083" y="0"/>
            <a:ext cx="74138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738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6CE91078-AE6A-4BF3-83BA-F2694FB6E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112" y="764704"/>
            <a:ext cx="8610600" cy="416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0297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5FEC15F-4CF6-44BB-A241-A48C76586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657" y="0"/>
            <a:ext cx="77666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4403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090AFE81-CBEE-4441-B18B-8AD4BDD40E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62" y="1128712"/>
            <a:ext cx="8601075" cy="460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0856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519DE95-474B-4D25-A4A1-AC188AB9A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664" y="274638"/>
            <a:ext cx="3528392" cy="562074"/>
          </a:xfrm>
        </p:spPr>
        <p:txBody>
          <a:bodyPr>
            <a:normAutofit fontScale="90000"/>
          </a:bodyPr>
          <a:lstStyle/>
          <a:p>
            <a:r>
              <a:rPr lang="hr-HR" dirty="0"/>
              <a:t>Praktičan rad: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40CC73C7-E627-4BB4-BBC6-C77DD0A239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941339"/>
            <a:ext cx="5112568" cy="5808655"/>
          </a:xfrm>
        </p:spPr>
      </p:pic>
      <p:pic>
        <p:nvPicPr>
          <p:cNvPr id="6" name="Snimljeni zvuk">
            <a:hlinkClick r:id="" action="ppaction://media"/>
            <a:extLst>
              <a:ext uri="{FF2B5EF4-FFF2-40B4-BE49-F238E27FC236}">
                <a16:creationId xmlns:a16="http://schemas.microsoft.com/office/drawing/2014/main" id="{391E32E7-3E34-4D2A-A25C-EE83C3EFBC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7451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023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302</Words>
  <Application>Microsoft Office PowerPoint</Application>
  <PresentationFormat>Prikaz na zaslonu (4:3)</PresentationFormat>
  <Paragraphs>65</Paragraphs>
  <Slides>17</Slides>
  <Notes>0</Notes>
  <HiddenSlides>0</HiddenSlides>
  <MMClips>8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17</vt:i4>
      </vt:variant>
    </vt:vector>
  </HeadingPairs>
  <TitlesOfParts>
    <vt:vector size="21" baseType="lpstr">
      <vt:lpstr>Arial</vt:lpstr>
      <vt:lpstr>Calibri</vt:lpstr>
      <vt:lpstr>Times New Roman</vt:lpstr>
      <vt:lpstr>Office Theme</vt:lpstr>
      <vt:lpstr>UTJECAJ RAZLIČITIH IZVORA SVJETLOSTI NA FOTOSINTEZU</vt:lpstr>
      <vt:lpstr>Materijali</vt:lpstr>
      <vt:lpstr>PowerPoint prezentacija</vt:lpstr>
      <vt:lpstr>Tekst Nastavnog listića za učenike:</vt:lpstr>
      <vt:lpstr>PowerPoint prezentacija</vt:lpstr>
      <vt:lpstr>PowerPoint prezentacija</vt:lpstr>
      <vt:lpstr>PowerPoint prezentacija</vt:lpstr>
      <vt:lpstr>PowerPoint prezentacija</vt:lpstr>
      <vt:lpstr>Praktičan rad:</vt:lpstr>
      <vt:lpstr>PowerPoint prezentacija</vt:lpstr>
      <vt:lpstr>POČETAK POKUSA:      KRAJ POKUSA:</vt:lpstr>
      <vt:lpstr>Rezultati:</vt:lpstr>
      <vt:lpstr>Zadatci</vt:lpstr>
      <vt:lpstr>PowerPoint prezentacija</vt:lpstr>
      <vt:lpstr>Zaključak</vt:lpstr>
      <vt:lpstr>Izvori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UTJECAJ RAZLIČITIH IZVORA SVJETLOSTI NA FOTOSINTEZU</dc:title>
  <dc:creator>pc</dc:creator>
  <cp:lastModifiedBy>josipa caktas</cp:lastModifiedBy>
  <cp:revision>81</cp:revision>
  <dcterms:created xsi:type="dcterms:W3CDTF">2022-04-12T15:19:49Z</dcterms:created>
  <dcterms:modified xsi:type="dcterms:W3CDTF">2022-05-31T12:58:15Z</dcterms:modified>
</cp:coreProperties>
</file>