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5AE835-5621-48FB-9DDB-58E6B80B1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2CC7427-47AA-42B7-A75D-31D386456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5F562D-D545-4017-813B-0900A0F4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49D23E-2F4D-40AC-83C8-68A759B6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F7FACD-FDE3-4FCE-860C-8CBF6FBF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88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755EF7-8864-4281-B4BF-DB477B45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EF0B9EC-3ADA-4F73-92EA-3197DDBE9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3799F2-07E0-4500-B1C9-5E216DAF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3F267A-CDF0-446F-B901-AF6CA532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3FD693-94B1-460A-8A43-7EBF21E1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05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6D93AA2-5121-4FA2-A5D0-CD72ADD44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106E64F-A745-4ADF-8699-2E60F6E34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ADE765-848C-488B-B696-49F60F7D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375D70-46B6-41ED-8F44-8CD064B8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89499C-8836-4BAB-B986-39A0AE89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176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FB6EA-6A18-4358-A022-89DA42AC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7A608A-E993-4468-817C-5A0573329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250B0A-A07C-4395-82F8-BEE0A91E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1E7150-17D4-49DC-A9D4-6BB29552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23ACEB-610D-4F54-B507-DC31FA2F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2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975845-C30C-4077-B517-CFE43EFA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A6E7D4-C9BB-41B0-B85A-088E9542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88CDBF-2F3B-4D42-81DF-A461DBDBA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50715A-0B59-44DE-B5A7-D7339014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B08A6F-2AEF-4C1B-85A3-9BD13957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23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1C959E-80B4-450A-A66A-DD46F436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E17066-EEEC-4A97-AFC0-9B1F729E6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F9C372D-6B11-4916-AF10-E0CC14F75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34D6B8-3E18-4CEB-9797-7451944F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D491E88-8EF4-414C-B7E9-AFF43F5A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E5C756-87A6-493B-AB12-8C91F741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947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11D7D-91D8-4D9D-AFA5-F1D9C4CB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663448-750E-45D2-930F-DEBD4B41C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CFD8DC4-27CE-459C-870C-A73E9FCC2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BAD64B2-6CD1-418F-AB29-E33965AE3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93E4DBC-624A-4082-8DD4-6FC1F6996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18847B0-4CDD-48E0-B404-B6DA09EA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B4A17ED-DAAA-4222-9746-83B3A6DB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E1CEC36-3CB5-42E9-96F6-FDC16ABC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549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38F25-2809-4259-BBAF-509C8B16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1F7C2B4-5C40-47EF-9589-D2308060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0CAA81C-D4FD-4D51-B3D9-BDADDE18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212E8BB-4F87-4162-8842-2C8C667C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771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5808BDA-4A18-4F66-8C02-126BA530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D844DF4-0D40-45EC-8B94-C97B8348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54D4AE3-9BD2-4603-9DCB-7E82DE88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036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1BB408-D694-43B8-9873-DB29E956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653B15-22FF-41B6-9BFD-99A9137D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D931156-98D0-496B-B042-A3A2B581B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3165FFD-6B93-429F-911A-BC459162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9F3B90C-2216-46D0-A56C-E301B238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F933B52-B202-4138-9744-A0C2D9AA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65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62B44-3F8D-4A99-8BF6-019CF748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E034701-808E-4B3A-9307-6FB81F6E2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B9EB7E-DC0B-4ED6-8CB2-ED3782D93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4CC0D7-E833-4766-AA2E-F20EB1C4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81A044B-D992-4994-9942-D0308871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9B36188-688C-4DF9-B522-600EEEDA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130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8893704-6F71-4133-92DE-8E6E007C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D311D0-E846-4CF4-8C6F-DAD701DE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115B06-D0F1-4F78-84EC-B8E432D77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5B4F9-7BE5-4A7C-9DFA-84C60695A408}" type="datetimeFigureOut">
              <a:rPr lang="hr-HR" smtClean="0"/>
              <a:t>31.5.2022.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972875-E605-4B00-B57E-F697BCAAA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E343CC-07C9-4BFA-BD92-4E2D14709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A47D-C456-4AD3-85A1-ADC8AB6D93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325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C35350-91A5-47BF-A593-1AC9FD836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ERGASTIČNE TVARI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2BEAB5-7498-4820-93EB-98917FBD7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Vježba: </a:t>
            </a:r>
            <a:r>
              <a:rPr lang="hr-HR" dirty="0" err="1"/>
              <a:t>Mikroskopiranje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3496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FF11D86-FF52-4BBE-B884-33DFEB4B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14" y="306923"/>
            <a:ext cx="9450372" cy="62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5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3C703E3-57B2-4A2D-A43C-FE2EE845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52" y="0"/>
            <a:ext cx="5110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ABDFA27-2BC3-443A-B908-D6626FD6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948"/>
            <a:ext cx="12192000" cy="340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D850A8A-825E-4A6A-B60C-44604F3F6526}"/>
              </a:ext>
            </a:extLst>
          </p:cNvPr>
          <p:cNvSpPr txBox="1"/>
          <p:nvPr/>
        </p:nvSpPr>
        <p:spPr>
          <a:xfrm>
            <a:off x="421063" y="60494"/>
            <a:ext cx="1134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hr-HR" b="1" dirty="0"/>
              <a:t>DIO. ČITANJE S RAZUMIJEVANJEM</a:t>
            </a:r>
          </a:p>
          <a:p>
            <a:endParaRPr lang="hr-HR" dirty="0"/>
          </a:p>
          <a:p>
            <a:r>
              <a:rPr lang="hr-HR" dirty="0"/>
              <a:t>Pročitaj tekst, zabilježi ključne pojmove te pripremi mentalnu ili konceptualnu mapu u bilježnici prema tekstu: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A1DA83-58DC-4EC7-8F92-EEE13D3D0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1187281"/>
            <a:ext cx="84867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6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5FAACE3-CDD1-4313-96B1-4C6997E096C4}"/>
              </a:ext>
            </a:extLst>
          </p:cNvPr>
          <p:cNvSpPr txBox="1"/>
          <p:nvPr/>
        </p:nvSpPr>
        <p:spPr>
          <a:xfrm>
            <a:off x="329938" y="254524"/>
            <a:ext cx="1154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2. DIO. PRIPREMA MATERIJALA ZA MIKROSKOPIRANJE: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9E82B7-0EDC-4286-8510-7223E154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80" y="982494"/>
            <a:ext cx="8216359" cy="121879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EE2492A-107E-403C-8EAF-F2AA0F283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53" y="2380608"/>
            <a:ext cx="6134100" cy="35052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FBCF638-8124-49CF-9EEC-C89CE1482E92}"/>
              </a:ext>
            </a:extLst>
          </p:cNvPr>
          <p:cNvSpPr txBox="1"/>
          <p:nvPr/>
        </p:nvSpPr>
        <p:spPr>
          <a:xfrm>
            <a:off x="3259869" y="5957145"/>
            <a:ext cx="496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1. Krumpir </a:t>
            </a:r>
          </a:p>
          <a:p>
            <a:r>
              <a:rPr lang="hr-HR" dirty="0"/>
              <a:t>(</a:t>
            </a:r>
            <a:r>
              <a:rPr lang="hr-HR" dirty="0" err="1"/>
              <a:t>izvor:https</a:t>
            </a:r>
            <a:r>
              <a:rPr lang="hr-HR" dirty="0"/>
              <a:t>://posadisam.com/vrt/</a:t>
            </a:r>
            <a:r>
              <a:rPr lang="hr-HR" dirty="0" err="1"/>
              <a:t>povrce</a:t>
            </a:r>
            <a:r>
              <a:rPr lang="hr-HR" dirty="0"/>
              <a:t>/krumpir)</a:t>
            </a:r>
          </a:p>
        </p:txBody>
      </p:sp>
    </p:spTree>
    <p:extLst>
      <p:ext uri="{BB962C8B-B14F-4D97-AF65-F5344CB8AC3E}">
        <p14:creationId xmlns:p14="http://schemas.microsoft.com/office/powerpoint/2010/main" val="245799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2852280-258E-43AD-BA39-751D4D4E1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0" y="357048"/>
            <a:ext cx="10990401" cy="62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FE28241-A02C-4F7F-BFE5-96D3B458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0" y="465373"/>
            <a:ext cx="12022586" cy="50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5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16B0427-2750-41B9-9414-486A3D8B5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11241"/>
            <a:ext cx="11272746" cy="64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5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45BE6B7-C6DC-4FBE-A3C1-79D49A0A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783"/>
            <a:ext cx="11710113" cy="55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8F52DAF-6D3A-4EEC-A802-A27B56D39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8" y="0"/>
            <a:ext cx="11979243" cy="447908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25A7DCD-4A59-4A6B-A756-72C5171E53CE}"/>
              </a:ext>
            </a:extLst>
          </p:cNvPr>
          <p:cNvSpPr txBox="1"/>
          <p:nvPr/>
        </p:nvSpPr>
        <p:spPr>
          <a:xfrm>
            <a:off x="505838" y="5525311"/>
            <a:ext cx="10891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00B050"/>
              </a:solidFill>
            </a:endParaRPr>
          </a:p>
          <a:p>
            <a:endParaRPr lang="hr-HR" dirty="0">
              <a:solidFill>
                <a:srgbClr val="00B050"/>
              </a:solidFill>
            </a:endParaRPr>
          </a:p>
          <a:p>
            <a:r>
              <a:rPr lang="hr-HR" dirty="0">
                <a:solidFill>
                  <a:srgbClr val="00B050"/>
                </a:solidFill>
              </a:rPr>
              <a:t>Prilagođeno prema izvoru: </a:t>
            </a:r>
            <a:endParaRPr lang="hr-H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http://biologija.unios.hr/webbio/wp-content/uploads/2014/materijali/praktikum-iz-anatomije-biljaka.pdf</a:t>
            </a:r>
            <a:endParaRPr lang="hr-HR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01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17FBBAD-FA12-4AB8-AF7C-756C02AEBE3F}"/>
              </a:ext>
            </a:extLst>
          </p:cNvPr>
          <p:cNvSpPr txBox="1"/>
          <p:nvPr/>
        </p:nvSpPr>
        <p:spPr>
          <a:xfrm>
            <a:off x="443060" y="292232"/>
            <a:ext cx="11444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Pr. učeničkog rada: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6C9945-064C-49D2-B663-00B5E0FC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417145"/>
            <a:ext cx="8381264" cy="56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4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85</Words>
  <Application>Microsoft Office PowerPoint</Application>
  <PresentationFormat>Široki zaslon</PresentationFormat>
  <Paragraphs>14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sustava Office</vt:lpstr>
      <vt:lpstr>ERGASTIČNE TVARI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ERGASTIČNE TVARI</dc:title>
  <dc:creator>josipa caktas</dc:creator>
  <cp:lastModifiedBy>josipa caktas</cp:lastModifiedBy>
  <cp:revision>2</cp:revision>
  <dcterms:created xsi:type="dcterms:W3CDTF">2022-05-31T14:07:31Z</dcterms:created>
  <dcterms:modified xsi:type="dcterms:W3CDTF">2022-05-31T15:07:02Z</dcterms:modified>
</cp:coreProperties>
</file>