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F5F63-53C4-4C4A-858A-409DFD917B24}" v="58" dt="2022-05-31T11:28:16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a Caktaš" userId="S::josipa.caktas@skole.hr::4fd5b247-f59e-47db-9e4c-d82f85e3a608" providerId="AD" clId="Web-{FC7F5F63-53C4-4C4A-858A-409DFD917B24}"/>
    <pc:docChg chg="modSld">
      <pc:chgData name="Josipa Caktaš" userId="S::josipa.caktas@skole.hr::4fd5b247-f59e-47db-9e4c-d82f85e3a608" providerId="AD" clId="Web-{FC7F5F63-53C4-4C4A-858A-409DFD917B24}" dt="2022-05-31T11:28:16.365" v="49" actId="20577"/>
      <pc:docMkLst>
        <pc:docMk/>
      </pc:docMkLst>
      <pc:sldChg chg="modSp">
        <pc:chgData name="Josipa Caktaš" userId="S::josipa.caktas@skole.hr::4fd5b247-f59e-47db-9e4c-d82f85e3a608" providerId="AD" clId="Web-{FC7F5F63-53C4-4C4A-858A-409DFD917B24}" dt="2022-05-31T11:24:35.045" v="3" actId="20577"/>
        <pc:sldMkLst>
          <pc:docMk/>
          <pc:sldMk cId="3472319297" sldId="256"/>
        </pc:sldMkLst>
        <pc:spChg chg="mod">
          <ac:chgData name="Josipa Caktaš" userId="S::josipa.caktas@skole.hr::4fd5b247-f59e-47db-9e4c-d82f85e3a608" providerId="AD" clId="Web-{FC7F5F63-53C4-4C4A-858A-409DFD917B24}" dt="2022-05-31T11:24:35.045" v="3" actId="20577"/>
          <ac:spMkLst>
            <pc:docMk/>
            <pc:sldMk cId="3472319297" sldId="256"/>
            <ac:spMk id="3" creationId="{C9C3C100-2FE3-4E86-90AD-833768D4F01B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8:16.365" v="49" actId="20577"/>
        <pc:sldMkLst>
          <pc:docMk/>
          <pc:sldMk cId="1020511357" sldId="258"/>
        </pc:sldMkLst>
        <pc:spChg chg="mod">
          <ac:chgData name="Josipa Caktaš" userId="S::josipa.caktas@skole.hr::4fd5b247-f59e-47db-9e4c-d82f85e3a608" providerId="AD" clId="Web-{FC7F5F63-53C4-4C4A-858A-409DFD917B24}" dt="2022-05-31T11:28:16.365" v="49" actId="20577"/>
          <ac:spMkLst>
            <pc:docMk/>
            <pc:sldMk cId="1020511357" sldId="258"/>
            <ac:spMk id="3" creationId="{3B3EC985-99F8-4EDC-814C-CEA1B93841E8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7:12.754" v="25" actId="20577"/>
        <pc:sldMkLst>
          <pc:docMk/>
          <pc:sldMk cId="3717044407" sldId="261"/>
        </pc:sldMkLst>
        <pc:spChg chg="mod">
          <ac:chgData name="Josipa Caktaš" userId="S::josipa.caktas@skole.hr::4fd5b247-f59e-47db-9e4c-d82f85e3a608" providerId="AD" clId="Web-{FC7F5F63-53C4-4C4A-858A-409DFD917B24}" dt="2022-05-31T11:27:12.754" v="25" actId="20577"/>
          <ac:spMkLst>
            <pc:docMk/>
            <pc:sldMk cId="3717044407" sldId="261"/>
            <ac:spMk id="2" creationId="{D9A68E10-7828-4D17-91BB-A7680431F172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5:02.218" v="6" actId="20577"/>
        <pc:sldMkLst>
          <pc:docMk/>
          <pc:sldMk cId="4160962770" sldId="262"/>
        </pc:sldMkLst>
        <pc:spChg chg="mod">
          <ac:chgData name="Josipa Caktaš" userId="S::josipa.caktas@skole.hr::4fd5b247-f59e-47db-9e4c-d82f85e3a608" providerId="AD" clId="Web-{FC7F5F63-53C4-4C4A-858A-409DFD917B24}" dt="2022-05-31T11:25:02.218" v="6" actId="20577"/>
          <ac:spMkLst>
            <pc:docMk/>
            <pc:sldMk cId="4160962770" sldId="262"/>
            <ac:spMk id="3" creationId="{1D2D18B7-97FD-4672-98C8-B5999646497C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7:27.192" v="28" actId="20577"/>
        <pc:sldMkLst>
          <pc:docMk/>
          <pc:sldMk cId="4088753446" sldId="263"/>
        </pc:sldMkLst>
        <pc:spChg chg="mod">
          <ac:chgData name="Josipa Caktaš" userId="S::josipa.caktas@skole.hr::4fd5b247-f59e-47db-9e4c-d82f85e3a608" providerId="AD" clId="Web-{FC7F5F63-53C4-4C4A-858A-409DFD917B24}" dt="2022-05-31T11:27:27.192" v="28" actId="20577"/>
          <ac:spMkLst>
            <pc:docMk/>
            <pc:sldMk cId="4088753446" sldId="263"/>
            <ac:spMk id="3" creationId="{169D614E-3723-4D63-B26C-97453A0EEEFC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7:34.020" v="31" actId="20577"/>
        <pc:sldMkLst>
          <pc:docMk/>
          <pc:sldMk cId="1666479043" sldId="264"/>
        </pc:sldMkLst>
        <pc:spChg chg="mod">
          <ac:chgData name="Josipa Caktaš" userId="S::josipa.caktas@skole.hr::4fd5b247-f59e-47db-9e4c-d82f85e3a608" providerId="AD" clId="Web-{FC7F5F63-53C4-4C4A-858A-409DFD917B24}" dt="2022-05-31T11:27:34.020" v="31" actId="20577"/>
          <ac:spMkLst>
            <pc:docMk/>
            <pc:sldMk cId="1666479043" sldId="264"/>
            <ac:spMk id="3" creationId="{33B99475-5D2D-40BF-8A54-3988BCE0A9AB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7:43.176" v="35" actId="20577"/>
        <pc:sldMkLst>
          <pc:docMk/>
          <pc:sldMk cId="4129191563" sldId="265"/>
        </pc:sldMkLst>
        <pc:spChg chg="mod">
          <ac:chgData name="Josipa Caktaš" userId="S::josipa.caktas@skole.hr::4fd5b247-f59e-47db-9e4c-d82f85e3a608" providerId="AD" clId="Web-{FC7F5F63-53C4-4C4A-858A-409DFD917B24}" dt="2022-05-31T11:27:43.176" v="35" actId="20577"/>
          <ac:spMkLst>
            <pc:docMk/>
            <pc:sldMk cId="4129191563" sldId="265"/>
            <ac:spMk id="3" creationId="{0800D16D-B427-403C-BD30-CB4DFD016B99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7:53.614" v="40" actId="20577"/>
        <pc:sldMkLst>
          <pc:docMk/>
          <pc:sldMk cId="3062628904" sldId="266"/>
        </pc:sldMkLst>
        <pc:spChg chg="mod">
          <ac:chgData name="Josipa Caktaš" userId="S::josipa.caktas@skole.hr::4fd5b247-f59e-47db-9e4c-d82f85e3a608" providerId="AD" clId="Web-{FC7F5F63-53C4-4C4A-858A-409DFD917B24}" dt="2022-05-31T11:27:53.614" v="40" actId="20577"/>
          <ac:spMkLst>
            <pc:docMk/>
            <pc:sldMk cId="3062628904" sldId="266"/>
            <ac:spMk id="3" creationId="{FF786E58-F4A5-4278-85CE-5B853B52AAA0}"/>
          </ac:spMkLst>
        </pc:spChg>
      </pc:sldChg>
      <pc:sldChg chg="modSp">
        <pc:chgData name="Josipa Caktaš" userId="S::josipa.caktas@skole.hr::4fd5b247-f59e-47db-9e4c-d82f85e3a608" providerId="AD" clId="Web-{FC7F5F63-53C4-4C4A-858A-409DFD917B24}" dt="2022-05-31T11:28:08.662" v="46" actId="20577"/>
        <pc:sldMkLst>
          <pc:docMk/>
          <pc:sldMk cId="3455301018" sldId="267"/>
        </pc:sldMkLst>
        <pc:spChg chg="mod">
          <ac:chgData name="Josipa Caktaš" userId="S::josipa.caktas@skole.hr::4fd5b247-f59e-47db-9e4c-d82f85e3a608" providerId="AD" clId="Web-{FC7F5F63-53C4-4C4A-858A-409DFD917B24}" dt="2022-05-31T11:28:08.662" v="46" actId="20577"/>
          <ac:spMkLst>
            <pc:docMk/>
            <pc:sldMk cId="3455301018" sldId="267"/>
            <ac:spMk id="3" creationId="{55E9EDB8-7C17-4A00-A0E3-E7FEDDDE4A8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2D965-736F-4482-A85A-A8AB2AB29CE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ED74AE-42A8-44ED-A43A-B738F82ACFEC}">
      <dgm:prSet/>
      <dgm:spPr/>
      <dgm:t>
        <a:bodyPr/>
        <a:lstStyle/>
        <a:p>
          <a:r>
            <a:rPr lang="hr-HR" dirty="0"/>
            <a:t>Ne govorite nikome svoju zaporku osim roditeljima</a:t>
          </a:r>
          <a:endParaRPr lang="en-US" dirty="0"/>
        </a:p>
      </dgm:t>
    </dgm:pt>
    <dgm:pt modelId="{E0A9E192-CFD4-428E-B7C9-653E34204628}" type="parTrans" cxnId="{7B4F9FF8-D645-4C9A-992E-75278FB28C24}">
      <dgm:prSet/>
      <dgm:spPr/>
      <dgm:t>
        <a:bodyPr/>
        <a:lstStyle/>
        <a:p>
          <a:endParaRPr lang="en-US"/>
        </a:p>
      </dgm:t>
    </dgm:pt>
    <dgm:pt modelId="{CA4FD49B-5672-4D3E-BD43-7C65285E7BDD}" type="sibTrans" cxnId="{7B4F9FF8-D645-4C9A-992E-75278FB28C24}">
      <dgm:prSet/>
      <dgm:spPr/>
      <dgm:t>
        <a:bodyPr/>
        <a:lstStyle/>
        <a:p>
          <a:endParaRPr lang="en-US"/>
        </a:p>
      </dgm:t>
    </dgm:pt>
    <dgm:pt modelId="{8DA61947-EF31-4A48-A73A-34E534303FA6}">
      <dgm:prSet/>
      <dgm:spPr/>
      <dgm:t>
        <a:bodyPr/>
        <a:lstStyle/>
        <a:p>
          <a:r>
            <a:rPr lang="hr-HR"/>
            <a:t>Zaštiti svoje podatke</a:t>
          </a:r>
          <a:endParaRPr lang="en-US"/>
        </a:p>
      </dgm:t>
    </dgm:pt>
    <dgm:pt modelId="{EFEC620C-F949-4F81-A6EF-6EF5CFBF542B}" type="parTrans" cxnId="{8CEFC9DA-0244-451B-88C8-55CAD5A8D3D7}">
      <dgm:prSet/>
      <dgm:spPr/>
      <dgm:t>
        <a:bodyPr/>
        <a:lstStyle/>
        <a:p>
          <a:endParaRPr lang="en-US"/>
        </a:p>
      </dgm:t>
    </dgm:pt>
    <dgm:pt modelId="{F6984FB0-7771-417C-B237-37920FEDFB2F}" type="sibTrans" cxnId="{8CEFC9DA-0244-451B-88C8-55CAD5A8D3D7}">
      <dgm:prSet/>
      <dgm:spPr/>
      <dgm:t>
        <a:bodyPr/>
        <a:lstStyle/>
        <a:p>
          <a:endParaRPr lang="en-US"/>
        </a:p>
      </dgm:t>
    </dgm:pt>
    <dgm:pt modelId="{F03A3797-2122-4CF1-9EEB-C81898CA1FBE}" type="pres">
      <dgm:prSet presAssocID="{BE02D965-736F-4482-A85A-A8AB2AB29C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8D80EF-7481-48F5-B9A6-7703BE00F461}" type="pres">
      <dgm:prSet presAssocID="{30ED74AE-42A8-44ED-A43A-B738F82ACFEC}" presName="hierRoot1" presStyleCnt="0"/>
      <dgm:spPr/>
    </dgm:pt>
    <dgm:pt modelId="{75AF1BFB-0DA9-43FD-93BF-52263C8BFE46}" type="pres">
      <dgm:prSet presAssocID="{30ED74AE-42A8-44ED-A43A-B738F82ACFEC}" presName="composite" presStyleCnt="0"/>
      <dgm:spPr/>
    </dgm:pt>
    <dgm:pt modelId="{0C948AE2-52E7-4DC5-A05B-13BFDEE176A7}" type="pres">
      <dgm:prSet presAssocID="{30ED74AE-42A8-44ED-A43A-B738F82ACFEC}" presName="background" presStyleLbl="node0" presStyleIdx="0" presStyleCnt="2"/>
      <dgm:spPr/>
    </dgm:pt>
    <dgm:pt modelId="{C2ABC3CF-FE98-4D3E-98A4-05D3B90BF18D}" type="pres">
      <dgm:prSet presAssocID="{30ED74AE-42A8-44ED-A43A-B738F82ACFEC}" presName="text" presStyleLbl="fgAcc0" presStyleIdx="0" presStyleCnt="2">
        <dgm:presLayoutVars>
          <dgm:chPref val="3"/>
        </dgm:presLayoutVars>
      </dgm:prSet>
      <dgm:spPr/>
    </dgm:pt>
    <dgm:pt modelId="{DCCD5C39-B3EC-4E7A-8C43-210AD604E958}" type="pres">
      <dgm:prSet presAssocID="{30ED74AE-42A8-44ED-A43A-B738F82ACFEC}" presName="hierChild2" presStyleCnt="0"/>
      <dgm:spPr/>
    </dgm:pt>
    <dgm:pt modelId="{85A7807D-3D77-446D-ABE8-7C5E86CF95E5}" type="pres">
      <dgm:prSet presAssocID="{8DA61947-EF31-4A48-A73A-34E534303FA6}" presName="hierRoot1" presStyleCnt="0"/>
      <dgm:spPr/>
    </dgm:pt>
    <dgm:pt modelId="{CE3B3452-2D22-4F74-A3DC-7A2E55D6485D}" type="pres">
      <dgm:prSet presAssocID="{8DA61947-EF31-4A48-A73A-34E534303FA6}" presName="composite" presStyleCnt="0"/>
      <dgm:spPr/>
    </dgm:pt>
    <dgm:pt modelId="{6A0991F8-2F8E-464A-8CD4-7B489A1E256B}" type="pres">
      <dgm:prSet presAssocID="{8DA61947-EF31-4A48-A73A-34E534303FA6}" presName="background" presStyleLbl="node0" presStyleIdx="1" presStyleCnt="2"/>
      <dgm:spPr/>
    </dgm:pt>
    <dgm:pt modelId="{923C3587-311D-485E-829C-073799BD18D4}" type="pres">
      <dgm:prSet presAssocID="{8DA61947-EF31-4A48-A73A-34E534303FA6}" presName="text" presStyleLbl="fgAcc0" presStyleIdx="1" presStyleCnt="2">
        <dgm:presLayoutVars>
          <dgm:chPref val="3"/>
        </dgm:presLayoutVars>
      </dgm:prSet>
      <dgm:spPr/>
    </dgm:pt>
    <dgm:pt modelId="{6F90D43B-10CA-4948-8EF1-99D27686434D}" type="pres">
      <dgm:prSet presAssocID="{8DA61947-EF31-4A48-A73A-34E534303FA6}" presName="hierChild2" presStyleCnt="0"/>
      <dgm:spPr/>
    </dgm:pt>
  </dgm:ptLst>
  <dgm:cxnLst>
    <dgm:cxn modelId="{33AAE813-602D-4459-AA03-0D40C9493741}" type="presOf" srcId="{8DA61947-EF31-4A48-A73A-34E534303FA6}" destId="{923C3587-311D-485E-829C-073799BD18D4}" srcOrd="0" destOrd="0" presId="urn:microsoft.com/office/officeart/2005/8/layout/hierarchy1"/>
    <dgm:cxn modelId="{C9408914-A231-4DCA-9D54-23C3180440D0}" type="presOf" srcId="{BE02D965-736F-4482-A85A-A8AB2AB29CED}" destId="{F03A3797-2122-4CF1-9EEB-C81898CA1FBE}" srcOrd="0" destOrd="0" presId="urn:microsoft.com/office/officeart/2005/8/layout/hierarchy1"/>
    <dgm:cxn modelId="{B6A13F42-3233-4066-AAEE-7B65CA49D139}" type="presOf" srcId="{30ED74AE-42A8-44ED-A43A-B738F82ACFEC}" destId="{C2ABC3CF-FE98-4D3E-98A4-05D3B90BF18D}" srcOrd="0" destOrd="0" presId="urn:microsoft.com/office/officeart/2005/8/layout/hierarchy1"/>
    <dgm:cxn modelId="{8CEFC9DA-0244-451B-88C8-55CAD5A8D3D7}" srcId="{BE02D965-736F-4482-A85A-A8AB2AB29CED}" destId="{8DA61947-EF31-4A48-A73A-34E534303FA6}" srcOrd="1" destOrd="0" parTransId="{EFEC620C-F949-4F81-A6EF-6EF5CFBF542B}" sibTransId="{F6984FB0-7771-417C-B237-37920FEDFB2F}"/>
    <dgm:cxn modelId="{7B4F9FF8-D645-4C9A-992E-75278FB28C24}" srcId="{BE02D965-736F-4482-A85A-A8AB2AB29CED}" destId="{30ED74AE-42A8-44ED-A43A-B738F82ACFEC}" srcOrd="0" destOrd="0" parTransId="{E0A9E192-CFD4-428E-B7C9-653E34204628}" sibTransId="{CA4FD49B-5672-4D3E-BD43-7C65285E7BDD}"/>
    <dgm:cxn modelId="{628E47BB-AE10-4B2E-817C-F07D2F970820}" type="presParOf" srcId="{F03A3797-2122-4CF1-9EEB-C81898CA1FBE}" destId="{368D80EF-7481-48F5-B9A6-7703BE00F461}" srcOrd="0" destOrd="0" presId="urn:microsoft.com/office/officeart/2005/8/layout/hierarchy1"/>
    <dgm:cxn modelId="{C44ABEEC-98EF-4BC7-883B-B0758ACA78BE}" type="presParOf" srcId="{368D80EF-7481-48F5-B9A6-7703BE00F461}" destId="{75AF1BFB-0DA9-43FD-93BF-52263C8BFE46}" srcOrd="0" destOrd="0" presId="urn:microsoft.com/office/officeart/2005/8/layout/hierarchy1"/>
    <dgm:cxn modelId="{E2E95746-C4D0-4CF9-9C3E-6F3EC5F4C546}" type="presParOf" srcId="{75AF1BFB-0DA9-43FD-93BF-52263C8BFE46}" destId="{0C948AE2-52E7-4DC5-A05B-13BFDEE176A7}" srcOrd="0" destOrd="0" presId="urn:microsoft.com/office/officeart/2005/8/layout/hierarchy1"/>
    <dgm:cxn modelId="{71729131-53C3-4E5B-BAF7-EF20C5420C32}" type="presParOf" srcId="{75AF1BFB-0DA9-43FD-93BF-52263C8BFE46}" destId="{C2ABC3CF-FE98-4D3E-98A4-05D3B90BF18D}" srcOrd="1" destOrd="0" presId="urn:microsoft.com/office/officeart/2005/8/layout/hierarchy1"/>
    <dgm:cxn modelId="{81B2E630-0324-4CEC-A38E-461994AF46C6}" type="presParOf" srcId="{368D80EF-7481-48F5-B9A6-7703BE00F461}" destId="{DCCD5C39-B3EC-4E7A-8C43-210AD604E958}" srcOrd="1" destOrd="0" presId="urn:microsoft.com/office/officeart/2005/8/layout/hierarchy1"/>
    <dgm:cxn modelId="{EEA38FC7-69F7-4292-B436-6A7B94480520}" type="presParOf" srcId="{F03A3797-2122-4CF1-9EEB-C81898CA1FBE}" destId="{85A7807D-3D77-446D-ABE8-7C5E86CF95E5}" srcOrd="1" destOrd="0" presId="urn:microsoft.com/office/officeart/2005/8/layout/hierarchy1"/>
    <dgm:cxn modelId="{4C38AC59-3A73-486B-9109-3C6F698E6E13}" type="presParOf" srcId="{85A7807D-3D77-446D-ABE8-7C5E86CF95E5}" destId="{CE3B3452-2D22-4F74-A3DC-7A2E55D6485D}" srcOrd="0" destOrd="0" presId="urn:microsoft.com/office/officeart/2005/8/layout/hierarchy1"/>
    <dgm:cxn modelId="{C8E0CF7E-C9D5-4F23-B0F9-463546CA572A}" type="presParOf" srcId="{CE3B3452-2D22-4F74-A3DC-7A2E55D6485D}" destId="{6A0991F8-2F8E-464A-8CD4-7B489A1E256B}" srcOrd="0" destOrd="0" presId="urn:microsoft.com/office/officeart/2005/8/layout/hierarchy1"/>
    <dgm:cxn modelId="{BABCC50C-2450-4311-9503-EECA7B0E82CA}" type="presParOf" srcId="{CE3B3452-2D22-4F74-A3DC-7A2E55D6485D}" destId="{923C3587-311D-485E-829C-073799BD18D4}" srcOrd="1" destOrd="0" presId="urn:microsoft.com/office/officeart/2005/8/layout/hierarchy1"/>
    <dgm:cxn modelId="{FF866ACF-BEF8-4874-B580-7CE83C8F4215}" type="presParOf" srcId="{85A7807D-3D77-446D-ABE8-7C5E86CF95E5}" destId="{6F90D43B-10CA-4948-8EF1-99D2768643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A0360-B03B-43EC-92F7-3073254A4C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E81779-2EBC-4628-B3D4-B1A5704560FD}">
      <dgm:prSet/>
      <dgm:spPr>
        <a:solidFill>
          <a:srgbClr val="00B0F0"/>
        </a:solidFill>
      </dgm:spPr>
      <dgm:t>
        <a:bodyPr/>
        <a:lstStyle/>
        <a:p>
          <a:r>
            <a:rPr lang="hr-HR" dirty="0"/>
            <a:t>Provjerite postavke privatnosti na društvenim mrežama</a:t>
          </a:r>
          <a:endParaRPr lang="en-US" dirty="0"/>
        </a:p>
      </dgm:t>
    </dgm:pt>
    <dgm:pt modelId="{BCD15FF7-CBC6-4656-BAAB-F6E40367259B}" type="parTrans" cxnId="{ED4FD82D-2A3C-4769-9FAB-C5F43B4425F8}">
      <dgm:prSet/>
      <dgm:spPr/>
      <dgm:t>
        <a:bodyPr/>
        <a:lstStyle/>
        <a:p>
          <a:endParaRPr lang="en-US"/>
        </a:p>
      </dgm:t>
    </dgm:pt>
    <dgm:pt modelId="{6BE27302-8F1F-4C66-ACA6-C820619833B2}" type="sibTrans" cxnId="{ED4FD82D-2A3C-4769-9FAB-C5F43B4425F8}">
      <dgm:prSet/>
      <dgm:spPr/>
      <dgm:t>
        <a:bodyPr/>
        <a:lstStyle/>
        <a:p>
          <a:endParaRPr lang="en-US"/>
        </a:p>
      </dgm:t>
    </dgm:pt>
    <dgm:pt modelId="{6997D2C2-41CD-449E-82E1-E8FC7B93E765}">
      <dgm:prSet/>
      <dgm:spPr>
        <a:solidFill>
          <a:srgbClr val="00B0F0"/>
        </a:solidFill>
      </dgm:spPr>
      <dgm:t>
        <a:bodyPr/>
        <a:lstStyle/>
        <a:p>
          <a:r>
            <a:rPr lang="hr-HR" dirty="0"/>
            <a:t>Nemojte dopustiti da vas prate na internetu</a:t>
          </a:r>
          <a:endParaRPr lang="en-US" dirty="0"/>
        </a:p>
      </dgm:t>
    </dgm:pt>
    <dgm:pt modelId="{9277EB7E-0338-43AF-8A5A-7F8D1A5C9AE7}" type="parTrans" cxnId="{73A0D119-1093-435A-BD4A-BB0A82ACBF82}">
      <dgm:prSet/>
      <dgm:spPr/>
      <dgm:t>
        <a:bodyPr/>
        <a:lstStyle/>
        <a:p>
          <a:endParaRPr lang="en-US"/>
        </a:p>
      </dgm:t>
    </dgm:pt>
    <dgm:pt modelId="{050226A2-B462-4B2D-808E-08BCCBA7BB63}" type="sibTrans" cxnId="{73A0D119-1093-435A-BD4A-BB0A82ACBF82}">
      <dgm:prSet/>
      <dgm:spPr/>
      <dgm:t>
        <a:bodyPr/>
        <a:lstStyle/>
        <a:p>
          <a:endParaRPr lang="en-US"/>
        </a:p>
      </dgm:t>
    </dgm:pt>
    <dgm:pt modelId="{3F5F1A1F-945C-4ECA-8024-82479D80ADFE}" type="pres">
      <dgm:prSet presAssocID="{7E4A0360-B03B-43EC-92F7-3073254A4CC0}" presName="linear" presStyleCnt="0">
        <dgm:presLayoutVars>
          <dgm:animLvl val="lvl"/>
          <dgm:resizeHandles val="exact"/>
        </dgm:presLayoutVars>
      </dgm:prSet>
      <dgm:spPr/>
    </dgm:pt>
    <dgm:pt modelId="{CC715359-9572-4786-B71D-C1BAC0BF3E4B}" type="pres">
      <dgm:prSet presAssocID="{2EE81779-2EBC-4628-B3D4-B1A5704560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F3ABA3-0BE1-42F9-95FA-3CFC7822A55B}" type="pres">
      <dgm:prSet presAssocID="{6BE27302-8F1F-4C66-ACA6-C820619833B2}" presName="spacer" presStyleCnt="0"/>
      <dgm:spPr/>
    </dgm:pt>
    <dgm:pt modelId="{EE041141-250B-4E19-842C-6D0F97D7D43D}" type="pres">
      <dgm:prSet presAssocID="{6997D2C2-41CD-449E-82E1-E8FC7B93E76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CA2AA12-6FD3-4912-852C-A332B4306FD5}" type="presOf" srcId="{6997D2C2-41CD-449E-82E1-E8FC7B93E765}" destId="{EE041141-250B-4E19-842C-6D0F97D7D43D}" srcOrd="0" destOrd="0" presId="urn:microsoft.com/office/officeart/2005/8/layout/vList2"/>
    <dgm:cxn modelId="{73A0D119-1093-435A-BD4A-BB0A82ACBF82}" srcId="{7E4A0360-B03B-43EC-92F7-3073254A4CC0}" destId="{6997D2C2-41CD-449E-82E1-E8FC7B93E765}" srcOrd="1" destOrd="0" parTransId="{9277EB7E-0338-43AF-8A5A-7F8D1A5C9AE7}" sibTransId="{050226A2-B462-4B2D-808E-08BCCBA7BB63}"/>
    <dgm:cxn modelId="{292C931B-A4BB-4F63-B898-BFFDA712EDB4}" type="presOf" srcId="{2EE81779-2EBC-4628-B3D4-B1A5704560FD}" destId="{CC715359-9572-4786-B71D-C1BAC0BF3E4B}" srcOrd="0" destOrd="0" presId="urn:microsoft.com/office/officeart/2005/8/layout/vList2"/>
    <dgm:cxn modelId="{ED4FD82D-2A3C-4769-9FAB-C5F43B4425F8}" srcId="{7E4A0360-B03B-43EC-92F7-3073254A4CC0}" destId="{2EE81779-2EBC-4628-B3D4-B1A5704560FD}" srcOrd="0" destOrd="0" parTransId="{BCD15FF7-CBC6-4656-BAAB-F6E40367259B}" sibTransId="{6BE27302-8F1F-4C66-ACA6-C820619833B2}"/>
    <dgm:cxn modelId="{AC93A433-E01D-4FE3-B0DE-C26699B1692C}" type="presOf" srcId="{7E4A0360-B03B-43EC-92F7-3073254A4CC0}" destId="{3F5F1A1F-945C-4ECA-8024-82479D80ADFE}" srcOrd="0" destOrd="0" presId="urn:microsoft.com/office/officeart/2005/8/layout/vList2"/>
    <dgm:cxn modelId="{D4011822-657E-4C21-93F6-D1A24BCF3013}" type="presParOf" srcId="{3F5F1A1F-945C-4ECA-8024-82479D80ADFE}" destId="{CC715359-9572-4786-B71D-C1BAC0BF3E4B}" srcOrd="0" destOrd="0" presId="urn:microsoft.com/office/officeart/2005/8/layout/vList2"/>
    <dgm:cxn modelId="{607CBD54-369B-4B68-8D34-098E44CC8BCE}" type="presParOf" srcId="{3F5F1A1F-945C-4ECA-8024-82479D80ADFE}" destId="{06F3ABA3-0BE1-42F9-95FA-3CFC7822A55B}" srcOrd="1" destOrd="0" presId="urn:microsoft.com/office/officeart/2005/8/layout/vList2"/>
    <dgm:cxn modelId="{4ADC20A3-B525-4443-B3D3-C1D23E31513F}" type="presParOf" srcId="{3F5F1A1F-945C-4ECA-8024-82479D80ADFE}" destId="{EE041141-250B-4E19-842C-6D0F97D7D4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48AE2-52E7-4DC5-A05B-13BFDEE176A7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BC3CF-FE98-4D3E-98A4-05D3B90BF18D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 dirty="0"/>
            <a:t>Ne govorite nikome svoju zaporku osim roditeljima</a:t>
          </a:r>
          <a:endParaRPr lang="en-US" sz="4200" kern="1200" dirty="0"/>
        </a:p>
      </dsp:txBody>
      <dsp:txXfrm>
        <a:off x="696297" y="538547"/>
        <a:ext cx="4171627" cy="2590157"/>
      </dsp:txXfrm>
    </dsp:sp>
    <dsp:sp modelId="{6A0991F8-2F8E-464A-8CD4-7B489A1E256B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C3587-311D-485E-829C-073799BD18D4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/>
            <a:t>Zaštiti svoje podatke</a:t>
          </a:r>
          <a:endParaRPr lang="en-US" sz="4200" kern="1200"/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15359-9572-4786-B71D-C1BAC0BF3E4B}">
      <dsp:nvSpPr>
        <dsp:cNvPr id="0" name=""/>
        <dsp:cNvSpPr/>
      </dsp:nvSpPr>
      <dsp:spPr>
        <a:xfrm>
          <a:off x="0" y="210113"/>
          <a:ext cx="6263640" cy="247455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 dirty="0"/>
            <a:t>Provjerite postavke privatnosti na društvenim mrežama</a:t>
          </a:r>
          <a:endParaRPr lang="en-US" sz="4700" kern="1200" dirty="0"/>
        </a:p>
      </dsp:txBody>
      <dsp:txXfrm>
        <a:off x="120798" y="330911"/>
        <a:ext cx="6022044" cy="2232954"/>
      </dsp:txXfrm>
    </dsp:sp>
    <dsp:sp modelId="{EE041141-250B-4E19-842C-6D0F97D7D43D}">
      <dsp:nvSpPr>
        <dsp:cNvPr id="0" name=""/>
        <dsp:cNvSpPr/>
      </dsp:nvSpPr>
      <dsp:spPr>
        <a:xfrm>
          <a:off x="0" y="2820024"/>
          <a:ext cx="6263640" cy="247455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700" kern="1200" dirty="0"/>
            <a:t>Nemojte dopustiti da vas prate na internetu</a:t>
          </a:r>
          <a:endParaRPr lang="en-US" sz="4700" kern="1200" dirty="0"/>
        </a:p>
      </dsp:txBody>
      <dsp:txXfrm>
        <a:off x="120798" y="2940822"/>
        <a:ext cx="6022044" cy="2232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31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17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09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42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08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46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1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38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70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45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3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9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822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894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840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D811-8209-4005-BB09-117A7B0138F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8F44A6-7917-446B-B1CD-263B370AB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428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sigurnijeginternet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6F46A8-4715-4E15-9C8B-3ED624A08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259154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hr-HR" sz="4400" dirty="0"/>
              <a:t>DAN SIGURNIJEG INTERNETA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C3C100-2FE3-4E86-90AD-833768D4F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3"/>
            <a:ext cx="4620584" cy="103035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r-HR" dirty="0"/>
              <a:t>IZRADILI: Iva Mamić, Lucia Juračić, Ema Perasović, Lara </a:t>
            </a:r>
            <a:r>
              <a:rPr lang="hr-HR" err="1"/>
              <a:t>Patrlj</a:t>
            </a:r>
            <a:r>
              <a:rPr lang="hr-HR" dirty="0"/>
              <a:t>, Andrea Madunić, Paula Županović, Ena </a:t>
            </a:r>
            <a:r>
              <a:rPr lang="hr-HR" dirty="0" err="1"/>
              <a:t>Grubšić</a:t>
            </a:r>
            <a:r>
              <a:rPr lang="hr-HR" dirty="0"/>
              <a:t>, Ana Mateljan, Ivan Petričević, Luka Pavić</a:t>
            </a:r>
          </a:p>
          <a:p>
            <a:pPr algn="l"/>
            <a:r>
              <a:rPr lang="hr-HR" dirty="0"/>
              <a:t>V. gimnazija Vladimir Nazor - Split</a:t>
            </a:r>
          </a:p>
        </p:txBody>
      </p:sp>
      <p:pic>
        <p:nvPicPr>
          <p:cNvPr id="5" name="Picture 4" descr="Wi-Fi logo art">
            <a:extLst>
              <a:ext uri="{FF2B5EF4-FFF2-40B4-BE49-F238E27FC236}">
                <a16:creationId xmlns:a16="http://schemas.microsoft.com/office/drawing/2014/main" id="{5957620D-6FE9-4DC8-9B16-DEAFAC1281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87" r="19450" b="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231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33AA60-A431-4130-9CF2-81ABEF04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hr-HR" sz="5100" dirty="0">
                <a:solidFill>
                  <a:srgbClr val="00B0F0"/>
                </a:solidFill>
              </a:rPr>
              <a:t>SIGURNOST NA DRUSTVENIM MREŽAMA</a:t>
            </a:r>
          </a:p>
        </p:txBody>
      </p:sp>
      <p:graphicFrame>
        <p:nvGraphicFramePr>
          <p:cNvPr id="13" name="Rezervirano mjesto sadržaja 2">
            <a:extLst>
              <a:ext uri="{FF2B5EF4-FFF2-40B4-BE49-F238E27FC236}">
                <a16:creationId xmlns:a16="http://schemas.microsoft.com/office/drawing/2014/main" id="{817A7EB6-A05A-4B8A-8C33-C6C27935F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85958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CAE28E-DFA2-4DF0-8739-61F6883C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UČINIMO INTERNERT SIGURNIJIM MJESTOM!</a:t>
            </a:r>
          </a:p>
        </p:txBody>
      </p:sp>
      <p:pic>
        <p:nvPicPr>
          <p:cNvPr id="4098" name="Picture 2" descr="Dan sigurnijeg interneta 2022. - BH Telecom d.d. Sarajevo">
            <a:extLst>
              <a:ext uri="{FF2B5EF4-FFF2-40B4-BE49-F238E27FC236}">
                <a16:creationId xmlns:a16="http://schemas.microsoft.com/office/drawing/2014/main" id="{CE3F4CBD-80DA-4FB3-AF61-DADDF3F447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5375" y="961812"/>
            <a:ext cx="6574649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8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A68E10-7828-4D17-91BB-A7680431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 INFORMACIJA: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ABC1A6-8841-4711-90DD-30F09D7B1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>
                <a:hlinkClick r:id="rId2"/>
              </a:rPr>
              <a:t>https://www.dansigurnijeginterneta.org/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704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1FA9EC-DA0B-403D-B322-72D796F3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535" y="92766"/>
            <a:ext cx="9144000" cy="861391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/>
              <a:t>PAMTLJIVOST LOZINKE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D2D18B7-97FD-4672-98C8-B59996464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535" y="1270042"/>
            <a:ext cx="7766936" cy="1859637"/>
          </a:xfrm>
        </p:spPr>
        <p:txBody>
          <a:bodyPr/>
          <a:lstStyle/>
          <a:p>
            <a:pPr marL="285750" indent="-285750" algn="l">
              <a:buClr>
                <a:srgbClr val="00B0F0"/>
              </a:buClr>
              <a:buFont typeface="Wingdings 3" panose="05040102010807070707" pitchFamily="18" charset="2"/>
              <a:buChar char=""/>
            </a:pPr>
            <a:r>
              <a:rPr lang="hr-HR" dirty="0">
                <a:solidFill>
                  <a:schemeClr val="tx1"/>
                </a:solidFill>
              </a:rPr>
              <a:t>Odaberite nešto specifično kako biste to uvijek imali na umu, ali ne </a:t>
            </a:r>
            <a:r>
              <a:rPr lang="hr-HR" dirty="0" err="1">
                <a:solidFill>
                  <a:schemeClr val="tx1"/>
                </a:solidFill>
              </a:rPr>
              <a:t>preočito</a:t>
            </a:r>
            <a:r>
              <a:rPr lang="hr-HR" dirty="0">
                <a:solidFill>
                  <a:schemeClr val="tx1"/>
                </a:solidFill>
              </a:rPr>
              <a:t> da drugi pogode.</a:t>
            </a:r>
          </a:p>
          <a:p>
            <a:pPr marL="285750" indent="-285750" algn="l">
              <a:buClr>
                <a:srgbClr val="00B0F0"/>
              </a:buClr>
              <a:buFont typeface="Wingdings 3" panose="05040102010807070707" pitchFamily="18" charset="2"/>
              <a:buChar char=""/>
            </a:pPr>
            <a:r>
              <a:rPr lang="hr-HR" dirty="0">
                <a:solidFill>
                  <a:schemeClr val="tx1"/>
                </a:solidFill>
              </a:rPr>
              <a:t>Odaberite neki dugačak izraz vama pamtljiv i od njegovih prvih slova ili cijelog izraza kreirajte lozinku.</a:t>
            </a:r>
          </a:p>
          <a:p>
            <a:pPr marL="285750" indent="-285750" algn="l">
              <a:buClr>
                <a:srgbClr val="00B0F0"/>
              </a:buClr>
              <a:buFont typeface="Wingdings 3" panose="05040102010807070707" pitchFamily="18" charset="2"/>
              <a:buChar char=""/>
            </a:pPr>
            <a:endParaRPr lang="hr-HR" dirty="0"/>
          </a:p>
        </p:txBody>
      </p:sp>
      <p:pic>
        <p:nvPicPr>
          <p:cNvPr id="1026" name="Picture 2" descr="Američka vojska razvija lozinke utemeljene na ponašanju korisnika | PC CHIP">
            <a:extLst>
              <a:ext uri="{FF2B5EF4-FFF2-40B4-BE49-F238E27FC236}">
                <a16:creationId xmlns:a16="http://schemas.microsoft.com/office/drawing/2014/main" id="{4A5097D6-227C-43B9-8594-B412EDCA0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514" y="3129679"/>
            <a:ext cx="4632110" cy="308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6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BBA12-D199-4698-9E49-67C0675BB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961" y="1"/>
            <a:ext cx="8524830" cy="927652"/>
          </a:xfrm>
        </p:spPr>
        <p:txBody>
          <a:bodyPr/>
          <a:lstStyle/>
          <a:p>
            <a:pPr algn="l"/>
            <a:r>
              <a:rPr lang="hr-HR" sz="4900" dirty="0"/>
              <a:t>JEDNOSTAVNOST LOZINKE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69D614E-3723-4D63-B26C-97453A0EE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669" y="1784503"/>
            <a:ext cx="4721453" cy="3648680"/>
          </a:xfrm>
        </p:spPr>
        <p:txBody>
          <a:bodyPr/>
          <a:lstStyle/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Izbjegavajte jednostavne lozinke kao npr. 123456 ili </a:t>
            </a:r>
            <a:r>
              <a:rPr lang="hr-HR" dirty="0" err="1">
                <a:solidFill>
                  <a:schemeClr val="tx1"/>
                </a:solidFill>
              </a:rPr>
              <a:t>abcdefg</a:t>
            </a:r>
            <a:r>
              <a:rPr lang="hr-HR" dirty="0">
                <a:solidFill>
                  <a:schemeClr val="tx1"/>
                </a:solidFill>
              </a:rPr>
              <a:t>. 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Postoje liste riječi za koje hakeri znaju da se često koriste poput pojmova iz filmova, knjiga, sporta, biologije itd.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Pod pojam "rječnik lozinki” spadaju riječi koji se vrlo često koriste kao lozinke i lako ih je pogoditi.</a:t>
            </a:r>
          </a:p>
        </p:txBody>
      </p:sp>
      <p:pic>
        <p:nvPicPr>
          <p:cNvPr id="2050" name="Picture 2" descr="Koliko je sigurna Vaša lozinka? | PC CHIP">
            <a:extLst>
              <a:ext uri="{FF2B5EF4-FFF2-40B4-BE49-F238E27FC236}">
                <a16:creationId xmlns:a16="http://schemas.microsoft.com/office/drawing/2014/main" id="{514DDA53-5E34-4BFE-955F-86F9CFFC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22" y="2265579"/>
            <a:ext cx="4721453" cy="232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75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089676-5AA7-489E-9FAD-213FC14C4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458" y="0"/>
            <a:ext cx="7766936" cy="861391"/>
          </a:xfrm>
        </p:spPr>
        <p:txBody>
          <a:bodyPr/>
          <a:lstStyle/>
          <a:p>
            <a:pPr algn="l"/>
            <a:r>
              <a:rPr lang="hr-HR" sz="4900" dirty="0"/>
              <a:t>KORIŠTENJE ISTE LOZINKE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3B99475-5D2D-40BF-8A54-3988BCE0A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458" y="1152938"/>
            <a:ext cx="7766936" cy="1700611"/>
          </a:xfrm>
        </p:spPr>
        <p:txBody>
          <a:bodyPr>
            <a:normAutofit/>
          </a:bodyPr>
          <a:lstStyle/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Ne koristite istu lozinke za različite račune i pristup različitim sadržajima.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Poznat je primjer lažnih servisa za dijeljenje podataka koji su postavljeni samo u svrhu upada u račune korisnika.</a:t>
            </a:r>
          </a:p>
        </p:txBody>
      </p:sp>
      <p:pic>
        <p:nvPicPr>
          <p:cNvPr id="3074" name="Picture 2" descr="20 najčešće hakiranih lozinki u svijetu: je li i vaša ovdje?">
            <a:extLst>
              <a:ext uri="{FF2B5EF4-FFF2-40B4-BE49-F238E27FC236}">
                <a16:creationId xmlns:a16="http://schemas.microsoft.com/office/drawing/2014/main" id="{8E448319-8BAC-45D5-A3E4-940E757A5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481" y="3145096"/>
            <a:ext cx="4824522" cy="254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7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7D01E4-6892-4471-832C-983B72502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962" y="0"/>
            <a:ext cx="7766936" cy="954157"/>
          </a:xfrm>
        </p:spPr>
        <p:txBody>
          <a:bodyPr/>
          <a:lstStyle/>
          <a:p>
            <a:pPr algn="l"/>
            <a:r>
              <a:rPr lang="hr-HR" sz="4900" dirty="0"/>
              <a:t>ZAPISIVANJE LOZINKE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800D16D-B427-403C-BD30-CB4DFD016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962" y="1320884"/>
            <a:ext cx="7766936" cy="2240637"/>
          </a:xfrm>
        </p:spPr>
        <p:txBody>
          <a:bodyPr/>
          <a:lstStyle/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Ako niste sigurni da ćete zapamtiti sve lozinke, zapišite ih gdje samo vi imate pristup.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Zapisati ih u računalo nije dobra ideja zbog mogućeg tehničkog kvara.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Najbolje je zapisati ih u neku bilježnicu ili na neki papir koji ćete čuvati s drugim važnim dokumentima.</a:t>
            </a:r>
          </a:p>
        </p:txBody>
      </p:sp>
      <p:pic>
        <p:nvPicPr>
          <p:cNvPr id="4098" name="Picture 2" descr="Savjet stručnjaka za sigurnost: Evo kakve lozinke trebate koristiti za  zaštitu mailova">
            <a:extLst>
              <a:ext uri="{FF2B5EF4-FFF2-40B4-BE49-F238E27FC236}">
                <a16:creationId xmlns:a16="http://schemas.microsoft.com/office/drawing/2014/main" id="{3CE8CB21-4838-4B84-91FA-BFC291166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78" y="3296478"/>
            <a:ext cx="4664765" cy="261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19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31711B-EC2A-4A65-9B68-543136F8E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710" y="32395"/>
            <a:ext cx="7766936" cy="882005"/>
          </a:xfrm>
        </p:spPr>
        <p:txBody>
          <a:bodyPr/>
          <a:lstStyle/>
          <a:p>
            <a:pPr algn="l"/>
            <a:r>
              <a:rPr lang="hr-HR" sz="4900" dirty="0"/>
              <a:t>ZNAKOVI U LOZINCI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F786E58-F4A5-4278-85CE-5B853B52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710" y="1201616"/>
            <a:ext cx="7766936" cy="2227384"/>
          </a:xfrm>
        </p:spPr>
        <p:txBody>
          <a:bodyPr/>
          <a:lstStyle/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Radi izrade sigurnije lozinke, koristite i velika i mala slova i brojeve, a možete i druge znakove.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Pokušajte što manje koristiti kombinacije na tipkovnici. 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Npr. lozinka !”#$%&amp;/ je izraz 1234567 zapisan pomoću tipke </a:t>
            </a:r>
            <a:r>
              <a:rPr lang="hr-HR" dirty="0" err="1">
                <a:solidFill>
                  <a:schemeClr val="tx1"/>
                </a:solidFill>
              </a:rPr>
              <a:t>Shift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050" name="Picture 2" descr="Kako promijeniti jezik na tipkovnici - korak po korak opis glavnih metoda  prebacivanja s fotografije - 2020-2021">
            <a:extLst>
              <a:ext uri="{FF2B5EF4-FFF2-40B4-BE49-F238E27FC236}">
                <a16:creationId xmlns:a16="http://schemas.microsoft.com/office/drawing/2014/main" id="{295DAFF1-2448-4E78-B6E5-87F92E2A9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52" y="3099352"/>
            <a:ext cx="6167496" cy="307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628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AF55A2-7544-47C1-9801-C264AF2ED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710" y="0"/>
            <a:ext cx="7766936" cy="795130"/>
          </a:xfrm>
        </p:spPr>
        <p:txBody>
          <a:bodyPr/>
          <a:lstStyle/>
          <a:p>
            <a:pPr algn="l"/>
            <a:r>
              <a:rPr lang="hr-HR" sz="4900" dirty="0"/>
              <a:t>VLASTITI ALGORITAM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5E9EDB8-7C17-4A00-A0E3-E7FEDDDE4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710" y="1069093"/>
            <a:ext cx="7766936" cy="2800542"/>
          </a:xfrm>
        </p:spPr>
        <p:txBody>
          <a:bodyPr/>
          <a:lstStyle/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Koristite vlastiti „algoritam” pri izradi lozinke.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Npr. uzmite prva četiri slova stranice na koju se registrirate i zadnje četiri znamenke telefonskog broja prijatelja.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Možete ga dodatno razraditi ako od svakog slova uzmete sljedeće ili prethodno ili umjesto slova stavite njegov redni broj u abecedi.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Što više koraka napravite pri izradi algoritma lozinka će biti sigurnija.</a:t>
            </a:r>
          </a:p>
          <a:p>
            <a:pPr marL="285750" indent="-285750" algn="l">
              <a:buFont typeface="Wingdings 3" panose="05040102010807070707" pitchFamily="18" charset="2"/>
              <a:buChar char="u"/>
            </a:pPr>
            <a:r>
              <a:rPr lang="hr-HR" dirty="0">
                <a:solidFill>
                  <a:schemeClr val="tx1"/>
                </a:solidFill>
              </a:rPr>
              <a:t>Također ovako kreirane lozinke je lakše upamtiti jer je potrebno pamćenje samo koraka kojima ste ih stvorili.</a:t>
            </a:r>
          </a:p>
        </p:txBody>
      </p:sp>
      <p:pic>
        <p:nvPicPr>
          <p:cNvPr id="1026" name="Picture 2" descr="Promjena kompromitirane lozinke računa: kako to učiniti - jabukaPročitaj  Više">
            <a:extLst>
              <a:ext uri="{FF2B5EF4-FFF2-40B4-BE49-F238E27FC236}">
                <a16:creationId xmlns:a16="http://schemas.microsoft.com/office/drawing/2014/main" id="{F74C47E0-0379-45B6-A7B1-2E32539A8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96" y="3869635"/>
            <a:ext cx="4624595" cy="249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0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F6CF82-6071-4AC8-8FB3-363CC970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hr-HR" sz="4800" dirty="0"/>
              <a:t>ČUVAJ SEBE I DRUGE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85E0145-A537-4EDF-84F8-BB5C6B2627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090654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06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5AA7A7-C6E8-4ECA-BF69-70ED8591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B0F0"/>
                </a:solidFill>
              </a:rPr>
              <a:t>SIGURNOST NA INTERNETU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3EC985-99F8-4EDC-814C-CEA1B93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/>
              <a:t>Ako imate problema na internetu obratite se starijoj osobi ili osobi u koju imate povjerenja.</a:t>
            </a:r>
          </a:p>
          <a:p>
            <a:r>
              <a:rPr lang="hr-HR" sz="2400" dirty="0"/>
              <a:t>Nikad nepoznatim osobama nemoj </a:t>
            </a:r>
            <a:r>
              <a:rPr lang="hr-HR" sz="2400" dirty="0" err="1"/>
              <a:t>zavati</a:t>
            </a:r>
            <a:r>
              <a:rPr lang="hr-HR" sz="2400" dirty="0"/>
              <a:t> svoje osobne podatke.</a:t>
            </a:r>
          </a:p>
          <a:p>
            <a:endParaRPr lang="hr-HR" sz="2400" dirty="0"/>
          </a:p>
        </p:txBody>
      </p:sp>
      <p:pic>
        <p:nvPicPr>
          <p:cNvPr id="2050" name="Picture 2" descr="Sigurnost na internetu kao imperativ modernog doba - Zenicablog">
            <a:extLst>
              <a:ext uri="{FF2B5EF4-FFF2-40B4-BE49-F238E27FC236}">
                <a16:creationId xmlns:a16="http://schemas.microsoft.com/office/drawing/2014/main" id="{28A84920-B152-4EBF-856F-41972CF63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51135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3e977f-b003-4e7e-90dc-c54bb2f8e66b">
      <Terms xmlns="http://schemas.microsoft.com/office/infopath/2007/PartnerControls"/>
    </lcf76f155ced4ddcb4097134ff3c332f>
    <TaxCatchAll xmlns="404f7812-48ba-4a6c-a4c9-970e24342b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7AB575384F4E4084A6D5065BA57DFD" ma:contentTypeVersion="8" ma:contentTypeDescription="Stvaranje novog dokumenta." ma:contentTypeScope="" ma:versionID="083c2b3c2bd693e4149e90c9e8c05c2d">
  <xsd:schema xmlns:xsd="http://www.w3.org/2001/XMLSchema" xmlns:xs="http://www.w3.org/2001/XMLSchema" xmlns:p="http://schemas.microsoft.com/office/2006/metadata/properties" xmlns:ns2="053e977f-b003-4e7e-90dc-c54bb2f8e66b" xmlns:ns3="404f7812-48ba-4a6c-a4c9-970e24342b5e" targetNamespace="http://schemas.microsoft.com/office/2006/metadata/properties" ma:root="true" ma:fieldsID="a9983621ffbf81e0cf42803afb09355f" ns2:_="" ns3:_="">
    <xsd:import namespace="053e977f-b003-4e7e-90dc-c54bb2f8e66b"/>
    <xsd:import namespace="404f7812-48ba-4a6c-a4c9-970e24342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e977f-b003-4e7e-90dc-c54bb2f8e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f7812-48ba-4a6c-a4c9-970e24342b5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d41ea36-5800-42a7-a953-7b581ea22e3a}" ma:internalName="TaxCatchAll" ma:showField="CatchAllData" ma:web="404f7812-48ba-4a6c-a4c9-970e24342b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F7870-390A-4003-90BE-BDE4EFF2B5D5}">
  <ds:schemaRefs>
    <ds:schemaRef ds:uri="http://schemas.microsoft.com/office/2006/metadata/properties"/>
    <ds:schemaRef ds:uri="http://schemas.microsoft.com/office/infopath/2007/PartnerControls"/>
    <ds:schemaRef ds:uri="053e977f-b003-4e7e-90dc-c54bb2f8e66b"/>
    <ds:schemaRef ds:uri="404f7812-48ba-4a6c-a4c9-970e24342b5e"/>
  </ds:schemaRefs>
</ds:datastoreItem>
</file>

<file path=customXml/itemProps2.xml><?xml version="1.0" encoding="utf-8"?>
<ds:datastoreItem xmlns:ds="http://schemas.openxmlformats.org/officeDocument/2006/customXml" ds:itemID="{0C1B3AF5-8F38-48CA-BDF2-C39E35413D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3e977f-b003-4e7e-90dc-c54bb2f8e66b"/>
    <ds:schemaRef ds:uri="404f7812-48ba-4a6c-a4c9-970e24342b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4238AF-FFC4-4111-9134-4F147CD1F1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418</Words>
  <Application>Microsoft Office PowerPoint</Application>
  <PresentationFormat>Široki zaslon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DAN SIGURNIJEG INTERNETA</vt:lpstr>
      <vt:lpstr>PAMTLJIVOST LOZINKE</vt:lpstr>
      <vt:lpstr>JEDNOSTAVNOST LOZINKE</vt:lpstr>
      <vt:lpstr>KORIŠTENJE ISTE LOZINKE</vt:lpstr>
      <vt:lpstr>ZAPISIVANJE LOZINKE</vt:lpstr>
      <vt:lpstr>ZNAKOVI U LOZINCI</vt:lpstr>
      <vt:lpstr>VLASTITI ALGORITAM</vt:lpstr>
      <vt:lpstr>ČUVAJ SEBE I DRUGE</vt:lpstr>
      <vt:lpstr>SIGURNOST NA INTERNETU</vt:lpstr>
      <vt:lpstr>SIGURNOST NA DRUSTVENIM MREŽAMA</vt:lpstr>
      <vt:lpstr>UČINIMO INTERNERT SIGURNIJIM MJESTOM!</vt:lpstr>
      <vt:lpstr>IZVOR INFORMACIJA: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SIGURNIJEG INTERNETA</dc:title>
  <dc:creator>Gianna Županović</dc:creator>
  <cp:lastModifiedBy>josipa caktas</cp:lastModifiedBy>
  <cp:revision>28</cp:revision>
  <dcterms:created xsi:type="dcterms:W3CDTF">2022-02-14T20:51:57Z</dcterms:created>
  <dcterms:modified xsi:type="dcterms:W3CDTF">2022-05-31T11:30:16Z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0x0101002F7AB575384F4E4084A6D5065BA57DFD</vt:lpwstr>
  </property>
  <property fmtid="{D5CDD505-2E9C-101B-9397-08002B2CF9AE}" pid="3" name="MediaServiceImageTags">
    <vt:lpwstr/>
  </property>
</Properties>
</file>