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2C2D89-01BB-4E83-AD53-D1F8AE7AA130}" v="446" dt="2022-03-03T11:37:34.477"/>
    <p1510:client id="{8B48183C-A5E8-4108-9D3E-CD9C8DA3F567}" v="2" dt="2022-02-10T10:38:03.507"/>
    <p1510:client id="{9997FA63-6E33-45B4-8933-5C582FCDCF53}" v="34" dt="2022-05-31T11:31:53.565"/>
    <p1510:client id="{AF727637-348A-4416-B3EC-F2AB995B4773}" v="3" dt="2022-02-10T10:36:48.942"/>
    <p1510:client id="{C0EE6FDC-6EAE-4A27-B2C5-3D185EEF3325}" v="13" dt="2022-02-10T10:43:51.9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a Jankov" userId="S::ema.jankov@skole.hr::aa83b27c-a171-4315-8215-f9a2c8b9a91f" providerId="AD" clId="Web-{8B48183C-A5E8-4108-9D3E-CD9C8DA3F567}"/>
    <pc:docChg chg="modSld">
      <pc:chgData name="Ema Jankov" userId="S::ema.jankov@skole.hr::aa83b27c-a171-4315-8215-f9a2c8b9a91f" providerId="AD" clId="Web-{8B48183C-A5E8-4108-9D3E-CD9C8DA3F567}" dt="2022-02-10T10:38:03.507" v="1" actId="1076"/>
      <pc:docMkLst>
        <pc:docMk/>
      </pc:docMkLst>
      <pc:sldChg chg="modSp">
        <pc:chgData name="Ema Jankov" userId="S::ema.jankov@skole.hr::aa83b27c-a171-4315-8215-f9a2c8b9a91f" providerId="AD" clId="Web-{8B48183C-A5E8-4108-9D3E-CD9C8DA3F567}" dt="2022-02-10T10:38:03.507" v="1" actId="1076"/>
        <pc:sldMkLst>
          <pc:docMk/>
          <pc:sldMk cId="0" sldId="256"/>
        </pc:sldMkLst>
        <pc:spChg chg="mod">
          <ac:chgData name="Ema Jankov" userId="S::ema.jankov@skole.hr::aa83b27c-a171-4315-8215-f9a2c8b9a91f" providerId="AD" clId="Web-{8B48183C-A5E8-4108-9D3E-CD9C8DA3F567}" dt="2022-02-10T10:38:03.507" v="1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Ema Jankov" userId="S::ema.jankov@skole.hr::aa83b27c-a171-4315-8215-f9a2c8b9a91f" providerId="AD" clId="Web-{8B48183C-A5E8-4108-9D3E-CD9C8DA3F567}" dt="2022-02-10T10:37:56.601" v="0" actId="1076"/>
          <ac:spMkLst>
            <pc:docMk/>
            <pc:sldMk cId="0" sldId="256"/>
            <ac:spMk id="3" creationId="{00000000-0000-0000-0000-000000000000}"/>
          </ac:spMkLst>
        </pc:spChg>
      </pc:sldChg>
    </pc:docChg>
  </pc:docChgLst>
  <pc:docChgLst>
    <pc:chgData name="Ema Jankov" userId="S::ema.jankov@skole.hr::aa83b27c-a171-4315-8215-f9a2c8b9a91f" providerId="AD" clId="Web-{AF727637-348A-4416-B3EC-F2AB995B4773}"/>
    <pc:docChg chg="modSld">
      <pc:chgData name="Ema Jankov" userId="S::ema.jankov@skole.hr::aa83b27c-a171-4315-8215-f9a2c8b9a91f" providerId="AD" clId="Web-{AF727637-348A-4416-B3EC-F2AB995B4773}" dt="2022-02-10T10:36:48.942" v="2" actId="20577"/>
      <pc:docMkLst>
        <pc:docMk/>
      </pc:docMkLst>
      <pc:sldChg chg="modSp">
        <pc:chgData name="Ema Jankov" userId="S::ema.jankov@skole.hr::aa83b27c-a171-4315-8215-f9a2c8b9a91f" providerId="AD" clId="Web-{AF727637-348A-4416-B3EC-F2AB995B4773}" dt="2022-02-10T10:36:48.942" v="2" actId="20577"/>
        <pc:sldMkLst>
          <pc:docMk/>
          <pc:sldMk cId="0" sldId="261"/>
        </pc:sldMkLst>
        <pc:spChg chg="mod">
          <ac:chgData name="Ema Jankov" userId="S::ema.jankov@skole.hr::aa83b27c-a171-4315-8215-f9a2c8b9a91f" providerId="AD" clId="Web-{AF727637-348A-4416-B3EC-F2AB995B4773}" dt="2022-02-10T10:36:48.942" v="2" actId="20577"/>
          <ac:spMkLst>
            <pc:docMk/>
            <pc:sldMk cId="0" sldId="261"/>
            <ac:spMk id="2" creationId="{00000000-0000-0000-0000-000000000000}"/>
          </ac:spMkLst>
        </pc:spChg>
      </pc:sldChg>
    </pc:docChg>
  </pc:docChgLst>
  <pc:docChgLst>
    <pc:chgData name="Josipa Caktaš" userId="S::josipa.caktas@skole.hr::4fd5b247-f59e-47db-9e4c-d82f85e3a608" providerId="AD" clId="Web-{192C2D89-01BB-4E83-AD53-D1F8AE7AA130}"/>
    <pc:docChg chg="modSld">
      <pc:chgData name="Josipa Caktaš" userId="S::josipa.caktas@skole.hr::4fd5b247-f59e-47db-9e4c-d82f85e3a608" providerId="AD" clId="Web-{192C2D89-01BB-4E83-AD53-D1F8AE7AA130}" dt="2022-03-03T11:37:31.070" v="438" actId="20577"/>
      <pc:docMkLst>
        <pc:docMk/>
      </pc:docMkLst>
      <pc:sldChg chg="modSp">
        <pc:chgData name="Josipa Caktaš" userId="S::josipa.caktas@skole.hr::4fd5b247-f59e-47db-9e4c-d82f85e3a608" providerId="AD" clId="Web-{192C2D89-01BB-4E83-AD53-D1F8AE7AA130}" dt="2022-03-03T11:29:16.557" v="9" actId="20577"/>
        <pc:sldMkLst>
          <pc:docMk/>
          <pc:sldMk cId="0" sldId="256"/>
        </pc:sldMkLst>
        <pc:spChg chg="mod">
          <ac:chgData name="Josipa Caktaš" userId="S::josipa.caktas@skole.hr::4fd5b247-f59e-47db-9e4c-d82f85e3a608" providerId="AD" clId="Web-{192C2D89-01BB-4E83-AD53-D1F8AE7AA130}" dt="2022-03-03T11:29:16.557" v="9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0:47.388" v="104" actId="20577"/>
        <pc:sldMkLst>
          <pc:docMk/>
          <pc:sldMk cId="0" sldId="258"/>
        </pc:sldMkLst>
        <pc:spChg chg="mod">
          <ac:chgData name="Josipa Caktaš" userId="S::josipa.caktas@skole.hr::4fd5b247-f59e-47db-9e4c-d82f85e3a608" providerId="AD" clId="Web-{192C2D89-01BB-4E83-AD53-D1F8AE7AA130}" dt="2022-03-03T11:30:47.388" v="104" actId="20577"/>
          <ac:spMkLst>
            <pc:docMk/>
            <pc:sldMk cId="0" sldId="258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1:44.577" v="125" actId="20577"/>
        <pc:sldMkLst>
          <pc:docMk/>
          <pc:sldMk cId="0" sldId="259"/>
        </pc:sldMkLst>
        <pc:spChg chg="mod">
          <ac:chgData name="Josipa Caktaš" userId="S::josipa.caktas@skole.hr::4fd5b247-f59e-47db-9e4c-d82f85e3a608" providerId="AD" clId="Web-{192C2D89-01BB-4E83-AD53-D1F8AE7AA130}" dt="2022-03-03T11:31:44.577" v="125" actId="20577"/>
          <ac:spMkLst>
            <pc:docMk/>
            <pc:sldMk cId="0" sldId="259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2:09.171" v="143" actId="20577"/>
        <pc:sldMkLst>
          <pc:docMk/>
          <pc:sldMk cId="0" sldId="260"/>
        </pc:sldMkLst>
        <pc:spChg chg="mod">
          <ac:chgData name="Josipa Caktaš" userId="S::josipa.caktas@skole.hr::4fd5b247-f59e-47db-9e4c-d82f85e3a608" providerId="AD" clId="Web-{192C2D89-01BB-4E83-AD53-D1F8AE7AA130}" dt="2022-03-03T11:32:09.171" v="143" actId="20577"/>
          <ac:spMkLst>
            <pc:docMk/>
            <pc:sldMk cId="0" sldId="260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3:02.813" v="190" actId="20577"/>
        <pc:sldMkLst>
          <pc:docMk/>
          <pc:sldMk cId="0" sldId="261"/>
        </pc:sldMkLst>
        <pc:spChg chg="mod">
          <ac:chgData name="Josipa Caktaš" userId="S::josipa.caktas@skole.hr::4fd5b247-f59e-47db-9e4c-d82f85e3a608" providerId="AD" clId="Web-{192C2D89-01BB-4E83-AD53-D1F8AE7AA130}" dt="2022-03-03T11:33:02.813" v="190" actId="20577"/>
          <ac:spMkLst>
            <pc:docMk/>
            <pc:sldMk cId="0" sldId="261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4:13.034" v="236" actId="20577"/>
        <pc:sldMkLst>
          <pc:docMk/>
          <pc:sldMk cId="0" sldId="262"/>
        </pc:sldMkLst>
        <pc:spChg chg="mod">
          <ac:chgData name="Josipa Caktaš" userId="S::josipa.caktas@skole.hr::4fd5b247-f59e-47db-9e4c-d82f85e3a608" providerId="AD" clId="Web-{192C2D89-01BB-4E83-AD53-D1F8AE7AA130}" dt="2022-03-03T11:34:13.034" v="236" actId="20577"/>
          <ac:spMkLst>
            <pc:docMk/>
            <pc:sldMk cId="0" sldId="262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5:53.380" v="346" actId="20577"/>
        <pc:sldMkLst>
          <pc:docMk/>
          <pc:sldMk cId="0" sldId="263"/>
        </pc:sldMkLst>
        <pc:spChg chg="mod">
          <ac:chgData name="Josipa Caktaš" userId="S::josipa.caktas@skole.hr::4fd5b247-f59e-47db-9e4c-d82f85e3a608" providerId="AD" clId="Web-{192C2D89-01BB-4E83-AD53-D1F8AE7AA130}" dt="2022-03-03T11:35:53.380" v="346" actId="20577"/>
          <ac:spMkLst>
            <pc:docMk/>
            <pc:sldMk cId="0" sldId="263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6:41.382" v="412" actId="20577"/>
        <pc:sldMkLst>
          <pc:docMk/>
          <pc:sldMk cId="0" sldId="264"/>
        </pc:sldMkLst>
        <pc:spChg chg="mod">
          <ac:chgData name="Josipa Caktaš" userId="S::josipa.caktas@skole.hr::4fd5b247-f59e-47db-9e4c-d82f85e3a608" providerId="AD" clId="Web-{192C2D89-01BB-4E83-AD53-D1F8AE7AA130}" dt="2022-03-03T11:36:41.382" v="412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192C2D89-01BB-4E83-AD53-D1F8AE7AA130}" dt="2022-03-03T11:37:31.070" v="438" actId="20577"/>
        <pc:sldMkLst>
          <pc:docMk/>
          <pc:sldMk cId="0" sldId="265"/>
        </pc:sldMkLst>
        <pc:spChg chg="mod">
          <ac:chgData name="Josipa Caktaš" userId="S::josipa.caktas@skole.hr::4fd5b247-f59e-47db-9e4c-d82f85e3a608" providerId="AD" clId="Web-{192C2D89-01BB-4E83-AD53-D1F8AE7AA130}" dt="2022-03-03T11:37:31.070" v="438" actId="20577"/>
          <ac:spMkLst>
            <pc:docMk/>
            <pc:sldMk cId="0" sldId="265"/>
            <ac:spMk id="2" creationId="{00000000-0000-0000-0000-000000000000}"/>
          </ac:spMkLst>
        </pc:spChg>
      </pc:sldChg>
    </pc:docChg>
  </pc:docChgLst>
  <pc:docChgLst>
    <pc:chgData name="Ema Jankov" userId="S::ema.jankov@skole.hr::aa83b27c-a171-4315-8215-f9a2c8b9a91f" providerId="AD" clId="Web-{C0EE6FDC-6EAE-4A27-B2C5-3D185EEF3325}"/>
    <pc:docChg chg="modSld">
      <pc:chgData name="Ema Jankov" userId="S::ema.jankov@skole.hr::aa83b27c-a171-4315-8215-f9a2c8b9a91f" providerId="AD" clId="Web-{C0EE6FDC-6EAE-4A27-B2C5-3D185EEF3325}" dt="2022-02-10T10:43:51.985" v="12"/>
      <pc:docMkLst>
        <pc:docMk/>
      </pc:docMkLst>
      <pc:sldChg chg="modTransition">
        <pc:chgData name="Ema Jankov" userId="S::ema.jankov@skole.hr::aa83b27c-a171-4315-8215-f9a2c8b9a91f" providerId="AD" clId="Web-{C0EE6FDC-6EAE-4A27-B2C5-3D185EEF3325}" dt="2022-02-10T10:42:19.810" v="0"/>
        <pc:sldMkLst>
          <pc:docMk/>
          <pc:sldMk cId="0" sldId="256"/>
        </pc:sldMkLst>
      </pc:sldChg>
      <pc:sldChg chg="modTransition">
        <pc:chgData name="Ema Jankov" userId="S::ema.jankov@skole.hr::aa83b27c-a171-4315-8215-f9a2c8b9a91f" providerId="AD" clId="Web-{C0EE6FDC-6EAE-4A27-B2C5-3D185EEF3325}" dt="2022-02-10T10:42:25.326" v="1"/>
        <pc:sldMkLst>
          <pc:docMk/>
          <pc:sldMk cId="0" sldId="257"/>
        </pc:sldMkLst>
      </pc:sldChg>
      <pc:sldChg chg="modTransition">
        <pc:chgData name="Ema Jankov" userId="S::ema.jankov@skole.hr::aa83b27c-a171-4315-8215-f9a2c8b9a91f" providerId="AD" clId="Web-{C0EE6FDC-6EAE-4A27-B2C5-3D185EEF3325}" dt="2022-02-10T10:43:10.468" v="4"/>
        <pc:sldMkLst>
          <pc:docMk/>
          <pc:sldMk cId="0" sldId="258"/>
        </pc:sldMkLst>
      </pc:sldChg>
      <pc:sldChg chg="modTransition">
        <pc:chgData name="Ema Jankov" userId="S::ema.jankov@skole.hr::aa83b27c-a171-4315-8215-f9a2c8b9a91f" providerId="AD" clId="Web-{C0EE6FDC-6EAE-4A27-B2C5-3D185EEF3325}" dt="2022-02-10T10:43:14.484" v="5"/>
        <pc:sldMkLst>
          <pc:docMk/>
          <pc:sldMk cId="0" sldId="259"/>
        </pc:sldMkLst>
      </pc:sldChg>
      <pc:sldChg chg="modTransition">
        <pc:chgData name="Ema Jankov" userId="S::ema.jankov@skole.hr::aa83b27c-a171-4315-8215-f9a2c8b9a91f" providerId="AD" clId="Web-{C0EE6FDC-6EAE-4A27-B2C5-3D185EEF3325}" dt="2022-02-10T10:43:24.625" v="6"/>
        <pc:sldMkLst>
          <pc:docMk/>
          <pc:sldMk cId="0" sldId="260"/>
        </pc:sldMkLst>
      </pc:sldChg>
      <pc:sldChg chg="modTransition">
        <pc:chgData name="Ema Jankov" userId="S::ema.jankov@skole.hr::aa83b27c-a171-4315-8215-f9a2c8b9a91f" providerId="AD" clId="Web-{C0EE6FDC-6EAE-4A27-B2C5-3D185EEF3325}" dt="2022-02-10T10:43:32" v="7"/>
        <pc:sldMkLst>
          <pc:docMk/>
          <pc:sldMk cId="0" sldId="261"/>
        </pc:sldMkLst>
      </pc:sldChg>
      <pc:sldChg chg="modTransition">
        <pc:chgData name="Ema Jankov" userId="S::ema.jankov@skole.hr::aa83b27c-a171-4315-8215-f9a2c8b9a91f" providerId="AD" clId="Web-{C0EE6FDC-6EAE-4A27-B2C5-3D185EEF3325}" dt="2022-02-10T10:43:36.672" v="8"/>
        <pc:sldMkLst>
          <pc:docMk/>
          <pc:sldMk cId="0" sldId="262"/>
        </pc:sldMkLst>
      </pc:sldChg>
      <pc:sldChg chg="modTransition">
        <pc:chgData name="Ema Jankov" userId="S::ema.jankov@skole.hr::aa83b27c-a171-4315-8215-f9a2c8b9a91f" providerId="AD" clId="Web-{C0EE6FDC-6EAE-4A27-B2C5-3D185EEF3325}" dt="2022-02-10T10:43:40.391" v="9"/>
        <pc:sldMkLst>
          <pc:docMk/>
          <pc:sldMk cId="0" sldId="263"/>
        </pc:sldMkLst>
      </pc:sldChg>
      <pc:sldChg chg="modTransition">
        <pc:chgData name="Ema Jankov" userId="S::ema.jankov@skole.hr::aa83b27c-a171-4315-8215-f9a2c8b9a91f" providerId="AD" clId="Web-{C0EE6FDC-6EAE-4A27-B2C5-3D185EEF3325}" dt="2022-02-10T10:43:44.266" v="10"/>
        <pc:sldMkLst>
          <pc:docMk/>
          <pc:sldMk cId="0" sldId="264"/>
        </pc:sldMkLst>
      </pc:sldChg>
      <pc:sldChg chg="modTransition">
        <pc:chgData name="Ema Jankov" userId="S::ema.jankov@skole.hr::aa83b27c-a171-4315-8215-f9a2c8b9a91f" providerId="AD" clId="Web-{C0EE6FDC-6EAE-4A27-B2C5-3D185EEF3325}" dt="2022-02-10T10:43:47.891" v="11"/>
        <pc:sldMkLst>
          <pc:docMk/>
          <pc:sldMk cId="0" sldId="265"/>
        </pc:sldMkLst>
      </pc:sldChg>
      <pc:sldChg chg="modTransition">
        <pc:chgData name="Ema Jankov" userId="S::ema.jankov@skole.hr::aa83b27c-a171-4315-8215-f9a2c8b9a91f" providerId="AD" clId="Web-{C0EE6FDC-6EAE-4A27-B2C5-3D185EEF3325}" dt="2022-02-10T10:43:51.985" v="12"/>
        <pc:sldMkLst>
          <pc:docMk/>
          <pc:sldMk cId="0" sldId="266"/>
        </pc:sldMkLst>
      </pc:sldChg>
    </pc:docChg>
  </pc:docChgLst>
  <pc:docChgLst>
    <pc:chgData name="Josipa Caktaš" userId="S::josipa.caktas@skole.hr::4fd5b247-f59e-47db-9e4c-d82f85e3a608" providerId="AD" clId="Web-{9997FA63-6E33-45B4-8933-5C582FCDCF53}"/>
    <pc:docChg chg="modSld">
      <pc:chgData name="Josipa Caktaš" userId="S::josipa.caktas@skole.hr::4fd5b247-f59e-47db-9e4c-d82f85e3a608" providerId="AD" clId="Web-{9997FA63-6E33-45B4-8933-5C582FCDCF53}" dt="2022-05-31T11:31:53.565" v="30" actId="20577"/>
      <pc:docMkLst>
        <pc:docMk/>
      </pc:docMkLst>
      <pc:sldChg chg="modSp">
        <pc:chgData name="Josipa Caktaš" userId="S::josipa.caktas@skole.hr::4fd5b247-f59e-47db-9e4c-d82f85e3a608" providerId="AD" clId="Web-{9997FA63-6E33-45B4-8933-5C582FCDCF53}" dt="2022-05-31T11:30:55.358" v="11" actId="20577"/>
        <pc:sldMkLst>
          <pc:docMk/>
          <pc:sldMk cId="0" sldId="256"/>
        </pc:sldMkLst>
        <pc:spChg chg="mod">
          <ac:chgData name="Josipa Caktaš" userId="S::josipa.caktas@skole.hr::4fd5b247-f59e-47db-9e4c-d82f85e3a608" providerId="AD" clId="Web-{9997FA63-6E33-45B4-8933-5C582FCDCF53}" dt="2022-05-31T11:30:55.358" v="11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9997FA63-6E33-45B4-8933-5C582FCDCF53}" dt="2022-05-31T11:31:28.032" v="27" actId="20577"/>
        <pc:sldMkLst>
          <pc:docMk/>
          <pc:sldMk cId="0" sldId="257"/>
        </pc:sldMkLst>
        <pc:spChg chg="mod">
          <ac:chgData name="Josipa Caktaš" userId="S::josipa.caktas@skole.hr::4fd5b247-f59e-47db-9e4c-d82f85e3a608" providerId="AD" clId="Web-{9997FA63-6E33-45B4-8933-5C582FCDCF53}" dt="2022-05-31T11:31:28.032" v="27" actId="20577"/>
          <ac:spMkLst>
            <pc:docMk/>
            <pc:sldMk cId="0" sldId="257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9997FA63-6E33-45B4-8933-5C582FCDCF53}" dt="2022-05-31T11:31:37.423" v="28" actId="20577"/>
        <pc:sldMkLst>
          <pc:docMk/>
          <pc:sldMk cId="0" sldId="258"/>
        </pc:sldMkLst>
        <pc:spChg chg="mod">
          <ac:chgData name="Josipa Caktaš" userId="S::josipa.caktas@skole.hr::4fd5b247-f59e-47db-9e4c-d82f85e3a608" providerId="AD" clId="Web-{9997FA63-6E33-45B4-8933-5C582FCDCF53}" dt="2022-05-31T11:31:37.423" v="28" actId="20577"/>
          <ac:spMkLst>
            <pc:docMk/>
            <pc:sldMk cId="0" sldId="258"/>
            <ac:spMk id="2" creationId="{00000000-0000-0000-0000-000000000000}"/>
          </ac:spMkLst>
        </pc:spChg>
      </pc:sldChg>
      <pc:sldChg chg="modSp">
        <pc:chgData name="Josipa Caktaš" userId="S::josipa.caktas@skole.hr::4fd5b247-f59e-47db-9e4c-d82f85e3a608" providerId="AD" clId="Web-{9997FA63-6E33-45B4-8933-5C582FCDCF53}" dt="2022-05-31T11:31:53.565" v="30" actId="20577"/>
        <pc:sldMkLst>
          <pc:docMk/>
          <pc:sldMk cId="0" sldId="259"/>
        </pc:sldMkLst>
        <pc:spChg chg="mod">
          <ac:chgData name="Josipa Caktaš" userId="S::josipa.caktas@skole.hr::4fd5b247-f59e-47db-9e4c-d82f85e3a608" providerId="AD" clId="Web-{9997FA63-6E33-45B4-8933-5C582FCDCF53}" dt="2022-05-31T11:31:53.565" v="30" actId="20577"/>
          <ac:spMkLst>
            <pc:docMk/>
            <pc:sldMk cId="0" sldId="259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DAFB90-8E32-4A31-8917-E82954D83030}" type="datetimeFigureOut">
              <a:rPr lang="sr-Latn-CS" smtClean="0"/>
              <a:t>31.5.2022.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7446D14-DA4B-4AC7-B7E4-6A1AF484B807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up.gov.hr/policijske-uprave/dan-sigurnijeg-interneta-276238/272184" TargetMode="External"/><Relationship Id="rId2" Type="http://schemas.openxmlformats.org/officeDocument/2006/relationships/hyperlink" Target="https://www.knjiznica.hr/sigurnos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830" y="1232415"/>
            <a:ext cx="7929618" cy="3357586"/>
          </a:xfrm>
        </p:spPr>
        <p:txBody>
          <a:bodyPr/>
          <a:lstStyle/>
          <a:p>
            <a:pPr algn="ctr"/>
            <a:r>
              <a:rPr lang="hr-HR">
                <a:latin typeface="Times New Roman" pitchFamily="18" charset="0"/>
                <a:cs typeface="Times New Roman" pitchFamily="18" charset="0"/>
              </a:rPr>
              <a:t>DAN SIGURNIJEG </a:t>
            </a:r>
            <a:br>
              <a:rPr lang="hr-HR">
                <a:latin typeface="Times New Roman" pitchFamily="18" charset="0"/>
                <a:cs typeface="Times New Roman" pitchFamily="18" charset="0"/>
              </a:rPr>
            </a:br>
            <a:r>
              <a:rPr lang="hr-HR">
                <a:latin typeface="Times New Roman" pitchFamily="18" charset="0"/>
                <a:cs typeface="Times New Roman" pitchFamily="18" charset="0"/>
              </a:rPr>
              <a:t>INTERNETA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5941" y="3718025"/>
            <a:ext cx="6480048" cy="1752600"/>
          </a:xfrm>
        </p:spPr>
        <p:txBody>
          <a:bodyPr vert="horz" lIns="91440" tIns="0" rIns="45720" bIns="0" anchor="b">
            <a:normAutofit/>
          </a:bodyPr>
          <a:lstStyle/>
          <a:p>
            <a:r>
              <a:rPr lang="hr-HR" sz="1400" dirty="0">
                <a:latin typeface="Times New Roman"/>
                <a:cs typeface="Times New Roman"/>
              </a:rPr>
              <a:t>Strip izradile: Mihaela </a:t>
            </a:r>
            <a:r>
              <a:rPr lang="hr-HR" sz="1400" dirty="0" err="1">
                <a:latin typeface="Times New Roman"/>
                <a:cs typeface="Times New Roman"/>
              </a:rPr>
              <a:t>Hrženjak</a:t>
            </a:r>
            <a:r>
              <a:rPr lang="hr-HR" sz="1400" dirty="0">
                <a:latin typeface="Times New Roman"/>
                <a:cs typeface="Times New Roman"/>
              </a:rPr>
              <a:t> (2.c), Ema Jankov, Lana Radica, Lana Tomić, Lukrecija Nora </a:t>
            </a:r>
            <a:r>
              <a:rPr lang="hr-HR" sz="1400" dirty="0" err="1">
                <a:latin typeface="Times New Roman"/>
                <a:cs typeface="Times New Roman"/>
              </a:rPr>
              <a:t>Trevižan</a:t>
            </a:r>
            <a:r>
              <a:rPr lang="hr-HR" sz="1400" dirty="0">
                <a:latin typeface="Times New Roman"/>
                <a:cs typeface="Times New Roman"/>
              </a:rPr>
              <a:t> i Sara Palit (2.e)</a:t>
            </a:r>
          </a:p>
          <a:p>
            <a:endParaRPr lang="hr-HR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1400" dirty="0">
                <a:latin typeface="Times New Roman"/>
                <a:cs typeface="Times New Roman"/>
              </a:rPr>
              <a:t>V.  gimnazija Vladimir Nazor” Split, 10.2.2022.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Za sigurniji internet slijedite savjete iz provjerenih izvora i budite pažljivi!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io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714488"/>
            <a:ext cx="4824732" cy="4340105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>
                <a:latin typeface="Times New Roman" pitchFamily="18" charset="0"/>
                <a:cs typeface="Times New Roman" pitchFamily="18" charset="0"/>
              </a:rPr>
              <a:t>Literatura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000">
                <a:latin typeface="Times New Roman" pitchFamily="18" charset="0"/>
                <a:cs typeface="Times New Roman" pitchFamily="18" charset="0"/>
                <a:hlinkClick r:id="rId2"/>
              </a:rPr>
              <a:t>https://www.knjiznica.hr/sigurnost</a:t>
            </a:r>
            <a:r>
              <a:rPr lang="hr-HR">
                <a:hlinkClick r:id="rId2"/>
              </a:rPr>
              <a:t>/</a:t>
            </a:r>
            <a:r>
              <a:rPr lang="hr-HR"/>
              <a:t> </a:t>
            </a:r>
          </a:p>
          <a:p>
            <a:r>
              <a:rPr lang="hr-HR" sz="2000">
                <a:latin typeface="Times New Roman" pitchFamily="18" charset="0"/>
                <a:cs typeface="Times New Roman" pitchFamily="18" charset="0"/>
                <a:hlinkClick r:id="rId3"/>
              </a:rPr>
              <a:t>https://mup.gov.hr/policijske-uprave/dan-sigurnijeg-interneta-276238/272184</a:t>
            </a:r>
            <a:r>
              <a:rPr lang="hr-HR" sz="200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hr-HR" sz="20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143000"/>
          </a:xfrm>
        </p:spPr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Nikada ne koristite svoje pravo ime na internetu ukoliko komuniciraš s nepoznatim osobama! Uvijek koristite izmišljeni nadimak!</a:t>
            </a:r>
          </a:p>
        </p:txBody>
      </p:sp>
      <p:pic>
        <p:nvPicPr>
          <p:cNvPr id="4" name="Content Placeholder 3" descr="bio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00174"/>
            <a:ext cx="5243833" cy="471474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Upoznajte roditelje sa novostečenim prijateljima koje ste upoznali kroz aktivnosti na internetu.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io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571612"/>
            <a:ext cx="5392862" cy="492922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01014" cy="1143000"/>
          </a:xfrm>
        </p:spPr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Ako dobijete nepoznatu i sumnjivu elektroničku poštu, ne otvarajte je nego je smjesta izbrišite!</a:t>
            </a:r>
          </a:p>
        </p:txBody>
      </p:sp>
      <p:pic>
        <p:nvPicPr>
          <p:cNvPr id="4" name="Content Placeholder 3" descr="bio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00174"/>
            <a:ext cx="5261417" cy="478634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Nepoznatim osobama nikad ne otkrivajte svoje pravo ime!</a:t>
            </a:r>
          </a:p>
        </p:txBody>
      </p:sp>
      <p:pic>
        <p:nvPicPr>
          <p:cNvPr id="4" name="Content Placeholder 3" descr="bio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14488"/>
            <a:ext cx="4996194" cy="4500594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43890" cy="1143000"/>
          </a:xfrm>
        </p:spPr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Ako želite uživo upoznati svog “internetskog prijatelja”, informirajte roditelje o tome!</a:t>
            </a:r>
          </a:p>
        </p:txBody>
      </p:sp>
      <p:pic>
        <p:nvPicPr>
          <p:cNvPr id="4" name="Content Placeholder 3" descr="bio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85926"/>
            <a:ext cx="4816235" cy="457203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Informirajte se o sigurnosti i načinu prijave na određene web stranice.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io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1785926"/>
            <a:ext cx="4885340" cy="441433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Za objavu osobnih podataka na internetu morate dati vlastito odobrenje, posebno ako se internetom prezentiraju poslovne (školske) aktivnosti.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io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785926"/>
            <a:ext cx="4788880" cy="4347657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45720" tIns="45720" rIns="45720" bIns="45720" anchor="ctr">
            <a:normAutofit/>
          </a:bodyPr>
          <a:lstStyle/>
          <a:p>
            <a:pPr algn="ctr"/>
            <a:r>
              <a:rPr lang="hr-HR" sz="1800" dirty="0">
                <a:latin typeface="Times New Roman"/>
                <a:cs typeface="Times New Roman"/>
              </a:rPr>
              <a:t>S roditeljima uvijek razgovarajte o unaprjeđenju sigurnog korištenja interneta.</a:t>
            </a:r>
            <a:endParaRPr lang="hr-H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bio4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651289" cy="4214842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7AB575384F4E4084A6D5065BA57DFD" ma:contentTypeVersion="8" ma:contentTypeDescription="Stvaranje novog dokumenta." ma:contentTypeScope="" ma:versionID="083c2b3c2bd693e4149e90c9e8c05c2d">
  <xsd:schema xmlns:xsd="http://www.w3.org/2001/XMLSchema" xmlns:xs="http://www.w3.org/2001/XMLSchema" xmlns:p="http://schemas.microsoft.com/office/2006/metadata/properties" xmlns:ns2="053e977f-b003-4e7e-90dc-c54bb2f8e66b" xmlns:ns3="404f7812-48ba-4a6c-a4c9-970e24342b5e" targetNamespace="http://schemas.microsoft.com/office/2006/metadata/properties" ma:root="true" ma:fieldsID="a9983621ffbf81e0cf42803afb09355f" ns2:_="" ns3:_="">
    <xsd:import namespace="053e977f-b003-4e7e-90dc-c54bb2f8e66b"/>
    <xsd:import namespace="404f7812-48ba-4a6c-a4c9-970e24342b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e977f-b003-4e7e-90dc-c54bb2f8e6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Oznake slika" ma:readOnly="false" ma:fieldId="{5cf76f15-5ced-4ddc-b409-7134ff3c332f}" ma:taxonomyMulti="true" ma:sspId="a0d909bf-645b-46a2-8bb9-ccdb743347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4f7812-48ba-4a6c-a4c9-970e24342b5e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cd41ea36-5800-42a7-a953-7b581ea22e3a}" ma:internalName="TaxCatchAll" ma:showField="CatchAllData" ma:web="404f7812-48ba-4a6c-a4c9-970e24342b5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53e977f-b003-4e7e-90dc-c54bb2f8e66b">
      <Terms xmlns="http://schemas.microsoft.com/office/infopath/2007/PartnerControls"/>
    </lcf76f155ced4ddcb4097134ff3c332f>
    <TaxCatchAll xmlns="404f7812-48ba-4a6c-a4c9-970e24342b5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58B406-4511-4BF2-A951-C3D82A315B6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3e977f-b003-4e7e-90dc-c54bb2f8e66b"/>
    <ds:schemaRef ds:uri="404f7812-48ba-4a6c-a4c9-970e24342b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4D3F661-8508-402C-B281-65ED03FE7DE9}">
  <ds:schemaRefs>
    <ds:schemaRef ds:uri="http://schemas.microsoft.com/office/2006/metadata/properties"/>
    <ds:schemaRef ds:uri="http://schemas.microsoft.com/office/infopath/2007/PartnerControls"/>
    <ds:schemaRef ds:uri="053e977f-b003-4e7e-90dc-c54bb2f8e66b"/>
    <ds:schemaRef ds:uri="404f7812-48ba-4a6c-a4c9-970e24342b5e"/>
  </ds:schemaRefs>
</ds:datastoreItem>
</file>

<file path=customXml/itemProps3.xml><?xml version="1.0" encoding="utf-8"?>
<ds:datastoreItem xmlns:ds="http://schemas.openxmlformats.org/officeDocument/2006/customXml" ds:itemID="{58143F8E-4309-4657-8096-920DCC61F1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193</Words>
  <Application>Microsoft Office PowerPoint</Application>
  <PresentationFormat>Prikaz na zaslonu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Times New Roman</vt:lpstr>
      <vt:lpstr>Wingdings 2</vt:lpstr>
      <vt:lpstr>Technic</vt:lpstr>
      <vt:lpstr>DAN SIGURNIJEG  INTERNETA</vt:lpstr>
      <vt:lpstr>Nikada ne koristite svoje pravo ime na internetu ukoliko komuniciraš s nepoznatim osobama! Uvijek koristite izmišljeni nadimak!</vt:lpstr>
      <vt:lpstr>Upoznajte roditelje sa novostečenim prijateljima koje ste upoznali kroz aktivnosti na internetu.</vt:lpstr>
      <vt:lpstr>Ako dobijete nepoznatu i sumnjivu elektroničku poštu, ne otvarajte je nego je smjesta izbrišite!</vt:lpstr>
      <vt:lpstr>Nepoznatim osobama nikad ne otkrivajte svoje pravo ime!</vt:lpstr>
      <vt:lpstr>Ako želite uživo upoznati svog “internetskog prijatelja”, informirajte roditelje o tome!</vt:lpstr>
      <vt:lpstr>Informirajte se o sigurnosti i načinu prijave na određene web stranice.</vt:lpstr>
      <vt:lpstr>Za objavu osobnih podataka na internetu morate dati vlastito odobrenje, posebno ako se internetom prezentiraju poslovne (školske) aktivnosti.</vt:lpstr>
      <vt:lpstr>S roditeljima uvijek razgovarajte o unaprjeđenju sigurnog korištenja interneta.</vt:lpstr>
      <vt:lpstr>Za sigurniji internet slijedite savjete iz provjerenih izvora i budite pažljivi!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 SIGURNIJEG  INTERNETA</dc:title>
  <dc:creator>pc</dc:creator>
  <cp:lastModifiedBy>josipa caktas</cp:lastModifiedBy>
  <cp:revision>71</cp:revision>
  <dcterms:created xsi:type="dcterms:W3CDTF">2022-02-10T10:03:49Z</dcterms:created>
  <dcterms:modified xsi:type="dcterms:W3CDTF">2022-05-31T11:33:44Z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0x0101002F7AB575384F4E4084A6D5065BA57DFD</vt:lpwstr>
  </property>
  <property fmtid="{D5CDD505-2E9C-101B-9397-08002B2CF9AE}" pid="3" name="MediaServiceImageTags">
    <vt:lpwstr/>
  </property>
</Properties>
</file>