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60B5BE-0DBF-430A-BEA8-F2C3C03DDE2B}" type="datetimeFigureOut">
              <a:rPr lang="pt-PT" smtClean="0"/>
              <a:pPr/>
              <a:t>14-02-2019</a:t>
            </a:fld>
            <a:endParaRPr lang="pt-PT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0C8FAE-6BED-484C-8B9F-0F74113CBE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5400" dirty="0" smtClean="0">
                <a:solidFill>
                  <a:srgbClr val="00B050"/>
                </a:solidFill>
              </a:rPr>
              <a:t>POR</a:t>
            </a:r>
            <a:r>
              <a:rPr lang="pt-PT" sz="5400" dirty="0" smtClean="0">
                <a:solidFill>
                  <a:srgbClr val="FFFF00"/>
                </a:solidFill>
              </a:rPr>
              <a:t>TU</a:t>
            </a:r>
            <a:r>
              <a:rPr lang="pt-PT" sz="5400" dirty="0" smtClean="0">
                <a:solidFill>
                  <a:srgbClr val="FF0000"/>
                </a:solidFill>
              </a:rPr>
              <a:t>GAL</a:t>
            </a:r>
            <a:endParaRPr lang="pt-PT" sz="5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48224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This work was made by the 3rd grade of the Crato School in Alentejo region – Portugal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February, </a:t>
            </a:r>
            <a:r>
              <a:rPr lang="pt-PT" dirty="0" smtClean="0"/>
              <a:t>2019</a:t>
            </a:r>
          </a:p>
          <a:p>
            <a:r>
              <a:rPr lang="pt-PT" dirty="0" smtClean="0"/>
              <a:t>Erasmus+Impact: Mini-Project Hello, Europe! 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     </a:t>
            </a:r>
            <a:r>
              <a:rPr lang="pt-PT" dirty="0" smtClean="0">
                <a:solidFill>
                  <a:srgbClr val="FF0000"/>
                </a:solidFill>
              </a:rPr>
              <a:t>Greetings</a:t>
            </a:r>
            <a:endParaRPr lang="pt-PT" dirty="0"/>
          </a:p>
        </p:txBody>
      </p:sp>
      <p:pic>
        <p:nvPicPr>
          <p:cNvPr id="4" name="Espaço Reservado para Conteúdo 3" descr="IMG_20190201_10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890265"/>
            <a:ext cx="5688632" cy="462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            Typical food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" name="Espaço Reservado para Conteúdo 4" descr="IMG_20190201_105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140869" cy="4187825"/>
          </a:xfrm>
        </p:spPr>
      </p:pic>
      <p:pic>
        <p:nvPicPr>
          <p:cNvPr id="6" name="Imagem 5" descr="IMG_20190201_105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76673"/>
            <a:ext cx="4283968" cy="46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Important monuments: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dirty="0" smtClean="0">
                <a:solidFill>
                  <a:srgbClr val="00B050"/>
                </a:solidFill>
              </a:rPr>
              <a:t>Jerónimos`Monastery</a:t>
            </a:r>
            <a:r>
              <a:rPr lang="pt-PT" dirty="0" smtClean="0">
                <a:solidFill>
                  <a:srgbClr val="FF0000"/>
                </a:solidFill>
              </a:rPr>
              <a:t> in Lisbon, the capital of Portugal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IMG_20190201_105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30225"/>
            <a:ext cx="6552728" cy="369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Another important monument: </a:t>
            </a:r>
            <a:r>
              <a:rPr lang="pt-PT" dirty="0" smtClean="0">
                <a:solidFill>
                  <a:srgbClr val="00B050"/>
                </a:solidFill>
              </a:rPr>
              <a:t>the Belém Tower</a:t>
            </a:r>
            <a:r>
              <a:rPr lang="pt-PT" dirty="0" smtClean="0">
                <a:solidFill>
                  <a:srgbClr val="FF0000"/>
                </a:solidFill>
              </a:rPr>
              <a:t>, in Lisbon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IMG_20190201_105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530225"/>
            <a:ext cx="5256584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Thank you very much!!!!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3200" b="1" dirty="0" smtClean="0">
                <a:solidFill>
                  <a:srgbClr val="00B050"/>
                </a:solidFill>
              </a:rPr>
              <a:t>Thanks a lot for your attention!</a:t>
            </a:r>
            <a:endParaRPr lang="pt-PT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PT" sz="3200" b="1" dirty="0" smtClean="0">
                <a:solidFill>
                  <a:srgbClr val="FFFF00"/>
                </a:solidFill>
              </a:rPr>
              <a:t>It was a pleasure to work with you!</a:t>
            </a:r>
          </a:p>
          <a:p>
            <a:pPr>
              <a:buNone/>
            </a:pPr>
            <a:endParaRPr lang="pt-PT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PT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PT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PT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PT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PT" sz="32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agem 3" descr="20190207_142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52432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This is our flag</a:t>
            </a:r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4" name="Imagem 3" descr="bandeira de portu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843413" cy="364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We made groups in our class and researched about the localization of your countries</a:t>
            </a:r>
            <a:endParaRPr lang="pt-PT" dirty="0"/>
          </a:p>
        </p:txBody>
      </p:sp>
      <p:pic>
        <p:nvPicPr>
          <p:cNvPr id="4" name="Imagem 3" descr="20190115_102309_resize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1764196" cy="3136348"/>
          </a:xfrm>
          <a:prstGeom prst="rect">
            <a:avLst/>
          </a:prstGeom>
        </p:spPr>
      </p:pic>
      <p:pic>
        <p:nvPicPr>
          <p:cNvPr id="5" name="Imagem 4" descr="20190115_102621_resize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628800"/>
            <a:ext cx="1728193" cy="3744416"/>
          </a:xfrm>
          <a:prstGeom prst="rect">
            <a:avLst/>
          </a:prstGeom>
        </p:spPr>
      </p:pic>
      <p:pic>
        <p:nvPicPr>
          <p:cNvPr id="6" name="Imagem 5" descr="20190115_102758_resize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00808"/>
            <a:ext cx="206573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Our school is in the district of </a:t>
            </a:r>
            <a:r>
              <a:rPr lang="pt-PT" dirty="0" smtClean="0">
                <a:solidFill>
                  <a:srgbClr val="FF0000"/>
                </a:solidFill>
              </a:rPr>
              <a:t>PORTALEGRE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The map of PORTUGAL</a:t>
            </a:r>
            <a:endParaRPr lang="pt-PT" dirty="0"/>
          </a:p>
        </p:txBody>
      </p:sp>
      <p:pic>
        <p:nvPicPr>
          <p:cNvPr id="4" name="Imagem 3" descr="Mapas-Portugal-Distritos-e-ilh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3"/>
            <a:ext cx="410445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Now we are going to show you some photos of our Mini-Project Hello, Europe!</a:t>
            </a:r>
            <a:endParaRPr lang="pt-PT" dirty="0"/>
          </a:p>
        </p:txBody>
      </p:sp>
      <p:pic>
        <p:nvPicPr>
          <p:cNvPr id="5" name="Imagem 4" descr="20190129_103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844824"/>
            <a:ext cx="4315972" cy="3075806"/>
          </a:xfrm>
          <a:prstGeom prst="rect">
            <a:avLst/>
          </a:prstGeom>
        </p:spPr>
      </p:pic>
      <p:pic>
        <p:nvPicPr>
          <p:cNvPr id="6" name="Imagem 5" descr="20190129_103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706" y="1988840"/>
            <a:ext cx="372723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Espaço Reservado para Conteúdo 3" descr="20190131_141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5544616" cy="2729210"/>
          </a:xfrm>
        </p:spPr>
      </p:pic>
      <p:pic>
        <p:nvPicPr>
          <p:cNvPr id="5" name="Imagem 4" descr="20190131_141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01008"/>
            <a:ext cx="5324084" cy="242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Espaço Reservado para Conteúdo 3" descr="20190131_141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698477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Espaço Reservado para Conteúdo 3" descr="IMG_20190201_105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2160240" cy="4608512"/>
          </a:xfrm>
        </p:spPr>
      </p:pic>
      <p:pic>
        <p:nvPicPr>
          <p:cNvPr id="5" name="Imagem 4" descr="IMG_20190201_105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48680"/>
            <a:ext cx="514350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        The map of Portugal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IMG_20190201_105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5184576" cy="4547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118</Words>
  <Application>Microsoft Office PowerPoint</Application>
  <PresentationFormat>Apresentação na tela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Aspecto</vt:lpstr>
      <vt:lpstr>PORTUGAL</vt:lpstr>
      <vt:lpstr>Slide 2</vt:lpstr>
      <vt:lpstr>Slide 3</vt:lpstr>
      <vt:lpstr>Our school is in the district of PORTALEGRE</vt:lpstr>
      <vt:lpstr>Slide 5</vt:lpstr>
      <vt:lpstr>Slide 6</vt:lpstr>
      <vt:lpstr>Slide 7</vt:lpstr>
      <vt:lpstr>Slide 8</vt:lpstr>
      <vt:lpstr>         The map of Portugal</vt:lpstr>
      <vt:lpstr>     Greetings</vt:lpstr>
      <vt:lpstr>            Typical food</vt:lpstr>
      <vt:lpstr>Important monuments: Jerónimos`Monastery in Lisbon, the capital of Portugal</vt:lpstr>
      <vt:lpstr>Another important monument: the Belém Tower, in Lisbon</vt:lpstr>
      <vt:lpstr>Thank you very much!!!!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Elsa</dc:creator>
  <cp:lastModifiedBy>Elsa</cp:lastModifiedBy>
  <cp:revision>15</cp:revision>
  <dcterms:created xsi:type="dcterms:W3CDTF">2019-02-14T09:46:35Z</dcterms:created>
  <dcterms:modified xsi:type="dcterms:W3CDTF">2019-02-14T10:50:37Z</dcterms:modified>
</cp:coreProperties>
</file>