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Touristic</a:t>
            </a:r>
            <a:r>
              <a:rPr lang="nl-NL" dirty="0" smtClean="0"/>
              <a:t> </a:t>
            </a:r>
            <a:r>
              <a:rPr lang="nl-NL" dirty="0" err="1" smtClean="0"/>
              <a:t>Attractions</a:t>
            </a:r>
            <a:r>
              <a:rPr lang="nl-NL" dirty="0" smtClean="0"/>
              <a:t> brochure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dirty="0" smtClean="0"/>
              <a:t>Amy – luis - </a:t>
            </a:r>
            <a:r>
              <a:rPr lang="nl-NL" dirty="0" err="1" smtClean="0"/>
              <a:t>filomena</a:t>
            </a:r>
            <a:r>
              <a:rPr lang="nl-NL" dirty="0" smtClean="0"/>
              <a:t> - </a:t>
            </a:r>
            <a:r>
              <a:rPr lang="nl-NL" dirty="0" err="1" smtClean="0"/>
              <a:t>mihirican</a:t>
            </a:r>
            <a:endParaRPr lang="nl-NL" dirty="0"/>
          </a:p>
        </p:txBody>
      </p:sp>
      <p:pic>
        <p:nvPicPr>
          <p:cNvPr id="1026" name="Picture 2" descr="Afbeeldingsresultaat voor toeri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1739">
            <a:off x="600449" y="2941648"/>
            <a:ext cx="5255499" cy="295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turkije v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07" y="3218228"/>
            <a:ext cx="2302082" cy="139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dutch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91" y="3218228"/>
            <a:ext cx="2085349" cy="139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portugal v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23" y="4754502"/>
            <a:ext cx="2341666" cy="143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italie v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91" y="4748681"/>
            <a:ext cx="2160874" cy="144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99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What</a:t>
            </a:r>
            <a:r>
              <a:rPr lang="nl-NL" dirty="0" smtClean="0"/>
              <a:t> are we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students</a:t>
            </a:r>
            <a:r>
              <a:rPr lang="nl-NL" dirty="0" smtClean="0"/>
              <a:t> are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make a brochure </a:t>
            </a:r>
            <a:r>
              <a:rPr lang="nl-NL" dirty="0" err="1" smtClean="0"/>
              <a:t>about</a:t>
            </a:r>
            <a:r>
              <a:rPr lang="nl-NL" dirty="0" smtClean="0"/>
              <a:t> 3 </a:t>
            </a:r>
            <a:r>
              <a:rPr lang="nl-NL" dirty="0" err="1" smtClean="0"/>
              <a:t>touristic</a:t>
            </a:r>
            <a:r>
              <a:rPr lang="nl-NL" dirty="0" smtClean="0"/>
              <a:t> </a:t>
            </a:r>
            <a:r>
              <a:rPr lang="nl-NL" dirty="0" err="1" smtClean="0"/>
              <a:t>attractions</a:t>
            </a:r>
            <a:r>
              <a:rPr lang="nl-NL" dirty="0" smtClean="0"/>
              <a:t> in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city</a:t>
            </a:r>
            <a:r>
              <a:rPr lang="nl-NL" dirty="0" smtClean="0"/>
              <a:t>.</a:t>
            </a:r>
          </a:p>
          <a:p>
            <a:r>
              <a:rPr lang="nl-NL" dirty="0" smtClean="0"/>
              <a:t>Diepenheim, Bursa, </a:t>
            </a:r>
            <a:r>
              <a:rPr lang="nl-NL" dirty="0" err="1" smtClean="0"/>
              <a:t>Portalegre</a:t>
            </a:r>
            <a:r>
              <a:rPr lang="nl-NL" dirty="0" smtClean="0"/>
              <a:t>, ….</a:t>
            </a:r>
          </a:p>
          <a:p>
            <a:r>
              <a:rPr lang="nl-NL" dirty="0" err="1" smtClean="0"/>
              <a:t>Work</a:t>
            </a:r>
            <a:r>
              <a:rPr lang="nl-NL" dirty="0" smtClean="0"/>
              <a:t> in </a:t>
            </a:r>
            <a:r>
              <a:rPr lang="nl-NL" dirty="0" err="1" smtClean="0"/>
              <a:t>groups</a:t>
            </a:r>
            <a:endParaRPr lang="nl-NL" dirty="0"/>
          </a:p>
          <a:p>
            <a:r>
              <a:rPr lang="nl-NL" dirty="0" smtClean="0"/>
              <a:t>Make a brochure </a:t>
            </a:r>
            <a:r>
              <a:rPr lang="nl-NL" dirty="0" err="1" smtClean="0"/>
              <a:t>using</a:t>
            </a:r>
            <a:r>
              <a:rPr lang="nl-NL" dirty="0" smtClean="0"/>
              <a:t> different tools</a:t>
            </a:r>
          </a:p>
          <a:p>
            <a:r>
              <a:rPr lang="nl-NL" dirty="0" smtClean="0"/>
              <a:t>Blogger.com </a:t>
            </a:r>
            <a:r>
              <a:rPr lang="nl-NL" dirty="0" err="1" smtClean="0"/>
              <a:t>to</a:t>
            </a:r>
            <a:r>
              <a:rPr lang="nl-NL" dirty="0" smtClean="0"/>
              <a:t> share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communicate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r>
              <a:rPr lang="nl-NL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405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Didactical</a:t>
            </a:r>
            <a:r>
              <a:rPr lang="nl-NL" dirty="0" smtClean="0"/>
              <a:t> approach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As a teacher, </a:t>
            </a:r>
            <a:r>
              <a:rPr lang="nl-NL" dirty="0" err="1" smtClean="0"/>
              <a:t>you</a:t>
            </a:r>
            <a:r>
              <a:rPr lang="nl-NL" dirty="0" smtClean="0"/>
              <a:t> have a coaching </a:t>
            </a:r>
            <a:r>
              <a:rPr lang="nl-NL" dirty="0" err="1" smtClean="0"/>
              <a:t>role</a:t>
            </a:r>
            <a:r>
              <a:rPr lang="nl-NL" dirty="0" smtClean="0"/>
              <a:t>. </a:t>
            </a:r>
          </a:p>
          <a:p>
            <a:r>
              <a:rPr lang="nl-NL" dirty="0" smtClean="0"/>
              <a:t>We </a:t>
            </a:r>
            <a:r>
              <a:rPr lang="nl-NL" dirty="0" err="1" smtClean="0"/>
              <a:t>learn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children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together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Social</a:t>
            </a:r>
            <a:r>
              <a:rPr lang="nl-NL" dirty="0" smtClean="0"/>
              <a:t> skills</a:t>
            </a:r>
          </a:p>
          <a:p>
            <a:r>
              <a:rPr lang="nl-NL" dirty="0" smtClean="0"/>
              <a:t>ICT/</a:t>
            </a:r>
            <a:r>
              <a:rPr lang="nl-NL" dirty="0" err="1" smtClean="0"/>
              <a:t>technology</a:t>
            </a:r>
            <a:r>
              <a:rPr lang="nl-NL" dirty="0" smtClean="0"/>
              <a:t> (21’st </a:t>
            </a:r>
            <a:r>
              <a:rPr lang="nl-NL" dirty="0" err="1" smtClean="0"/>
              <a:t>century</a:t>
            </a:r>
            <a:r>
              <a:rPr lang="nl-NL" dirty="0" smtClean="0"/>
              <a:t> skills)</a:t>
            </a:r>
          </a:p>
        </p:txBody>
      </p:sp>
      <p:pic>
        <p:nvPicPr>
          <p:cNvPr id="2050" name="Picture 2" descr="Afbeeldingsresultaat voor team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6752">
            <a:off x="6788196" y="2794044"/>
            <a:ext cx="3617935" cy="271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4955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</TotalTime>
  <Words>89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Wingdings 2</vt:lpstr>
      <vt:lpstr>Dividend</vt:lpstr>
      <vt:lpstr>Touristic Attractions brochure </vt:lpstr>
      <vt:lpstr>What are we going to do?</vt:lpstr>
      <vt:lpstr>Didactical approach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Touristic Attractions brochure</dc:title>
  <dc:creator>Amy Lamers</dc:creator>
  <cp:lastModifiedBy>Amy Lamers</cp:lastModifiedBy>
  <cp:revision>4</cp:revision>
  <dcterms:created xsi:type="dcterms:W3CDTF">2019-03-14T12:43:58Z</dcterms:created>
  <dcterms:modified xsi:type="dcterms:W3CDTF">2019-03-14T13:12:18Z</dcterms:modified>
</cp:coreProperties>
</file>