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FAA33E-06F4-4430-851B-B5383DEC8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280FD1F-2367-46AA-9F09-C0D729D2A9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88494C-7EB5-4571-A26B-9910522E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574E19-3180-4E5E-8967-996D78296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999827-3E97-44CC-BE7A-FAAC503E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9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6BE60A-A971-457F-96B7-2BB2D8F5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DB8CFF3-2681-4802-BE9F-64F602D7B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5BA190D-7240-4272-856D-11B8F1966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773980F-9EA8-4379-8014-F8E75A15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2957E23-7458-4D19-AA12-98868E3D5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06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38ADAD4-5B57-4A7F-B87E-7AE8476E37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F27A2D-CF89-495C-B07B-DE424099B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324307-53D9-44A3-8A44-15774497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0D0A871-2F7C-4CD5-9F94-E7ABE37F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7A39D5-D311-43F2-8C09-EBC66FF1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7D8A0-2C82-4389-B810-96F76512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60FE06-60DB-4117-B2A0-9886B6959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5CEEE1-2855-4312-8EA2-B0504327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D5DF72F-6B88-41C8-A500-8D6584216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4ABD25-F6D5-4756-A4B8-B4A064434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3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14836E-4706-4132-B5E9-31A28FF8E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B44DA3-86F6-462D-A716-6C24E39F5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DA88AF-4ECC-47EF-88C8-5ABD6E165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F2EF377-C3C8-4496-A1DB-9FD520C83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C89C8C-6DD2-4534-81CE-289A7064B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74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01D6C-D790-495D-A3C2-9D90E971C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0AAA63-27FA-43E2-912E-9984B14C7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C630A0F-C594-481B-A8BB-3651F1948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09DEA1-46A4-4781-9309-9CEE801BF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887BB7-DE03-4438-9C3B-3C2C7912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7D2410-674E-41C9-B84F-72E9215F1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57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A563C-6294-45CF-92CB-571F18204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6608BB-8C64-46CE-A18A-7C4E7D9B0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0DA1581-7E6D-46E3-BE99-37B3F6650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E87F59-FDDD-4E14-8852-F6393E0C6F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8A44AC-9125-412E-A1AB-775E6628B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1D1FAEF-194E-40A6-9651-4594F785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ACB341-C23A-4F24-A8F2-9CA5D73A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33FBA9D-4BEE-4BF7-9DF3-3BFE382F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151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A2153-9719-4C04-AC33-9E1E16DA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735B8F8-DD8A-4749-98DD-A28FF9FCF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B6F1EB7-A381-4440-A8FD-0B5C8452C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FD28B47-DB74-462B-A082-33783A5C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34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0545DC9-9363-4A75-9A7B-624144B4A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066C278-8928-49EC-BAB5-3361F5DF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EB277D-BBC2-4460-BC53-D92C5051A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68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DD5FCF-2232-4AC5-9697-06F53244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789B91-24DB-44CF-B013-846D7BD8D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D47FBA-683F-47CB-9F83-61A2CE023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4F11A0-5941-4916-A2B0-974D92F9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EEA4C7-F0D6-4854-831A-1560B922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23F6D4-130F-4C99-B468-F2C545D2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47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D10C9-A464-434C-8EFC-CA0630FB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76EDAA-3AB8-4955-A222-2647667738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46D694B-7187-4B4D-AA67-B4D0D24AC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357DB66-32B5-425F-A225-75E0A8DE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434696-D0E1-4A21-8173-B6A84869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8ACA53-810A-4012-BAE2-263D60012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08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F094E01-7B14-4E17-BEA9-9A45FA35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87C809-C525-4991-BA68-29BA1FF76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F42825-4301-4958-8B91-8CB1240A5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BB33C-4B06-442C-A402-A61A91C94A4C}" type="datetimeFigureOut">
              <a:rPr lang="nl-NL" smtClean="0"/>
              <a:t>9-11-2017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F62EDC-6406-449A-8F97-61B32B4EE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A73990-3D34-4795-AFAB-0F0D0EE44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E2440-DA4A-4AE9-99B6-154CB20905B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18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C77DE0-5B57-48E5-892E-5E3FF4981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021" y="261229"/>
            <a:ext cx="9144000" cy="2387600"/>
          </a:xfrm>
        </p:spPr>
        <p:txBody>
          <a:bodyPr/>
          <a:lstStyle/>
          <a:p>
            <a:r>
              <a:rPr lang="nl-NL" b="1" dirty="0"/>
              <a:t>FLAT STANLEY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47FCC9-09CC-45B8-85E1-6645C9ADA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9865" y="4507560"/>
            <a:ext cx="9951868" cy="1655762"/>
          </a:xfrm>
        </p:spPr>
        <p:txBody>
          <a:bodyPr/>
          <a:lstStyle/>
          <a:p>
            <a:r>
              <a:rPr lang="nl-NL" dirty="0"/>
              <a:t>SERRA TURAMBERK (TURKEY), HANNEKE IN TRAA (THE NETHERLANDS),</a:t>
            </a:r>
          </a:p>
          <a:p>
            <a:r>
              <a:rPr lang="nl-NL" dirty="0"/>
              <a:t>ANNA MARIA RUBINO (ITALY), EMILIA MAIA &amp; ALICE FERNANDES (PORTUGAL)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49AB98-14A8-4740-8A0B-D55BF7C7A3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69463">
            <a:off x="1142122" y="641964"/>
            <a:ext cx="24860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4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8A9DC-AD6A-4325-A3D8-CE426664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Goals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D9C5B1-4768-4FCA-8DCA-E267AD6B4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03827"/>
          </a:xfrm>
        </p:spPr>
        <p:txBody>
          <a:bodyPr>
            <a:normAutofit/>
          </a:bodyPr>
          <a:lstStyle/>
          <a:p>
            <a:r>
              <a:rPr lang="en-GB" sz="3600" dirty="0"/>
              <a:t>To use CLIL methodology in the project</a:t>
            </a:r>
            <a:endParaRPr lang="nl-NL" sz="3600" dirty="0"/>
          </a:p>
          <a:p>
            <a:r>
              <a:rPr lang="en-GB" sz="3600" dirty="0"/>
              <a:t>To develop multilingualism by using different languages orally and in written form</a:t>
            </a:r>
            <a:endParaRPr lang="nl-NL" sz="3600" dirty="0"/>
          </a:p>
          <a:p>
            <a:r>
              <a:rPr lang="en-GB" sz="3600" dirty="0"/>
              <a:t>To support collaboration among students and teachers</a:t>
            </a:r>
            <a:endParaRPr lang="nl-NL" sz="3600" dirty="0"/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8443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AB181-FB28-4ACA-8A0A-31EB64D7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Didactical</a:t>
            </a:r>
            <a:r>
              <a:rPr lang="nl-NL" b="1" dirty="0"/>
              <a:t> approach &amp; </a:t>
            </a:r>
            <a:r>
              <a:rPr lang="nl-NL" b="1" dirty="0" err="1"/>
              <a:t>organisation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55115E-5DB1-4BD1-B10C-8BCD0C919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Integrating English language education with Geography-CLIL</a:t>
            </a:r>
          </a:p>
          <a:p>
            <a:r>
              <a:rPr lang="en-GB" dirty="0"/>
              <a:t>Flat Stanley template</a:t>
            </a:r>
          </a:p>
          <a:p>
            <a:r>
              <a:rPr lang="en-GB" dirty="0"/>
              <a:t>Videos in groups</a:t>
            </a:r>
          </a:p>
          <a:p>
            <a:r>
              <a:rPr lang="en-GB" dirty="0"/>
              <a:t>Preparing posters</a:t>
            </a:r>
          </a:p>
          <a:p>
            <a:r>
              <a:rPr lang="en-GB" dirty="0"/>
              <a:t>Letter writing in groups</a:t>
            </a:r>
          </a:p>
          <a:p>
            <a:r>
              <a:rPr lang="en-GB" dirty="0"/>
              <a:t>Pen friending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D2B53E8-10E8-4904-9E53-E5B6101A6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696" y="2850934"/>
            <a:ext cx="2653638" cy="2664295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D37D880-0DB9-4D03-BD9E-8CB34840C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682" y="2850934"/>
            <a:ext cx="2378931" cy="2650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0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79</Words>
  <Application>Microsoft Office PowerPoint</Application>
  <PresentationFormat>Breedbeeld</PresentationFormat>
  <Paragraphs>14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FLAT STANLEY</vt:lpstr>
      <vt:lpstr>Goals</vt:lpstr>
      <vt:lpstr>Didactical approach &amp; organisation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STANLEY</dc:title>
  <dc:creator>Jasper Kok</dc:creator>
  <cp:lastModifiedBy>Jasper Kok</cp:lastModifiedBy>
  <cp:revision>3</cp:revision>
  <dcterms:created xsi:type="dcterms:W3CDTF">2017-11-09T14:44:33Z</dcterms:created>
  <dcterms:modified xsi:type="dcterms:W3CDTF">2017-11-09T15:04:53Z</dcterms:modified>
</cp:coreProperties>
</file>