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7E6A-2EFD-49C9-BCCD-321A84A5EA3F}" type="datetimeFigureOut">
              <a:rPr lang="it-IT" smtClean="0"/>
              <a:pPr/>
              <a:t>17/02/2019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57A4-8561-40CE-9439-7AF664868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pt-PT" dirty="0" smtClean="0"/>
              <a:t>February, 2019</a:t>
            </a:r>
            <a:br>
              <a:rPr lang="pt-PT" dirty="0" smtClean="0"/>
            </a:br>
            <a:r>
              <a:rPr lang="pt-PT" dirty="0" smtClean="0"/>
              <a:t>Erasmus+Impact: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pt-PT" dirty="0" smtClean="0"/>
              <a:t>This work is made by </a:t>
            </a:r>
            <a:r>
              <a:rPr lang="pt-PT" smtClean="0"/>
              <a:t>the </a:t>
            </a:r>
            <a:r>
              <a:rPr lang="pt-PT" smtClean="0"/>
              <a:t>6th</a:t>
            </a:r>
            <a:r>
              <a:rPr lang="pt-PT" smtClean="0"/>
              <a:t> </a:t>
            </a:r>
            <a:r>
              <a:rPr lang="pt-PT" dirty="0" smtClean="0"/>
              <a:t>grade of the Roccanova School 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83568" y="2348880"/>
            <a:ext cx="75881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HELLO EUROPE!!!</a:t>
            </a:r>
            <a:endParaRPr lang="it-IT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it-IT" dirty="0" smtClean="0"/>
              <a:t>On </a:t>
            </a:r>
            <a:r>
              <a:rPr lang="it-IT" dirty="0" err="1" smtClean="0"/>
              <a:t>Easter</a:t>
            </a:r>
            <a:r>
              <a:rPr lang="it-IT" dirty="0" smtClean="0"/>
              <a:t>, the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Calzone full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sausages</a:t>
            </a:r>
            <a:r>
              <a:rPr lang="it-IT" dirty="0" smtClean="0"/>
              <a:t>, </a:t>
            </a:r>
            <a:r>
              <a:rPr lang="it-IT" dirty="0" err="1" smtClean="0"/>
              <a:t>eggs</a:t>
            </a:r>
            <a:r>
              <a:rPr lang="it-IT" dirty="0" smtClean="0"/>
              <a:t> and </a:t>
            </a:r>
            <a:r>
              <a:rPr lang="it-IT" dirty="0" err="1" smtClean="0"/>
              <a:t>tuma</a:t>
            </a:r>
            <a:r>
              <a:rPr lang="it-IT" dirty="0" smtClean="0"/>
              <a:t>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fresh</a:t>
            </a:r>
            <a:r>
              <a:rPr lang="it-IT" dirty="0" smtClean="0"/>
              <a:t> </a:t>
            </a:r>
            <a:r>
              <a:rPr lang="it-IT" dirty="0" err="1" smtClean="0"/>
              <a:t>cheese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 descr="Calzone pugliese del gargano, con cipolle e ol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1"/>
            <a:ext cx="4860032" cy="3789040"/>
          </a:xfrm>
          <a:prstGeom prst="rect">
            <a:avLst/>
          </a:prstGeom>
          <a:noFill/>
        </p:spPr>
      </p:pic>
      <p:pic>
        <p:nvPicPr>
          <p:cNvPr id="2052" name="Picture 4" descr="Risultati immagini per t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9"/>
            <a:ext cx="4283968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Roccanova</a:t>
            </a:r>
            <a:r>
              <a:rPr lang="it-IT" dirty="0" smtClean="0"/>
              <a:t>’s </a:t>
            </a:r>
            <a:r>
              <a:rPr lang="it-IT" dirty="0" err="1" smtClean="0"/>
              <a:t>buildings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Mendaia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It</a:t>
            </a:r>
            <a:r>
              <a:rPr lang="it-IT" dirty="0" smtClean="0"/>
              <a:t>’s a </a:t>
            </a:r>
            <a:r>
              <a:rPr lang="it-IT" dirty="0" err="1" smtClean="0"/>
              <a:t>bulding</a:t>
            </a:r>
            <a:r>
              <a:rPr lang="it-IT" dirty="0" smtClean="0"/>
              <a:t> in </a:t>
            </a:r>
            <a:r>
              <a:rPr lang="it-IT" dirty="0" err="1" smtClean="0"/>
              <a:t>honour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Vincenzo Saverio </a:t>
            </a:r>
            <a:r>
              <a:rPr lang="it-IT" dirty="0" err="1" smtClean="0"/>
              <a:t>Mendaia</a:t>
            </a:r>
            <a:r>
              <a:rPr lang="it-IT" dirty="0" smtClean="0"/>
              <a:t>, a </a:t>
            </a:r>
            <a:r>
              <a:rPr lang="it-IT" dirty="0" err="1" smtClean="0"/>
              <a:t>good</a:t>
            </a:r>
            <a:r>
              <a:rPr lang="it-IT" dirty="0" smtClean="0"/>
              <a:t> citizen </a:t>
            </a:r>
            <a:r>
              <a:rPr lang="it-IT" dirty="0" err="1" smtClean="0"/>
              <a:t>admired</a:t>
            </a:r>
            <a:r>
              <a:rPr lang="it-IT" dirty="0" smtClean="0"/>
              <a:t> and </a:t>
            </a:r>
            <a:r>
              <a:rPr lang="it-IT" dirty="0" err="1" smtClean="0"/>
              <a:t>respected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inhabitans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, cultural and social </a:t>
            </a:r>
            <a:r>
              <a:rPr lang="it-IT" dirty="0" err="1" smtClean="0"/>
              <a:t>dedication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Cinema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ancient</a:t>
            </a:r>
            <a:r>
              <a:rPr lang="it-IT" dirty="0" smtClean="0"/>
              <a:t> building in </a:t>
            </a:r>
            <a:r>
              <a:rPr lang="it-IT" dirty="0" err="1" smtClean="0"/>
              <a:t>Roccanova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Cinema. </a:t>
            </a: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near</a:t>
            </a:r>
            <a:r>
              <a:rPr lang="it-IT" dirty="0" smtClean="0"/>
              <a:t> </a:t>
            </a:r>
            <a:r>
              <a:rPr lang="it-IT" dirty="0" err="1" smtClean="0"/>
              <a:t>G.Chiaradia</a:t>
            </a:r>
            <a:r>
              <a:rPr lang="it-IT" dirty="0" smtClean="0"/>
              <a:t>’s </a:t>
            </a:r>
            <a:r>
              <a:rPr lang="it-IT" dirty="0" err="1" smtClean="0"/>
              <a:t>amphiteatre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Risultati immagini per menda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4437112"/>
            <a:ext cx="3491879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4294967295"/>
          </p:nvPr>
        </p:nvSpPr>
        <p:spPr>
          <a:xfrm>
            <a:off x="0" y="188913"/>
            <a:ext cx="7991475" cy="345598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The  </a:t>
            </a:r>
            <a:r>
              <a:rPr lang="it-IT" sz="2800" b="1" dirty="0" smtClean="0"/>
              <a:t>MERIDIANA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particular</a:t>
            </a:r>
            <a:r>
              <a:rPr lang="it-IT" sz="2800" dirty="0" smtClean="0"/>
              <a:t> </a:t>
            </a:r>
            <a:r>
              <a:rPr lang="it-IT" sz="2800" dirty="0" err="1" smtClean="0"/>
              <a:t>importance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the </a:t>
            </a:r>
            <a:r>
              <a:rPr lang="it-IT" sz="2800" dirty="0" err="1" smtClean="0"/>
              <a:t>historical</a:t>
            </a:r>
            <a:r>
              <a:rPr lang="it-IT" sz="2800" dirty="0" smtClean="0"/>
              <a:t> and </a:t>
            </a:r>
            <a:r>
              <a:rPr lang="it-IT" sz="2800" dirty="0" err="1" smtClean="0"/>
              <a:t>artistic</a:t>
            </a:r>
            <a:r>
              <a:rPr lang="it-IT" sz="2800" dirty="0" smtClean="0"/>
              <a:t> </a:t>
            </a:r>
            <a:r>
              <a:rPr lang="it-IT" sz="2800" dirty="0" err="1" smtClean="0"/>
              <a:t>point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view</a:t>
            </a:r>
            <a:r>
              <a:rPr lang="it-IT" sz="2800" dirty="0" smtClean="0"/>
              <a:t>. </a:t>
            </a:r>
            <a:r>
              <a:rPr lang="it-IT" sz="2800" dirty="0" err="1" smtClean="0"/>
              <a:t>It</a:t>
            </a:r>
            <a:r>
              <a:rPr lang="it-IT" sz="2800" dirty="0" smtClean="0"/>
              <a:t>’s a </a:t>
            </a:r>
            <a:r>
              <a:rPr lang="it-IT" sz="2800" dirty="0" err="1" smtClean="0"/>
              <a:t>solar</a:t>
            </a:r>
            <a:r>
              <a:rPr lang="it-IT" sz="2800" dirty="0" smtClean="0"/>
              <a:t> clock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situated</a:t>
            </a:r>
            <a:r>
              <a:rPr lang="it-IT" sz="2800" dirty="0" smtClean="0"/>
              <a:t> in a </a:t>
            </a:r>
            <a:r>
              <a:rPr lang="it-IT" sz="2800" dirty="0" err="1" smtClean="0"/>
              <a:t>very</a:t>
            </a:r>
            <a:r>
              <a:rPr lang="it-IT" sz="2800" dirty="0" smtClean="0"/>
              <a:t> </a:t>
            </a:r>
            <a:r>
              <a:rPr lang="it-IT" sz="2800" dirty="0" err="1" smtClean="0"/>
              <a:t>old</a:t>
            </a:r>
            <a:r>
              <a:rPr lang="it-IT" sz="2800" dirty="0" smtClean="0"/>
              <a:t> </a:t>
            </a:r>
            <a:r>
              <a:rPr lang="it-IT" sz="2800" dirty="0" err="1" smtClean="0"/>
              <a:t>tower</a:t>
            </a:r>
            <a:r>
              <a:rPr lang="it-IT" sz="2800" dirty="0" smtClean="0"/>
              <a:t> out “Piazza del Popolo”. The </a:t>
            </a:r>
            <a:r>
              <a:rPr lang="it-IT" sz="2800" dirty="0" err="1" smtClean="0"/>
              <a:t>dial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rich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zodiac</a:t>
            </a:r>
            <a:r>
              <a:rPr lang="it-IT" sz="2800" dirty="0" smtClean="0"/>
              <a:t> </a:t>
            </a:r>
            <a:r>
              <a:rPr lang="it-IT" sz="2800" dirty="0" err="1" smtClean="0"/>
              <a:t>signs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mark</a:t>
            </a:r>
            <a:r>
              <a:rPr lang="it-IT" sz="2800" dirty="0" smtClean="0"/>
              <a:t> the </a:t>
            </a:r>
            <a:r>
              <a:rPr lang="it-IT" sz="2800" dirty="0" err="1" smtClean="0"/>
              <a:t>starting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season</a:t>
            </a:r>
            <a:r>
              <a:rPr lang="it-IT" sz="2800" dirty="0" smtClean="0"/>
              <a:t>. </a:t>
            </a:r>
          </a:p>
        </p:txBody>
      </p:sp>
      <p:pic>
        <p:nvPicPr>
          <p:cNvPr id="21506" name="Picture 2" descr="Risultati immagini per la meridiana a rocca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6264696" cy="328498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51520" y="2276873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The Meridiana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arrived</a:t>
            </a:r>
            <a:r>
              <a:rPr lang="it-IT" sz="2800" dirty="0" smtClean="0"/>
              <a:t> out in 1882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engineer</a:t>
            </a:r>
            <a:r>
              <a:rPr lang="it-IT" sz="2800" dirty="0" smtClean="0"/>
              <a:t> </a:t>
            </a:r>
            <a:r>
              <a:rPr lang="it-IT" sz="2800" dirty="0" err="1" smtClean="0"/>
              <a:t>who</a:t>
            </a:r>
            <a:r>
              <a:rPr lang="it-IT" sz="2800" dirty="0" smtClean="0"/>
              <a:t> in 1864 </a:t>
            </a:r>
            <a:r>
              <a:rPr lang="it-IT" sz="2800" dirty="0" err="1" smtClean="0"/>
              <a:t>was</a:t>
            </a:r>
            <a:r>
              <a:rPr lang="it-IT" sz="2800" dirty="0" smtClean="0"/>
              <a:t> the </a:t>
            </a:r>
            <a:r>
              <a:rPr lang="it-IT" sz="2800" dirty="0" err="1" smtClean="0"/>
              <a:t>captan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rifflemen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fought</a:t>
            </a:r>
            <a:r>
              <a:rPr lang="it-IT" sz="2800" dirty="0" smtClean="0"/>
              <a:t> </a:t>
            </a:r>
            <a:r>
              <a:rPr lang="it-IT" sz="2800" dirty="0" err="1" smtClean="0"/>
              <a:t>against</a:t>
            </a:r>
            <a:r>
              <a:rPr lang="it-IT" sz="2800" dirty="0" smtClean="0"/>
              <a:t>  </a:t>
            </a:r>
            <a:r>
              <a:rPr lang="it-IT" sz="2800" dirty="0" err="1" smtClean="0"/>
              <a:t>bendtry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cartina 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Our students researched about the localization of your countries and prepared an European map pointing out your right position on it.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19" y="2967334"/>
            <a:ext cx="82089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was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really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pleasure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work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together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YOU!!!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49924" y="1484784"/>
            <a:ext cx="3246403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it-IT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.google.com/mail/h/1b8hygca34h11/?view=att&amp;th=168984ca4d2a0d7a&amp;attid=0.3&amp;disp=emb&amp;realattid=168984c4c68af8d7818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https://mail.google.com/mail/h/1b8hygca34h11/?view=att&amp;th=168984ca4d2a0d7a&amp;attid=0.3&amp;disp=emb&amp;realattid=168984c4c68af8d7818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https://mail.google.com/mail/h/1b8hygca34h11/?view=att&amp;th=168984ca4d2a0d7a&amp;attid=0.3&amp;disp=emb&amp;realattid=168984c4c68af8d7818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bandiera ital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788024" cy="3645024"/>
          </a:xfrm>
          <a:prstGeom prst="rect">
            <a:avLst/>
          </a:prstGeom>
          <a:noFill/>
        </p:spPr>
      </p:pic>
      <p:pic>
        <p:nvPicPr>
          <p:cNvPr id="1034" name="Picture 10" descr="https://mail.google.com/mail/h/uhlug3k4mm5b/?view=att&amp;th=168984ca4d2a0d7a&amp;attid=0.2&amp;disp=emb&amp;realattid=16896ac3ecafe9348248&amp;zw&amp;ats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319464" cy="5517232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WE ARE FROM ITALY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it-IT" dirty="0" smtClean="0"/>
              <a:t>                                           </a:t>
            </a:r>
            <a:r>
              <a:rPr lang="it-IT" sz="4400" dirty="0" smtClean="0">
                <a:solidFill>
                  <a:srgbClr val="FF0000"/>
                </a:solidFill>
              </a:rPr>
              <a:t>WE ARE ITALIAN</a:t>
            </a:r>
          </a:p>
          <a:p>
            <a:pPr>
              <a:buNone/>
            </a:pPr>
            <a:endParaRPr lang="it-IT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ail.google.com/mail/h/uhlug3k4mm5b/?view=att&amp;th=168984ca4d2a0d7a&amp;attid=0.5&amp;disp=emb&amp;realattid=16896abbee88baa1720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923928" cy="3573016"/>
          </a:xfrm>
          <a:prstGeom prst="rect">
            <a:avLst/>
          </a:prstGeom>
          <a:noFill/>
        </p:spPr>
      </p:pic>
      <p:pic>
        <p:nvPicPr>
          <p:cNvPr id="23556" name="Picture 4" descr="https://mail.google.com/mail/h/uhlug3k4mm5b/?view=att&amp;th=168984ca4d2a0d7a&amp;attid=0.1&amp;disp=emb&amp;realattid=16896ac2ff9c37fa6297&amp;zw&amp;ats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3"/>
            <a:ext cx="4067944" cy="3861048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live in </a:t>
            </a:r>
            <a:r>
              <a:rPr lang="it-IT" dirty="0" err="1" smtClean="0"/>
              <a:t>Roccanova</a:t>
            </a:r>
            <a:r>
              <a:rPr lang="it-IT" dirty="0" smtClean="0"/>
              <a:t>, a </a:t>
            </a:r>
            <a:r>
              <a:rPr lang="it-IT" dirty="0" err="1" smtClean="0"/>
              <a:t>small</a:t>
            </a:r>
            <a:r>
              <a:rPr lang="it-IT" dirty="0" smtClean="0"/>
              <a:t> </a:t>
            </a:r>
            <a:r>
              <a:rPr lang="it-IT" dirty="0" err="1" smtClean="0"/>
              <a:t>village</a:t>
            </a:r>
            <a:r>
              <a:rPr lang="it-IT" dirty="0" smtClean="0"/>
              <a:t> in the Basilicata </a:t>
            </a:r>
            <a:r>
              <a:rPr lang="it-IT" dirty="0" err="1" smtClean="0"/>
              <a:t>region</a:t>
            </a:r>
            <a:r>
              <a:rPr lang="it-IT" dirty="0" smtClean="0"/>
              <a:t> in the </a:t>
            </a:r>
            <a:r>
              <a:rPr lang="it-IT" dirty="0" err="1" smtClean="0"/>
              <a:t>south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Italy.</a:t>
            </a:r>
            <a:endParaRPr lang="it-IT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ichelesantarsiere.it/wp-content/gallery/Roccanova/DSCF7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10561612" cy="6994525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ROCCANOVA</a:t>
            </a:r>
            <a:endParaRPr lang="it-IT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it-IT" dirty="0" smtClean="0"/>
              <a:t>THE LANDSCAPE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  </a:t>
            </a:r>
            <a:r>
              <a:rPr lang="it-IT" sz="2000" dirty="0" err="1" smtClean="0"/>
              <a:t>Roccanova</a:t>
            </a:r>
            <a:r>
              <a:rPr lang="it-IT" sz="2000" dirty="0" smtClean="0"/>
              <a:t>’s </a:t>
            </a:r>
            <a:r>
              <a:rPr lang="it-IT" sz="2000" dirty="0" err="1" smtClean="0"/>
              <a:t>landscape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endParaRPr lang="it-IT" sz="2000" dirty="0" smtClean="0"/>
          </a:p>
          <a:p>
            <a:pPr>
              <a:buNone/>
            </a:pPr>
            <a:r>
              <a:rPr lang="it-IT" sz="2000" dirty="0" err="1" smtClean="0"/>
              <a:t>mountainous</a:t>
            </a:r>
            <a:r>
              <a:rPr lang="it-IT" sz="2000" dirty="0" smtClean="0"/>
              <a:t>. </a:t>
            </a:r>
            <a:r>
              <a:rPr lang="it-IT" sz="2000" dirty="0" err="1" smtClean="0"/>
              <a:t>It</a:t>
            </a:r>
            <a:r>
              <a:rPr lang="it-IT" sz="2000" dirty="0" smtClean="0"/>
              <a:t>’s </a:t>
            </a:r>
            <a:r>
              <a:rPr lang="it-IT" sz="2000" dirty="0" err="1" smtClean="0"/>
              <a:t>about</a:t>
            </a:r>
            <a:r>
              <a:rPr lang="it-IT" sz="2000" dirty="0" smtClean="0"/>
              <a:t> 650 m high.</a:t>
            </a:r>
            <a:endParaRPr lang="it-IT" sz="2000" dirty="0"/>
          </a:p>
        </p:txBody>
      </p:sp>
      <p:pic>
        <p:nvPicPr>
          <p:cNvPr id="7170" name="Picture 2" descr="http://www.comune.roccanova.pz.it/img/public/fotogallery/Roccanova_sotot_la_neve-_1-_Febbraio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5"/>
            <a:ext cx="7668344" cy="4293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TYPICAL PRODUCTS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 smtClean="0"/>
              <a:t>Roccanova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“</a:t>
            </a:r>
            <a:r>
              <a:rPr lang="it-IT" b="1" dirty="0" smtClean="0"/>
              <a:t>Grottino</a:t>
            </a:r>
            <a:r>
              <a:rPr lang="it-IT" dirty="0" smtClean="0"/>
              <a:t>”, a wine DOC </a:t>
            </a:r>
            <a:r>
              <a:rPr lang="it-IT" dirty="0" err="1" smtClean="0"/>
              <a:t>produced</a:t>
            </a:r>
            <a:r>
              <a:rPr lang="it-IT" dirty="0" smtClean="0"/>
              <a:t> in </a:t>
            </a:r>
            <a:r>
              <a:rPr lang="it-IT" dirty="0" err="1" smtClean="0"/>
              <a:t>its</a:t>
            </a:r>
            <a:r>
              <a:rPr lang="it-IT" dirty="0" smtClean="0"/>
              <a:t> wine </a:t>
            </a:r>
            <a:r>
              <a:rPr lang="it-IT" dirty="0" err="1" smtClean="0"/>
              <a:t>cellars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3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dishes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Christmas </a:t>
            </a:r>
            <a:r>
              <a:rPr lang="it-IT" dirty="0" err="1" smtClean="0"/>
              <a:t>time</a:t>
            </a:r>
            <a:r>
              <a:rPr lang="it-IT" dirty="0" smtClean="0"/>
              <a:t> are: Calzoni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chestnut</a:t>
            </a:r>
            <a:r>
              <a:rPr lang="it-IT" dirty="0" smtClean="0"/>
              <a:t> </a:t>
            </a:r>
            <a:r>
              <a:rPr lang="it-IT" dirty="0" err="1" smtClean="0"/>
              <a:t>cream</a:t>
            </a:r>
            <a:r>
              <a:rPr lang="it-IT" dirty="0" smtClean="0"/>
              <a:t>, </a:t>
            </a:r>
            <a:r>
              <a:rPr lang="it-IT" dirty="0" err="1" smtClean="0"/>
              <a:t>Crispelle</a:t>
            </a:r>
            <a:r>
              <a:rPr lang="it-IT" dirty="0"/>
              <a:t>.</a:t>
            </a:r>
          </a:p>
        </p:txBody>
      </p:sp>
      <p:pic>
        <p:nvPicPr>
          <p:cNvPr id="5122" name="Picture 2" descr="http://3.bp.blogspot.com/_GCKGns6pIN4/SyZs2oTIbaI/AAAAAAAAAGM/e2GIUAnURrI/s320/grisped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3544"/>
            <a:ext cx="4427984" cy="4104456"/>
          </a:xfrm>
          <a:prstGeom prst="rect">
            <a:avLst/>
          </a:prstGeom>
          <a:noFill/>
        </p:spPr>
      </p:pic>
      <p:pic>
        <p:nvPicPr>
          <p:cNvPr id="5124" name="Picture 4" descr="Calzoncelli di castagne o panzerotti di Na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1"/>
            <a:ext cx="360040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270827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Carneval</a:t>
            </a:r>
            <a:r>
              <a:rPr lang="it-IT" dirty="0" smtClean="0"/>
              <a:t>, Polpette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bread</a:t>
            </a:r>
            <a:r>
              <a:rPr lang="it-IT" dirty="0" smtClean="0"/>
              <a:t> and </a:t>
            </a:r>
            <a:r>
              <a:rPr lang="it-IT" dirty="0" err="1" smtClean="0"/>
              <a:t>cheese</a:t>
            </a:r>
            <a:r>
              <a:rPr lang="it-IT" dirty="0" smtClean="0"/>
              <a:t> and pasta </a:t>
            </a:r>
            <a:r>
              <a:rPr lang="it-IT" dirty="0" err="1" smtClean="0"/>
              <a:t>handmade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bread</a:t>
            </a:r>
            <a:r>
              <a:rPr lang="it-IT" dirty="0" smtClean="0"/>
              <a:t>. A </a:t>
            </a:r>
            <a:r>
              <a:rPr lang="it-IT" dirty="0" err="1" smtClean="0"/>
              <a:t>typical</a:t>
            </a:r>
            <a:r>
              <a:rPr lang="it-IT" dirty="0" smtClean="0"/>
              <a:t> dessert </a:t>
            </a:r>
            <a:r>
              <a:rPr lang="it-IT" dirty="0" err="1" smtClean="0"/>
              <a:t>is</a:t>
            </a:r>
            <a:r>
              <a:rPr lang="it-IT" dirty="0" smtClean="0"/>
              <a:t> Chiacchiere </a:t>
            </a:r>
            <a:endParaRPr lang="it-IT" dirty="0"/>
          </a:p>
        </p:txBody>
      </p:sp>
      <p:pic>
        <p:nvPicPr>
          <p:cNvPr id="4098" name="Picture 2" descr="Polpette di ceci e pecorino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5"/>
            <a:ext cx="3563888" cy="2132856"/>
          </a:xfrm>
          <a:prstGeom prst="rect">
            <a:avLst/>
          </a:prstGeom>
          <a:noFill/>
        </p:spPr>
      </p:pic>
      <p:pic>
        <p:nvPicPr>
          <p:cNvPr id="4100" name="Picture 4" descr="Trattoria Le Lamie: Frizzuli con mollica fri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3"/>
            <a:ext cx="3275856" cy="2060848"/>
          </a:xfrm>
          <a:prstGeom prst="rect">
            <a:avLst/>
          </a:prstGeom>
          <a:noFill/>
        </p:spPr>
      </p:pic>
      <p:pic>
        <p:nvPicPr>
          <p:cNvPr id="3" name="Picture 2" descr="Risultati immagini per chiacchi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348880"/>
            <a:ext cx="482453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3284984"/>
          </a:xfrm>
        </p:spPr>
        <p:txBody>
          <a:bodyPr>
            <a:normAutofit/>
          </a:bodyPr>
          <a:lstStyle/>
          <a:p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party </a:t>
            </a:r>
            <a:r>
              <a:rPr lang="it-IT" dirty="0" err="1" smtClean="0"/>
              <a:t>is</a:t>
            </a:r>
            <a:r>
              <a:rPr lang="it-IT" dirty="0" smtClean="0"/>
              <a:t> Saint Giuseppe, </a:t>
            </a:r>
            <a:r>
              <a:rPr lang="it-IT" dirty="0" err="1" smtClean="0"/>
              <a:t>celebrated</a:t>
            </a:r>
            <a:r>
              <a:rPr lang="it-IT" dirty="0" smtClean="0"/>
              <a:t> in March 19°.</a:t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 err="1" smtClean="0"/>
              <a:t>typical</a:t>
            </a:r>
            <a:r>
              <a:rPr lang="it-IT" dirty="0" smtClean="0"/>
              <a:t> dessert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fried</a:t>
            </a:r>
            <a:r>
              <a:rPr lang="it-IT" dirty="0" smtClean="0"/>
              <a:t> or </a:t>
            </a:r>
            <a:r>
              <a:rPr lang="it-IT" dirty="0" err="1" smtClean="0"/>
              <a:t>baked</a:t>
            </a:r>
            <a:r>
              <a:rPr lang="it-IT" dirty="0" smtClean="0"/>
              <a:t> Zeppole.</a:t>
            </a:r>
            <a:endParaRPr lang="it-IT" dirty="0"/>
          </a:p>
        </p:txBody>
      </p:sp>
      <p:pic>
        <p:nvPicPr>
          <p:cNvPr id="3074" name="Picture 2" descr="https://www.giallozafferano.it/images/ricette/175/17516/foto_hd/hd45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16016" cy="3429000"/>
          </a:xfrm>
          <a:prstGeom prst="rect">
            <a:avLst/>
          </a:prstGeom>
          <a:noFill/>
        </p:spPr>
      </p:pic>
      <p:pic>
        <p:nvPicPr>
          <p:cNvPr id="3076" name="Picture 4" descr="Risultati immagini per zeppole fri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355976" cy="3284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300</Words>
  <Application>Microsoft Office PowerPoint</Application>
  <PresentationFormat>Presentazione su schermo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February, 2019 Erasmus+Impact:</vt:lpstr>
      <vt:lpstr>WE ARE FROM ITALY</vt:lpstr>
      <vt:lpstr>We live in Roccanova, a small village in the Basilicata region in the south of Italy.</vt:lpstr>
      <vt:lpstr>ROCCANOVA</vt:lpstr>
      <vt:lpstr>THE LANDSCAPE</vt:lpstr>
      <vt:lpstr>TYPICAL PRODUCTS</vt:lpstr>
      <vt:lpstr>The typical dishes of Christmas time are: Calzoni with chestnut cream, Crispelle.</vt:lpstr>
      <vt:lpstr>For Carneval, Polpette with bread and cheese and pasta handmade with bread. A typical dessert is Chiacchiere </vt:lpstr>
      <vt:lpstr>Another important party is Saint Giuseppe, celebrated in March 19°. A typical dessert is fried or baked Zeppole.</vt:lpstr>
      <vt:lpstr>On Easter, the typical dish is Calzone full of sausages, eggs and tuma, such as a fresh cheese.</vt:lpstr>
      <vt:lpstr>Roccanova’s buildings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ROCCANOVA</dc:title>
  <dc:creator>Olivetti</dc:creator>
  <cp:lastModifiedBy>s</cp:lastModifiedBy>
  <cp:revision>34</cp:revision>
  <dcterms:created xsi:type="dcterms:W3CDTF">2019-01-28T11:43:07Z</dcterms:created>
  <dcterms:modified xsi:type="dcterms:W3CDTF">2019-02-17T19:08:24Z</dcterms:modified>
</cp:coreProperties>
</file>