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0" r:id="rId3"/>
    <p:sldId id="271" r:id="rId4"/>
    <p:sldId id="257" r:id="rId5"/>
    <p:sldId id="258" r:id="rId6"/>
    <p:sldId id="259" r:id="rId7"/>
    <p:sldId id="262" r:id="rId8"/>
    <p:sldId id="265" r:id="rId9"/>
    <p:sldId id="266" r:id="rId10"/>
    <p:sldId id="267" r:id="rId11"/>
    <p:sldId id="268" r:id="rId12"/>
    <p:sldId id="269" r:id="rId13"/>
    <p:sldId id="26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608" autoAdjust="0"/>
    <p:restoredTop sz="94660"/>
  </p:normalViewPr>
  <p:slideViewPr>
    <p:cSldViewPr snapToGrid="0">
      <p:cViewPr varScale="1">
        <p:scale>
          <a:sx n="89" d="100"/>
          <a:sy n="89" d="100"/>
        </p:scale>
        <p:origin x="13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2/24/19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2/24/19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2/24/19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2/24/19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2/24/19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2/24/19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tif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The Netherlands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nl-NL" dirty="0"/>
              <a:t>Made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5th </a:t>
            </a:r>
            <a:r>
              <a:rPr lang="nl-NL" dirty="0" err="1"/>
              <a:t>grade</a:t>
            </a:r>
            <a:r>
              <a:rPr lang="nl-NL" dirty="0"/>
              <a:t> of The Wiekslagschool </a:t>
            </a:r>
            <a:br>
              <a:rPr lang="nl-NL" dirty="0"/>
            </a:br>
            <a:r>
              <a:rPr lang="nl-NL" dirty="0"/>
              <a:t>in </a:t>
            </a:r>
            <a:r>
              <a:rPr lang="nl-NL" dirty="0" err="1"/>
              <a:t>the</a:t>
            </a:r>
            <a:r>
              <a:rPr lang="nl-NL" dirty="0"/>
              <a:t> Netherlands.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339" y="338944"/>
            <a:ext cx="6196889" cy="335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46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18161" y="1653160"/>
            <a:ext cx="6447704" cy="640080"/>
          </a:xfrm>
        </p:spPr>
        <p:txBody>
          <a:bodyPr/>
          <a:lstStyle/>
          <a:p>
            <a:r>
              <a:rPr lang="nl-NL" sz="9600" dirty="0"/>
              <a:t>Movies</a:t>
            </a:r>
          </a:p>
        </p:txBody>
      </p:sp>
    </p:spTree>
    <p:extLst>
      <p:ext uri="{BB962C8B-B14F-4D97-AF65-F5344CB8AC3E}">
        <p14:creationId xmlns:p14="http://schemas.microsoft.com/office/powerpoint/2010/main" val="1273118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7245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500">
        <p15:prstTrans prst="drap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47B26AED-4AF3-444D-9AF2-32CD898A3D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51" r="6990" b="8609"/>
          <a:stretch/>
        </p:blipFill>
        <p:spPr>
          <a:xfrm>
            <a:off x="8450825" y="678426"/>
            <a:ext cx="2934930" cy="4070556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982B8D44-2025-8F47-A286-EEF43E70C4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0" t="16935" r="16492" b="29073"/>
          <a:stretch/>
        </p:blipFill>
        <p:spPr>
          <a:xfrm>
            <a:off x="339212" y="271615"/>
            <a:ext cx="6681019" cy="3291348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32675463-BDBD-2F44-8D19-FF9EDE2EBB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412" r="13770" b="37299"/>
          <a:stretch/>
        </p:blipFill>
        <p:spPr>
          <a:xfrm>
            <a:off x="339212" y="3562963"/>
            <a:ext cx="7008761" cy="3126658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E0B2ED6E-D8D8-034F-824A-D91A895B0432}"/>
              </a:ext>
            </a:extLst>
          </p:cNvPr>
          <p:cNvSpPr txBox="1"/>
          <p:nvPr/>
        </p:nvSpPr>
        <p:spPr>
          <a:xfrm flipH="1">
            <a:off x="7898137" y="5126291"/>
            <a:ext cx="3812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These boys are </a:t>
            </a:r>
            <a:r>
              <a:rPr lang="nl-NL" dirty="0" err="1"/>
              <a:t>named</a:t>
            </a:r>
            <a:r>
              <a:rPr lang="nl-NL" dirty="0"/>
              <a:t> Gijs, Thijs </a:t>
            </a:r>
            <a:r>
              <a:rPr lang="nl-NL" dirty="0" err="1"/>
              <a:t>and</a:t>
            </a:r>
            <a:r>
              <a:rPr lang="nl-NL" dirty="0"/>
              <a:t> Sem. These are </a:t>
            </a:r>
            <a:r>
              <a:rPr lang="nl-NL" dirty="0" err="1"/>
              <a:t>typical</a:t>
            </a:r>
            <a:r>
              <a:rPr lang="nl-NL" dirty="0"/>
              <a:t> Dutch </a:t>
            </a:r>
            <a:r>
              <a:rPr lang="nl-NL" dirty="0" err="1"/>
              <a:t>names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50509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500">
        <p15:prstTrans prst="prestig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 End!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We hope you liked our presentation! </a:t>
            </a:r>
          </a:p>
          <a:p>
            <a:endParaRPr lang="nl-NL" dirty="0"/>
          </a:p>
          <a:p>
            <a:r>
              <a:rPr lang="nl-NL" dirty="0"/>
              <a:t>We hope you </a:t>
            </a:r>
            <a:r>
              <a:rPr lang="nl-NL" dirty="0" err="1"/>
              <a:t>learned</a:t>
            </a:r>
            <a:r>
              <a:rPr lang="nl-NL" dirty="0"/>
              <a:t> a lot about our country.</a:t>
            </a:r>
          </a:p>
          <a:p>
            <a:r>
              <a:rPr lang="nl-NL" dirty="0" err="1"/>
              <a:t>And</a:t>
            </a:r>
            <a:r>
              <a:rPr lang="nl-NL" dirty="0"/>
              <a:t> we </a:t>
            </a:r>
            <a:r>
              <a:rPr lang="nl-NL" dirty="0" err="1"/>
              <a:t>learned</a:t>
            </a:r>
            <a:r>
              <a:rPr lang="nl-NL" dirty="0"/>
              <a:t> a lot about your countries!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err="1"/>
              <a:t>Thank</a:t>
            </a:r>
            <a:r>
              <a:rPr lang="nl-NL" dirty="0"/>
              <a:t> you </a:t>
            </a:r>
            <a:r>
              <a:rPr lang="nl-NL" dirty="0" err="1"/>
              <a:t>so</a:t>
            </a:r>
            <a:r>
              <a:rPr lang="nl-NL" dirty="0"/>
              <a:t> </a:t>
            </a:r>
            <a:r>
              <a:rPr lang="nl-NL" dirty="0" err="1"/>
              <a:t>much</a:t>
            </a:r>
            <a:r>
              <a:rPr lang="nl-NL" dirty="0"/>
              <a:t>!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We hope you liked it too!</a:t>
            </a:r>
          </a:p>
          <a:p>
            <a:endParaRPr lang="nl-NL" dirty="0"/>
          </a:p>
        </p:txBody>
      </p:sp>
      <p:sp>
        <p:nvSpPr>
          <p:cNvPr id="5" name="AutoShape 2" descr="Afbeeldingsresultaat voor the end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/>
          <a:srcRect b="5459"/>
          <a:stretch/>
        </p:blipFill>
        <p:spPr>
          <a:xfrm>
            <a:off x="7443388" y="4029201"/>
            <a:ext cx="4629812" cy="241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705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D7DF8E-33DD-B24A-8E73-6D1832B9A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Our team!</a:t>
            </a:r>
            <a:br>
              <a:rPr lang="nl-NL" dirty="0"/>
            </a:br>
            <a:r>
              <a:rPr lang="nl-NL" dirty="0"/>
              <a:t>We made </a:t>
            </a:r>
            <a:r>
              <a:rPr lang="nl-NL" dirty="0" err="1"/>
              <a:t>groups</a:t>
            </a:r>
            <a:r>
              <a:rPr lang="nl-NL" dirty="0"/>
              <a:t> in our class </a:t>
            </a:r>
            <a:r>
              <a:rPr lang="nl-NL" dirty="0" err="1"/>
              <a:t>and</a:t>
            </a:r>
            <a:r>
              <a:rPr lang="nl-NL" dirty="0"/>
              <a:t> we made </a:t>
            </a:r>
            <a:r>
              <a:rPr lang="nl-NL" dirty="0" err="1"/>
              <a:t>presentations</a:t>
            </a:r>
            <a:r>
              <a:rPr lang="nl-NL" dirty="0"/>
              <a:t> about your countries! </a:t>
            </a:r>
            <a:br>
              <a:rPr lang="nl-NL" dirty="0"/>
            </a:br>
            <a:endParaRPr lang="nl-NL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94AEC6C-51FC-0941-A4DA-1FB6BFA2A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0630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1B41B0-0866-B043-B8FA-910CD28EE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The Netherlands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3950A8BF-3AA0-674C-B737-B74D0ACFF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0852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provinces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8621" y="1371275"/>
            <a:ext cx="8946541" cy="4635826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Zeeland </a:t>
            </a:r>
          </a:p>
          <a:p>
            <a:r>
              <a:rPr lang="nl-NL" dirty="0"/>
              <a:t>Utrecht</a:t>
            </a:r>
          </a:p>
          <a:p>
            <a:r>
              <a:rPr lang="nl-NL" dirty="0"/>
              <a:t>Gelderland</a:t>
            </a:r>
          </a:p>
          <a:p>
            <a:r>
              <a:rPr lang="nl-NL" dirty="0"/>
              <a:t>Noord-Holland</a:t>
            </a:r>
          </a:p>
          <a:p>
            <a:r>
              <a:rPr lang="nl-NL" dirty="0"/>
              <a:t>Zuid-Holland</a:t>
            </a:r>
          </a:p>
          <a:p>
            <a:r>
              <a:rPr lang="nl-NL" dirty="0"/>
              <a:t>Overijssel</a:t>
            </a:r>
          </a:p>
          <a:p>
            <a:r>
              <a:rPr lang="nl-NL" dirty="0"/>
              <a:t>Groningen</a:t>
            </a:r>
          </a:p>
          <a:p>
            <a:r>
              <a:rPr lang="nl-NL" dirty="0"/>
              <a:t>Drenthe</a:t>
            </a:r>
          </a:p>
          <a:p>
            <a:r>
              <a:rPr lang="nl-NL" dirty="0"/>
              <a:t>Noord-Brabant</a:t>
            </a:r>
          </a:p>
          <a:p>
            <a:r>
              <a:rPr lang="nl-NL" dirty="0"/>
              <a:t>Friesland</a:t>
            </a:r>
          </a:p>
          <a:p>
            <a:r>
              <a:rPr lang="nl-NL" dirty="0"/>
              <a:t>Limburg</a:t>
            </a:r>
          </a:p>
          <a:p>
            <a:r>
              <a:rPr lang="nl-NL" dirty="0"/>
              <a:t>Flevoland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890" y="893063"/>
            <a:ext cx="4572000" cy="5355336"/>
          </a:xfrm>
          <a:prstGeom prst="rect">
            <a:avLst/>
          </a:prstGeom>
        </p:spPr>
      </p:pic>
      <p:sp>
        <p:nvSpPr>
          <p:cNvPr id="5" name="Ring 4">
            <a:extLst>
              <a:ext uri="{FF2B5EF4-FFF2-40B4-BE49-F238E27FC236}">
                <a16:creationId xmlns:a16="http://schemas.microsoft.com/office/drawing/2014/main" id="{A76BABFA-6FAE-3E4C-A56B-2FD658CA7269}"/>
              </a:ext>
            </a:extLst>
          </p:cNvPr>
          <p:cNvSpPr/>
          <p:nvPr/>
        </p:nvSpPr>
        <p:spPr>
          <a:xfrm>
            <a:off x="7672387" y="3228976"/>
            <a:ext cx="114300" cy="157162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C915D684-F7A0-CA46-B44A-0159EA9A1223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7786687" y="2956441"/>
            <a:ext cx="1785938" cy="3511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7">
            <a:extLst>
              <a:ext uri="{FF2B5EF4-FFF2-40B4-BE49-F238E27FC236}">
                <a16:creationId xmlns:a16="http://schemas.microsoft.com/office/drawing/2014/main" id="{348B3D50-83D0-0D43-9C54-0DD723FA1362}"/>
              </a:ext>
            </a:extLst>
          </p:cNvPr>
          <p:cNvSpPr txBox="1"/>
          <p:nvPr/>
        </p:nvSpPr>
        <p:spPr>
          <a:xfrm>
            <a:off x="9572625" y="2771775"/>
            <a:ext cx="2584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We live </a:t>
            </a:r>
            <a:r>
              <a:rPr lang="nl-NL" dirty="0" err="1"/>
              <a:t>here</a:t>
            </a:r>
            <a:r>
              <a:rPr lang="nl-NL" dirty="0"/>
              <a:t>, in Goor.</a:t>
            </a:r>
          </a:p>
        </p:txBody>
      </p:sp>
    </p:spTree>
    <p:extLst>
      <p:ext uri="{BB962C8B-B14F-4D97-AF65-F5344CB8AC3E}">
        <p14:creationId xmlns:p14="http://schemas.microsoft.com/office/powerpoint/2010/main" val="400845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Stuff from </a:t>
            </a:r>
            <a:r>
              <a:rPr lang="nl-NL" dirty="0" err="1"/>
              <a:t>the</a:t>
            </a:r>
            <a:r>
              <a:rPr lang="nl-NL" dirty="0"/>
              <a:t> Netherlands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Bread</a:t>
            </a:r>
            <a:endParaRPr lang="nl-NL" dirty="0"/>
          </a:p>
          <a:p>
            <a:r>
              <a:rPr lang="nl-NL" dirty="0" err="1"/>
              <a:t>Syrup</a:t>
            </a:r>
            <a:r>
              <a:rPr lang="nl-NL" dirty="0"/>
              <a:t> </a:t>
            </a:r>
            <a:r>
              <a:rPr lang="nl-NL" dirty="0" err="1"/>
              <a:t>waffle</a:t>
            </a:r>
            <a:r>
              <a:rPr lang="nl-NL" dirty="0"/>
              <a:t> </a:t>
            </a:r>
          </a:p>
          <a:p>
            <a:r>
              <a:rPr lang="nl-NL" dirty="0" err="1"/>
              <a:t>Potato</a:t>
            </a:r>
            <a:endParaRPr lang="nl-NL" dirty="0"/>
          </a:p>
          <a:p>
            <a:r>
              <a:rPr lang="nl-NL" dirty="0" err="1"/>
              <a:t>Sprinkles</a:t>
            </a:r>
            <a:endParaRPr lang="nl-NL" dirty="0"/>
          </a:p>
          <a:p>
            <a:r>
              <a:rPr lang="nl-NL" dirty="0" err="1"/>
              <a:t>Cheese</a:t>
            </a:r>
            <a:endParaRPr lang="nl-NL" dirty="0"/>
          </a:p>
          <a:p>
            <a:r>
              <a:rPr lang="nl-NL" dirty="0"/>
              <a:t>Clogs/</a:t>
            </a:r>
            <a:r>
              <a:rPr lang="nl-NL" dirty="0" err="1"/>
              <a:t>wooden</a:t>
            </a:r>
            <a:r>
              <a:rPr lang="nl-NL" dirty="0"/>
              <a:t> </a:t>
            </a:r>
            <a:r>
              <a:rPr lang="nl-NL" dirty="0" err="1"/>
              <a:t>shoes</a:t>
            </a:r>
            <a:endParaRPr lang="nl-NL" dirty="0"/>
          </a:p>
          <a:p>
            <a:r>
              <a:rPr lang="nl-NL" dirty="0" err="1"/>
              <a:t>Stampot</a:t>
            </a:r>
            <a:r>
              <a:rPr lang="nl-NL" dirty="0"/>
              <a:t>/</a:t>
            </a:r>
            <a:r>
              <a:rPr lang="nl-NL" dirty="0" err="1"/>
              <a:t>Stew</a:t>
            </a:r>
            <a:endParaRPr lang="nl-NL" dirty="0"/>
          </a:p>
          <a:p>
            <a:r>
              <a:rPr lang="nl-NL" dirty="0" err="1"/>
              <a:t>Tulips</a:t>
            </a:r>
            <a:endParaRPr lang="nl-NL" dirty="0"/>
          </a:p>
          <a:p>
            <a:r>
              <a:rPr lang="nl-NL" dirty="0" err="1"/>
              <a:t>licorice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472" y="2341813"/>
            <a:ext cx="4851818" cy="361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63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Clothes</a:t>
            </a:r>
            <a:r>
              <a:rPr lang="nl-NL" dirty="0"/>
              <a:t> Netherlands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err="1"/>
              <a:t>This</a:t>
            </a:r>
            <a:r>
              <a:rPr lang="nl-NL" dirty="0"/>
              <a:t> is a joke! </a:t>
            </a:r>
            <a:br>
              <a:rPr lang="nl-NL" dirty="0"/>
            </a:br>
            <a:r>
              <a:rPr lang="nl-NL" dirty="0"/>
              <a:t>We </a:t>
            </a:r>
            <a:r>
              <a:rPr lang="nl-NL" sz="2400" dirty="0" err="1"/>
              <a:t>don’t</a:t>
            </a:r>
            <a:r>
              <a:rPr lang="nl-NL" dirty="0"/>
              <a:t> dress like </a:t>
            </a:r>
            <a:r>
              <a:rPr lang="nl-NL" dirty="0" err="1"/>
              <a:t>this</a:t>
            </a:r>
            <a:r>
              <a:rPr lang="nl-NL" dirty="0"/>
              <a:t>. </a:t>
            </a:r>
            <a:br>
              <a:rPr lang="nl-NL" dirty="0"/>
            </a:br>
            <a:r>
              <a:rPr lang="nl-NL" dirty="0"/>
              <a:t>But </a:t>
            </a:r>
            <a:r>
              <a:rPr lang="nl-NL" dirty="0" err="1"/>
              <a:t>foreigners</a:t>
            </a:r>
            <a:r>
              <a:rPr lang="nl-NL" dirty="0"/>
              <a:t> </a:t>
            </a:r>
            <a:r>
              <a:rPr lang="nl-NL" dirty="0" err="1"/>
              <a:t>sometimes</a:t>
            </a:r>
            <a:r>
              <a:rPr lang="nl-NL" dirty="0"/>
              <a:t> </a:t>
            </a:r>
            <a:r>
              <a:rPr lang="nl-NL" dirty="0" err="1"/>
              <a:t>think</a:t>
            </a:r>
            <a:r>
              <a:rPr lang="nl-NL" dirty="0"/>
              <a:t> we look</a:t>
            </a:r>
            <a:br>
              <a:rPr lang="nl-NL" dirty="0"/>
            </a:br>
            <a:r>
              <a:rPr lang="nl-NL" dirty="0"/>
              <a:t>like </a:t>
            </a:r>
            <a:r>
              <a:rPr lang="nl-NL" dirty="0" err="1"/>
              <a:t>this</a:t>
            </a:r>
            <a:r>
              <a:rPr lang="nl-NL" dirty="0"/>
              <a:t>.</a:t>
            </a:r>
          </a:p>
          <a:p>
            <a:r>
              <a:rPr lang="nl-NL" dirty="0"/>
              <a:t>Dress</a:t>
            </a:r>
          </a:p>
          <a:p>
            <a:r>
              <a:rPr lang="nl-NL" dirty="0" err="1"/>
              <a:t>Wooden</a:t>
            </a:r>
            <a:r>
              <a:rPr lang="nl-NL" dirty="0"/>
              <a:t> </a:t>
            </a:r>
            <a:r>
              <a:rPr lang="nl-NL" dirty="0" err="1"/>
              <a:t>shoes</a:t>
            </a:r>
            <a:endParaRPr lang="nl-NL" dirty="0"/>
          </a:p>
          <a:p>
            <a:r>
              <a:rPr lang="nl-NL" dirty="0"/>
              <a:t>Point hat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44" r="14836"/>
          <a:stretch/>
        </p:blipFill>
        <p:spPr>
          <a:xfrm>
            <a:off x="6175366" y="1152983"/>
            <a:ext cx="4534387" cy="518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368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800" dirty="0"/>
              <a:t>Greetings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40170" y="2201746"/>
            <a:ext cx="5108302" cy="1590489"/>
          </a:xfrm>
        </p:spPr>
        <p:txBody>
          <a:bodyPr/>
          <a:lstStyle/>
          <a:p>
            <a:r>
              <a:rPr lang="nl-NL" dirty="0"/>
              <a:t>Hey , </a:t>
            </a:r>
            <a:r>
              <a:rPr lang="nl-NL" dirty="0" err="1"/>
              <a:t>how</a:t>
            </a:r>
            <a:r>
              <a:rPr lang="nl-NL" dirty="0"/>
              <a:t> are you?</a:t>
            </a:r>
          </a:p>
          <a:p>
            <a:r>
              <a:rPr lang="nl-NL" dirty="0"/>
              <a:t>Hi , </a:t>
            </a:r>
            <a:r>
              <a:rPr lang="nl-NL" dirty="0" err="1"/>
              <a:t>nice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meet you.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683" y="2201746"/>
            <a:ext cx="4207555" cy="266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45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C:\Users\480-4226-M.Horstman1\AppData\Local\Microsoft\Windows\Temporary Internet Files\Content.IE5\2U6R41BC\IMG_223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829" y="0"/>
            <a:ext cx="2709171" cy="3760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Afbeelding 10" descr="C:\Users\480-4226-M.Horstman1\AppData\Local\Microsoft\Windows\Temporary Internet Files\Content.IE5\GTD7TDMJ\IMG_223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56" y="0"/>
            <a:ext cx="2219960" cy="3760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Afbeelding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820" y="0"/>
            <a:ext cx="4116047" cy="6864285"/>
          </a:xfrm>
          <a:prstGeom prst="rect">
            <a:avLst/>
          </a:prstGeom>
          <a:noFill/>
        </p:spPr>
      </p:pic>
      <p:pic>
        <p:nvPicPr>
          <p:cNvPr id="4" name="Tijdelijke aanduiding voor inhoud 3" descr="C:\Users\480-4226-M.Horstman1\AppData\Local\Microsoft\Windows\Temporary Internet Files\Content.IE5\I9IDMREV\IMG_2235.jpg"/>
          <p:cNvPicPr>
            <a:picLocks noGrp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6778"/>
            <a:ext cx="3145872" cy="42125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8974" y="0"/>
            <a:ext cx="9404723" cy="1990445"/>
          </a:xfrm>
        </p:spPr>
        <p:txBody>
          <a:bodyPr/>
          <a:lstStyle/>
          <a:p>
            <a:pPr algn="ctr"/>
            <a:r>
              <a:rPr lang="nl-NL" dirty="0"/>
              <a:t>Pictures</a:t>
            </a:r>
            <a:br>
              <a:rPr lang="nl-NL" dirty="0"/>
            </a:br>
            <a:r>
              <a:rPr lang="nl-NL" dirty="0"/>
              <a:t>We made these things. They are made from clay.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2829" y="3760605"/>
            <a:ext cx="2709171" cy="3103680"/>
          </a:xfrm>
          <a:prstGeom prst="rect">
            <a:avLst/>
          </a:prstGeom>
        </p:spPr>
      </p:pic>
      <p:pic>
        <p:nvPicPr>
          <p:cNvPr id="9" name="Afbeelding 8" descr="C:\Users\480-4226-M.Horstman1\AppData\Local\Microsoft\Windows\Temporary Internet Files\Content.IE5\CEWMYTG7\IMG_2236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195762"/>
            <a:ext cx="3146821" cy="2668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Afbeelding 9" descr="C:\Users\480-4226-M.Horstman1\AppData\Local\Microsoft\Windows\Temporary Internet Files\Content.IE5\4793HJK3\IMG_2237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868" y="3760605"/>
            <a:ext cx="2219960" cy="3103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230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>
        <p:wipe/>
      </p:transition>
    </mc:Choice>
    <mc:Fallback xmlns=""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89272" y="1172095"/>
            <a:ext cx="3541969" cy="5527964"/>
          </a:xfrm>
        </p:spPr>
        <p:txBody>
          <a:bodyPr/>
          <a:lstStyle/>
          <a:p>
            <a:pPr algn="ctr"/>
            <a:r>
              <a:rPr lang="nl-NL" sz="6000" dirty="0"/>
              <a:t>We made a </a:t>
            </a:r>
            <a:r>
              <a:rPr lang="nl-NL" sz="6000" dirty="0" err="1"/>
              <a:t>mill</a:t>
            </a:r>
            <a:r>
              <a:rPr lang="nl-NL" sz="6000" dirty="0"/>
              <a:t>, </a:t>
            </a:r>
            <a:r>
              <a:rPr lang="nl-NL" sz="6000" dirty="0" err="1"/>
              <a:t>the</a:t>
            </a:r>
            <a:r>
              <a:rPr lang="nl-NL" sz="6000" dirty="0"/>
              <a:t> </a:t>
            </a:r>
            <a:r>
              <a:rPr lang="nl-NL" sz="6000" dirty="0" err="1"/>
              <a:t>flag</a:t>
            </a:r>
            <a:r>
              <a:rPr lang="nl-NL" sz="6000" dirty="0"/>
              <a:t> </a:t>
            </a:r>
            <a:r>
              <a:rPr lang="nl-NL" sz="6000" dirty="0" err="1"/>
              <a:t>and</a:t>
            </a:r>
            <a:r>
              <a:rPr lang="nl-NL" sz="6000" dirty="0"/>
              <a:t> </a:t>
            </a:r>
            <a:r>
              <a:rPr lang="nl-NL" sz="6000" dirty="0" err="1"/>
              <a:t>cheese</a:t>
            </a:r>
            <a:r>
              <a:rPr lang="nl-NL" sz="6000" dirty="0"/>
              <a:t>.</a:t>
            </a:r>
          </a:p>
        </p:txBody>
      </p:sp>
      <p:pic>
        <p:nvPicPr>
          <p:cNvPr id="4" name="Tijdelijke aanduiding voor inhoud 3" descr="C:\Users\480-4226-M.Horstman1\AppData\Local\Microsoft\Windows\Temporary Internet Files\Content.IE5\NRV2TD2J\IMG_212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00236" y="2823273"/>
            <a:ext cx="4334963" cy="3734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 descr="C:\Users\480-4226-M.Horstman1\AppData\Local\Microsoft\Windows\Temporary Internet Files\Content.IE5\2U6R41BC\IMG_212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789" y="0"/>
            <a:ext cx="3973483" cy="2523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5" descr="C:\Users\480-4226-M.Horstman1\AppData\Local\Microsoft\Windows\Temporary Internet Files\Content.IE5\I9IDMREV\IMG_212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492" y="2523036"/>
            <a:ext cx="3954780" cy="4334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 descr="C:\Users\480-4226-M.Horstman1\AppData\Local\Microsoft\Windows\Temporary Internet Files\Content.IE5\GTD7TDMJ\IMG_2121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38" y="0"/>
            <a:ext cx="3747730" cy="25230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726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>
        <p:push dir="u"/>
      </p:transition>
    </mc:Choice>
    <mc:Fallback xmlns="">
      <p:transition spd="slow">
        <p:push dir="u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671</TotalTime>
  <Words>143</Words>
  <Application>Microsoft Macintosh PowerPoint</Application>
  <PresentationFormat>Breedbeeld</PresentationFormat>
  <Paragraphs>50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Ion</vt:lpstr>
      <vt:lpstr>The Netherlands</vt:lpstr>
      <vt:lpstr>Our team! We made groups in our class and we made presentations about your countries!  </vt:lpstr>
      <vt:lpstr>The Netherlands</vt:lpstr>
      <vt:lpstr>provinces</vt:lpstr>
      <vt:lpstr>Stuff from the Netherlands</vt:lpstr>
      <vt:lpstr>Clothes Netherlands</vt:lpstr>
      <vt:lpstr>Greetings </vt:lpstr>
      <vt:lpstr>Pictures We made these things. They are made from clay.</vt:lpstr>
      <vt:lpstr>We made a mill, the flag and cheese.</vt:lpstr>
      <vt:lpstr>Movies</vt:lpstr>
      <vt:lpstr>PowerPoint-presentatie</vt:lpstr>
      <vt:lpstr>PowerPoint-presentatie</vt:lpstr>
      <vt:lpstr>The End! </vt:lpstr>
    </vt:vector>
  </TitlesOfParts>
  <Company>Deklas.nu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Nederlends</dc:title>
  <dc:creator>Leerling</dc:creator>
  <cp:lastModifiedBy>Microsoft Office User</cp:lastModifiedBy>
  <cp:revision>39</cp:revision>
  <dcterms:created xsi:type="dcterms:W3CDTF">2019-01-09T12:14:23Z</dcterms:created>
  <dcterms:modified xsi:type="dcterms:W3CDTF">2019-02-24T13:44:51Z</dcterms:modified>
</cp:coreProperties>
</file>