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1" r:id="rId5"/>
    <p:sldId id="263" r:id="rId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C844B0E-EC96-481D-A98B-B67E626C72B6}" type="datetimeFigureOut">
              <a:rPr lang="pt-PT" smtClean="0"/>
              <a:t>13/02/2019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7CC35B3-6931-41CE-9583-4F3501EA5B3F}" type="slidenum">
              <a:rPr lang="pt-PT" smtClean="0"/>
              <a:t>‹nº›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03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4B0E-EC96-481D-A98B-B67E626C72B6}" type="datetimeFigureOut">
              <a:rPr lang="pt-PT" smtClean="0"/>
              <a:t>13/02/2019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35B3-6931-41CE-9583-4F3501EA5B3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443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4B0E-EC96-481D-A98B-B67E626C72B6}" type="datetimeFigureOut">
              <a:rPr lang="pt-PT" smtClean="0"/>
              <a:t>13/02/2019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35B3-6931-41CE-9583-4F3501EA5B3F}" type="slidenum">
              <a:rPr lang="pt-PT" smtClean="0"/>
              <a:t>‹nº›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824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4B0E-EC96-481D-A98B-B67E626C72B6}" type="datetimeFigureOut">
              <a:rPr lang="pt-PT" smtClean="0"/>
              <a:t>13/02/2019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35B3-6931-41CE-9583-4F3501EA5B3F}" type="slidenum">
              <a:rPr lang="pt-PT" smtClean="0"/>
              <a:t>‹nº›</a:t>
            </a:fld>
            <a:endParaRPr lang="pt-P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066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4B0E-EC96-481D-A98B-B67E626C72B6}" type="datetimeFigureOut">
              <a:rPr lang="pt-PT" smtClean="0"/>
              <a:t>13/02/2019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35B3-6931-41CE-9583-4F3501EA5B3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7526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4B0E-EC96-481D-A98B-B67E626C72B6}" type="datetimeFigureOut">
              <a:rPr lang="pt-PT" smtClean="0"/>
              <a:t>13/02/2019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35B3-6931-41CE-9583-4F3501EA5B3F}" type="slidenum">
              <a:rPr lang="pt-PT" smtClean="0"/>
              <a:t>‹nº›</a:t>
            </a:fld>
            <a:endParaRPr lang="pt-P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46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4B0E-EC96-481D-A98B-B67E626C72B6}" type="datetimeFigureOut">
              <a:rPr lang="pt-PT" smtClean="0"/>
              <a:t>13/02/2019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35B3-6931-41CE-9583-4F3501EA5B3F}" type="slidenum">
              <a:rPr lang="pt-PT" smtClean="0"/>
              <a:t>‹nº›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070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4B0E-EC96-481D-A98B-B67E626C72B6}" type="datetimeFigureOut">
              <a:rPr lang="pt-PT" smtClean="0"/>
              <a:t>13/02/2019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35B3-6931-41CE-9583-4F3501EA5B3F}" type="slidenum">
              <a:rPr lang="pt-PT" smtClean="0"/>
              <a:t>‹nº›</a:t>
            </a:fld>
            <a:endParaRPr lang="pt-P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710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4B0E-EC96-481D-A98B-B67E626C72B6}" type="datetimeFigureOut">
              <a:rPr lang="pt-PT" smtClean="0"/>
              <a:t>13/02/2019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35B3-6931-41CE-9583-4F3501EA5B3F}" type="slidenum">
              <a:rPr lang="pt-PT" smtClean="0"/>
              <a:t>‹nº›</a:t>
            </a:fld>
            <a:endParaRPr lang="pt-P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669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4B0E-EC96-481D-A98B-B67E626C72B6}" type="datetimeFigureOut">
              <a:rPr lang="pt-PT" smtClean="0"/>
              <a:t>13/02/2019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35B3-6931-41CE-9583-4F3501EA5B3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133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4B0E-EC96-481D-A98B-B67E626C72B6}" type="datetimeFigureOut">
              <a:rPr lang="pt-PT" smtClean="0"/>
              <a:t>13/02/2019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35B3-6931-41CE-9583-4F3501EA5B3F}" type="slidenum">
              <a:rPr lang="pt-PT" smtClean="0"/>
              <a:t>‹nº›</a:t>
            </a:fld>
            <a:endParaRPr lang="pt-P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89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4B0E-EC96-481D-A98B-B67E626C72B6}" type="datetimeFigureOut">
              <a:rPr lang="pt-PT" smtClean="0"/>
              <a:t>13/02/2019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35B3-6931-41CE-9583-4F3501EA5B3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892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4B0E-EC96-481D-A98B-B67E626C72B6}" type="datetimeFigureOut">
              <a:rPr lang="pt-PT" smtClean="0"/>
              <a:t>13/02/2019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35B3-6931-41CE-9583-4F3501EA5B3F}" type="slidenum">
              <a:rPr lang="pt-PT" smtClean="0"/>
              <a:t>‹nº›</a:t>
            </a:fld>
            <a:endParaRPr lang="pt-P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0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4B0E-EC96-481D-A98B-B67E626C72B6}" type="datetimeFigureOut">
              <a:rPr lang="pt-PT" smtClean="0"/>
              <a:t>13/02/2019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35B3-6931-41CE-9583-4F3501EA5B3F}" type="slidenum">
              <a:rPr lang="pt-PT" smtClean="0"/>
              <a:t>‹nº›</a:t>
            </a:fld>
            <a:endParaRPr lang="pt-P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759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4B0E-EC96-481D-A98B-B67E626C72B6}" type="datetimeFigureOut">
              <a:rPr lang="pt-PT" smtClean="0"/>
              <a:t>13/02/2019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35B3-6931-41CE-9583-4F3501EA5B3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187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4B0E-EC96-481D-A98B-B67E626C72B6}" type="datetimeFigureOut">
              <a:rPr lang="pt-PT" smtClean="0"/>
              <a:t>13/02/2019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35B3-6931-41CE-9583-4F3501EA5B3F}" type="slidenum">
              <a:rPr lang="pt-PT" smtClean="0"/>
              <a:t>‹nº›</a:t>
            </a:fld>
            <a:endParaRPr lang="pt-P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58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4B0E-EC96-481D-A98B-B67E626C72B6}" type="datetimeFigureOut">
              <a:rPr lang="pt-PT" smtClean="0"/>
              <a:t>13/02/2019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35B3-6931-41CE-9583-4F3501EA5B3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701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844B0E-EC96-481D-A98B-B67E626C72B6}" type="datetimeFigureOut">
              <a:rPr lang="pt-PT" smtClean="0"/>
              <a:t>13/02/2019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CC35B3-6931-41CE-9583-4F3501EA5B3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887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10511" y="2224582"/>
            <a:ext cx="6815669" cy="1320802"/>
          </a:xfrm>
        </p:spPr>
        <p:txBody>
          <a:bodyPr>
            <a:noAutofit/>
          </a:bodyPr>
          <a:lstStyle/>
          <a:p>
            <a:r>
              <a:rPr lang="pt-PT" sz="4400" b="1" dirty="0" smtClean="0"/>
              <a:t>Vamos descobrir um pouco sobre Itália</a:t>
            </a:r>
            <a:endParaRPr lang="pt-PT" sz="4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7083188" y="4640239"/>
            <a:ext cx="3179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Mateus Martins 4º AT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61" y="145622"/>
            <a:ext cx="2371550" cy="312751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755" y="102946"/>
            <a:ext cx="2438611" cy="321287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61" y="2224582"/>
            <a:ext cx="1707028" cy="226181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0511" y="3873692"/>
            <a:ext cx="2505673" cy="312751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8398" y="2279450"/>
            <a:ext cx="1896020" cy="215207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7817" y="5068804"/>
            <a:ext cx="2664183" cy="171312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0894" y="5068804"/>
            <a:ext cx="2542252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419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3002507"/>
            <a:ext cx="4627726" cy="2593074"/>
          </a:xfrm>
        </p:spPr>
        <p:txBody>
          <a:bodyPr>
            <a:normAutofit fontScale="90000"/>
          </a:bodyPr>
          <a:lstStyle/>
          <a:p>
            <a:pPr algn="l"/>
            <a:r>
              <a:rPr lang="pt-PT" sz="2800" dirty="0" smtClean="0"/>
              <a:t>Itália é um país que pertence à União Europeia;</a:t>
            </a:r>
            <a:br>
              <a:rPr lang="pt-PT" sz="2800" dirty="0" smtClean="0"/>
            </a:br>
            <a:r>
              <a:rPr lang="pt-PT" sz="2800" dirty="0" smtClean="0"/>
              <a:t/>
            </a:r>
            <a:br>
              <a:rPr lang="pt-PT" sz="2800" dirty="0" smtClean="0"/>
            </a:br>
            <a:r>
              <a:rPr lang="pt-PT" sz="2800" dirty="0" smtClean="0"/>
              <a:t>A sua Forma assemelha-se ao de uma bota;</a:t>
            </a:r>
            <a:br>
              <a:rPr lang="pt-PT" sz="2800" dirty="0" smtClean="0"/>
            </a:br>
            <a:r>
              <a:rPr lang="pt-PT" sz="2800" dirty="0" smtClean="0"/>
              <a:t/>
            </a:r>
            <a:br>
              <a:rPr lang="pt-PT" sz="2800" dirty="0" smtClean="0"/>
            </a:br>
            <a:r>
              <a:rPr lang="pt-PT" sz="2800" dirty="0" smtClean="0"/>
              <a:t>Itália tem 101 cidades e 10 ilhas.</a:t>
            </a:r>
            <a:r>
              <a:rPr lang="pt-PT" sz="3200" dirty="0" smtClean="0"/>
              <a:t/>
            </a:r>
            <a:br>
              <a:rPr lang="pt-PT" sz="3200" dirty="0" smtClean="0"/>
            </a:br>
            <a:endParaRPr lang="pt-PT" sz="3200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0668" y="417776"/>
            <a:ext cx="4883701" cy="5971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40" y="783253"/>
            <a:ext cx="2336041" cy="1548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3569" y="735185"/>
            <a:ext cx="2399811" cy="1596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5297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5400" b="1" i="1" dirty="0" smtClean="0"/>
              <a:t>Itália</a:t>
            </a:r>
            <a:endParaRPr lang="pt-PT" sz="5400" b="1" i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PT" sz="11200" dirty="0" smtClean="0"/>
              <a:t>		A cultura de Itália é famosa pela sua arte e pelos seus monumentos, entre os quais se encontram a Torre de Pizza, o Coliseu de Roma. Bem como pela sua comida (pizza, massas, etc.), vinhos, estilo de vida, elegância, design, cinema, teatro, literatura, poesia, artes plásticas e música (especialmente a Ópera).</a:t>
            </a:r>
          </a:p>
          <a:p>
            <a:pPr marL="0" indent="0">
              <a:buNone/>
            </a:pPr>
            <a:r>
              <a:rPr lang="pt-PT" sz="11200" dirty="0"/>
              <a:t>	</a:t>
            </a:r>
            <a:r>
              <a:rPr lang="pt-PT" sz="11200" dirty="0" smtClean="0"/>
              <a:t>Um dos símbolos de Itália é sem dúvida a cidade do Vaticano, onde é a residência oficial do Papa.</a:t>
            </a:r>
          </a:p>
          <a:p>
            <a:pPr marL="0" indent="0">
              <a:buNone/>
            </a:pPr>
            <a:r>
              <a:rPr lang="pt-PT" sz="11200" dirty="0" smtClean="0"/>
              <a:t>	Os italianos são considerados ao lado dos britânicos e franceses as pessoas mais elegantes do mundo.</a:t>
            </a:r>
          </a:p>
          <a:p>
            <a:pPr marL="0" indent="0">
              <a:buNone/>
            </a:pPr>
            <a:endParaRPr lang="pt-PT" sz="7400" dirty="0" smtClean="0"/>
          </a:p>
          <a:p>
            <a:pPr marL="0" indent="0">
              <a:buNone/>
            </a:pPr>
            <a:endParaRPr lang="pt-PT" sz="8600" dirty="0" smtClean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b="6233"/>
          <a:stretch/>
        </p:blipFill>
        <p:spPr>
          <a:xfrm>
            <a:off x="3692430" y="711674"/>
            <a:ext cx="1116173" cy="1669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768" y="723046"/>
            <a:ext cx="1302461" cy="1562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858" y="711674"/>
            <a:ext cx="2420801" cy="1610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/>
          <a:srcRect t="6978" b="8824"/>
          <a:stretch/>
        </p:blipFill>
        <p:spPr>
          <a:xfrm>
            <a:off x="9959323" y="5602310"/>
            <a:ext cx="1753085" cy="1105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971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4000" b="1" dirty="0" smtClean="0">
                <a:solidFill>
                  <a:schemeClr val="tx1"/>
                </a:solidFill>
              </a:rPr>
              <a:t>Gastronomia de Itália</a:t>
            </a:r>
            <a:endParaRPr lang="pt-PT" sz="4000" b="1" dirty="0">
              <a:solidFill>
                <a:schemeClr val="tx1"/>
              </a:solidFill>
            </a:endParaRPr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6434" y="818359"/>
            <a:ext cx="1537476" cy="13038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750" y="4353216"/>
            <a:ext cx="2664183" cy="17131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/>
          <p:nvPr/>
        </p:nvSpPr>
        <p:spPr>
          <a:xfrm rot="10800000" flipH="1" flipV="1">
            <a:off x="1079880" y="2695256"/>
            <a:ext cx="10032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	</a:t>
            </a:r>
            <a:r>
              <a:rPr lang="pt-PT" sz="2400" dirty="0" smtClean="0"/>
              <a:t>A culinária italiana evoluiu bastante ao longo dos séculos.</a:t>
            </a:r>
          </a:p>
          <a:p>
            <a:r>
              <a:rPr lang="pt-PT" sz="2400" dirty="0"/>
              <a:t>	</a:t>
            </a:r>
            <a:r>
              <a:rPr lang="pt-PT" sz="2400" dirty="0" smtClean="0"/>
              <a:t>Tanto ingredientes como pratos, mudam de região para região do país.</a:t>
            </a:r>
          </a:p>
          <a:p>
            <a:r>
              <a:rPr lang="pt-PT" sz="2400" dirty="0"/>
              <a:t>	</a:t>
            </a:r>
            <a:r>
              <a:rPr lang="pt-PT" sz="2400" dirty="0" smtClean="0"/>
              <a:t>Queijo e vinho são uma parte importantíssima da cozinha italiana. Também o café, mais especialmente o expresso, assumiu um papel de destaque relevante na cultura gastronómica da Itália.</a:t>
            </a:r>
            <a:endParaRPr lang="pt-PT" sz="24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113" y="4309665"/>
            <a:ext cx="2543175" cy="1800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9972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Autofit/>
          </a:bodyPr>
          <a:lstStyle/>
          <a:p>
            <a:r>
              <a:rPr lang="pt-PT" sz="5400" b="1" dirty="0" smtClean="0"/>
              <a:t>Espero que tenham ficado a saber um pouco mais sobre Itália!</a:t>
            </a:r>
            <a:endParaRPr lang="pt-PT" sz="5400" b="1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1644" y="2994013"/>
            <a:ext cx="3888712" cy="50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71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</TotalTime>
  <Words>36</Words>
  <Application>Microsoft Office PowerPoint</Application>
  <PresentationFormat>Ecrã Panorâmico</PresentationFormat>
  <Paragraphs>14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Orgânico</vt:lpstr>
      <vt:lpstr>Apresentação do PowerPoint</vt:lpstr>
      <vt:lpstr>Itália é um país que pertence à União Europeia;  A sua Forma assemelha-se ao de uma bota;  Itália tem 101 cidades e 10 ilhas. </vt:lpstr>
      <vt:lpstr>Itália</vt:lpstr>
      <vt:lpstr>Gastronomia de Itália</vt:lpstr>
      <vt:lpstr>Espero que tenham ficado a saber um pouco mais sobre Itália!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Vamos descobrir um pouco sobre Itália</dc:title>
  <dc:creator>Lenovo</dc:creator>
  <cp:lastModifiedBy>Utilizador do Windows</cp:lastModifiedBy>
  <cp:revision>12</cp:revision>
  <dcterms:created xsi:type="dcterms:W3CDTF">2018-11-21T16:11:21Z</dcterms:created>
  <dcterms:modified xsi:type="dcterms:W3CDTF">2019-02-13T08:54:39Z</dcterms:modified>
</cp:coreProperties>
</file>