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933801-CB0A-4D88-89EB-FA14CBE767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E4EA74D-E22E-4F94-BF66-AC7452E599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99641AF-68F1-4537-B60B-222063263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D0E0-3461-4EC4-A2C3-C80B05C55149}" type="datetimeFigureOut">
              <a:rPr lang="nl-NL" smtClean="0"/>
              <a:t>22-3-2018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450DBEC-97DC-46C0-A8AC-5A3C14D3D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38CF7DC-D26A-4036-BC91-4912BBCDC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7DD1-EEE4-425B-ABFA-6E8E3B41F3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671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DAAD4E-9D6A-4449-9873-B13D2CC2D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960D389-8FAA-48C8-9B8B-7D8261ED5E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4AD114C-3362-4A9D-8147-AAB85FBCD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D0E0-3461-4EC4-A2C3-C80B05C55149}" type="datetimeFigureOut">
              <a:rPr lang="nl-NL" smtClean="0"/>
              <a:t>22-3-2018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41A5B6B-1161-4069-8703-7862B3925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571BE72-8A9D-4BEE-AB75-314189C5E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7DD1-EEE4-425B-ABFA-6E8E3B41F3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9702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D912A40-AEE6-425E-822D-70D48C47CB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181DAF7-65CB-42F9-891B-1D3904177C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6FF386C-EEFA-47C6-912C-4C004D533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D0E0-3461-4EC4-A2C3-C80B05C55149}" type="datetimeFigureOut">
              <a:rPr lang="nl-NL" smtClean="0"/>
              <a:t>22-3-2018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CFB8170-5150-48C5-8379-40FD784EA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7E7DDFB-5B7A-40B4-A53A-12AA3A0EE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7DD1-EEE4-425B-ABFA-6E8E3B41F3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8767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02378F-09A7-4608-8BFD-0AD9FA44F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9CBDF5-68E2-48B6-A954-6F3F76535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9BF0261-DE17-4277-B5D4-D2A691C32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D0E0-3461-4EC4-A2C3-C80B05C55149}" type="datetimeFigureOut">
              <a:rPr lang="nl-NL" smtClean="0"/>
              <a:t>22-3-2018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6DA5437-6E60-4538-BBB8-3E199C193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D085BED-319A-4E64-A159-D26494A05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7DD1-EEE4-425B-ABFA-6E8E3B41F3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9448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9C39E5-47AC-4342-A9CA-7FE9478FE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0AF00C0-4548-4961-94E3-20264C8BDC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88891B1-3D38-4F40-ABEF-153FB67FE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D0E0-3461-4EC4-A2C3-C80B05C55149}" type="datetimeFigureOut">
              <a:rPr lang="nl-NL" smtClean="0"/>
              <a:t>22-3-2018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65C2A0D-D082-49E7-BE2D-D6D5DE2CA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D49C6A1-97C7-4041-A2B1-1A01036A5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7DD1-EEE4-425B-ABFA-6E8E3B41F3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9282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D2377E-17B7-43CD-9702-9546C9E7D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1926D10-3EEB-4E46-A9EC-4271ACC90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A1558D4-5D75-4EE6-BA92-0E4999E090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5262F16-D621-4DC5-931B-32A1278E7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D0E0-3461-4EC4-A2C3-C80B05C55149}" type="datetimeFigureOut">
              <a:rPr lang="nl-NL" smtClean="0"/>
              <a:t>22-3-2018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4708090-6214-4FA1-9E93-B35C94ADA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FCCFEF4-E264-43E3-8552-24FCBA5BB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7DD1-EEE4-425B-ABFA-6E8E3B41F3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9478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74BCEC-29E3-457C-B53A-52EDB5E8F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F37CFD-CDDD-4A9D-83C5-A2DB391E41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9B6CD2C-6407-4FA5-BE9E-13484CC674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3BEBEF1-350F-45ED-B03B-95737C0B4C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F90C8E7-C500-4467-845A-92206D875B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F9C97CB-4311-4BF5-BD65-0144028B4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D0E0-3461-4EC4-A2C3-C80B05C55149}" type="datetimeFigureOut">
              <a:rPr lang="nl-NL" smtClean="0"/>
              <a:t>22-3-2018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DB4863F-0C38-4A3B-BCE3-E72BCDA48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0BE34DB-F8F0-481D-9FC8-03B9E44D7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7DD1-EEE4-425B-ABFA-6E8E3B41F3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078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DE4C96-61FC-4875-A721-54765D987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1FC115B-9B7E-49B8-A874-2851EE041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D0E0-3461-4EC4-A2C3-C80B05C55149}" type="datetimeFigureOut">
              <a:rPr lang="nl-NL" smtClean="0"/>
              <a:t>22-3-2018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EC40E78-DB6F-4656-8D7A-038106769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2B4B760-8B0C-42A9-8234-46E502566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7DD1-EEE4-425B-ABFA-6E8E3B41F3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837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D1D7543-43D7-47BA-85BB-C312E6216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D0E0-3461-4EC4-A2C3-C80B05C55149}" type="datetimeFigureOut">
              <a:rPr lang="nl-NL" smtClean="0"/>
              <a:t>22-3-2018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6AA9AD0-4016-4E65-95E3-8751FB4BB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0DB378D-85BF-4DA3-8009-0E84B1D9F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7DD1-EEE4-425B-ABFA-6E8E3B41F3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6803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A80F6A-66CA-4732-BD8E-69FE54084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2D695BB-3869-4B96-ABD7-AFEB86BD3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691C074-065D-44C3-8BBC-0F26516DA7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B368AE4-F22A-4E81-9032-9E5DFBDFF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D0E0-3461-4EC4-A2C3-C80B05C55149}" type="datetimeFigureOut">
              <a:rPr lang="nl-NL" smtClean="0"/>
              <a:t>22-3-2018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8E7D7A2-6EAA-41D2-8BAF-A60FA9B8B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EA59E46-1AB7-4DA4-982A-2CC28B02B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7DD1-EEE4-425B-ABFA-6E8E3B41F3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2912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8E4898-CF80-4FD3-9FE9-8DD62ECB3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0F7D0B8-145B-4B62-BB3E-C8226F7A92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96CCF45-E413-412B-9AAC-B7334F346C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F2BF1C1-078B-42D2-94D2-581D19A5B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D0E0-3461-4EC4-A2C3-C80B05C55149}" type="datetimeFigureOut">
              <a:rPr lang="nl-NL" smtClean="0"/>
              <a:t>22-3-2018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9ECFDA2-1CEB-4A00-BB36-699CE21CD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A6929D1-590F-491F-A0E2-3C42A7596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7DD1-EEE4-425B-ABFA-6E8E3B41F3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3731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7ABF3A0-DE90-447A-8522-13B4D769B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E6EA819-B84C-47DC-8F9E-A21E8BEAD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9EC302E-EA75-42EE-B869-18B6E329E0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5D0E0-3461-4EC4-A2C3-C80B05C55149}" type="datetimeFigureOut">
              <a:rPr lang="nl-NL" smtClean="0"/>
              <a:t>22-3-2018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BB4D7E5-6DFC-4E02-8FCD-6157EAE7A4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0BBD1BE-72AE-43E9-A4A9-DD5CD25186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57DD1-EEE4-425B-ABFA-6E8E3B41F3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5045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73831367-C095-4E29-A273-82EDB89929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4750" y="2991407"/>
            <a:ext cx="5119123" cy="374608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EADAC5C-E79C-4B51-B751-219810AEA7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/>
              <a:t>Mini-project</a:t>
            </a:r>
            <a:br>
              <a:rPr lang="nl-NL" b="1" dirty="0"/>
            </a:br>
            <a:r>
              <a:rPr lang="nl-NL" b="1" dirty="0"/>
              <a:t>land </a:t>
            </a:r>
            <a:r>
              <a:rPr lang="nl-NL" b="1" dirty="0" err="1"/>
              <a:t>use</a:t>
            </a:r>
            <a:endParaRPr lang="nl-NL" b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6F93967-4F2C-4193-8BA6-08640E44B2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b="1" dirty="0"/>
              <a:t>Finland, Turkey </a:t>
            </a:r>
            <a:r>
              <a:rPr lang="nl-NL" b="1" dirty="0" err="1"/>
              <a:t>and</a:t>
            </a:r>
            <a:r>
              <a:rPr lang="nl-NL" b="1" dirty="0"/>
              <a:t> The Netherlands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80F8AE00-843A-4324-A0BA-EE986529F0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127" y="399122"/>
            <a:ext cx="2619375" cy="1743075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542E3788-8335-4E39-9860-646EF7416A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38" y="4664959"/>
            <a:ext cx="2944427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976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2E5484-DAC6-4D23-BB7A-3D1C87080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Goals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E877CE-D29C-4CD2-9A3C-6263B2314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Introduce </a:t>
            </a:r>
            <a:r>
              <a:rPr lang="nl-NL" dirty="0" err="1"/>
              <a:t>yourself</a:t>
            </a:r>
            <a:r>
              <a:rPr lang="nl-NL" dirty="0"/>
              <a:t> in English</a:t>
            </a:r>
          </a:p>
          <a:p>
            <a:r>
              <a:rPr lang="nl-NL" dirty="0" err="1"/>
              <a:t>Learn</a:t>
            </a:r>
            <a:r>
              <a:rPr lang="nl-NL" dirty="0"/>
              <a:t> </a:t>
            </a:r>
            <a:r>
              <a:rPr lang="nl-NL" dirty="0" err="1"/>
              <a:t>about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land </a:t>
            </a:r>
            <a:r>
              <a:rPr lang="nl-NL" dirty="0" err="1"/>
              <a:t>use</a:t>
            </a:r>
            <a:r>
              <a:rPr lang="nl-NL" dirty="0"/>
              <a:t> in </a:t>
            </a:r>
            <a:r>
              <a:rPr lang="nl-NL" dirty="0" err="1"/>
              <a:t>your</a:t>
            </a:r>
            <a:r>
              <a:rPr lang="nl-NL" dirty="0"/>
              <a:t> </a:t>
            </a:r>
            <a:r>
              <a:rPr lang="nl-NL" dirty="0" err="1"/>
              <a:t>own</a:t>
            </a:r>
            <a:r>
              <a:rPr lang="nl-NL" dirty="0"/>
              <a:t> country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aother</a:t>
            </a:r>
            <a:r>
              <a:rPr lang="nl-NL" dirty="0"/>
              <a:t> </a:t>
            </a:r>
            <a:r>
              <a:rPr lang="nl-NL" dirty="0" err="1"/>
              <a:t>countries</a:t>
            </a:r>
            <a:r>
              <a:rPr lang="nl-NL" dirty="0"/>
              <a:t> (map-atlas)</a:t>
            </a:r>
          </a:p>
          <a:p>
            <a:r>
              <a:rPr lang="nl-NL" dirty="0"/>
              <a:t>Link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landuse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industry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learn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other</a:t>
            </a:r>
            <a:r>
              <a:rPr lang="nl-NL" dirty="0"/>
              <a:t> </a:t>
            </a:r>
            <a:r>
              <a:rPr lang="nl-NL" dirty="0" err="1"/>
              <a:t>countries</a:t>
            </a:r>
            <a:r>
              <a:rPr lang="nl-NL" dirty="0"/>
              <a:t> </a:t>
            </a:r>
            <a:r>
              <a:rPr lang="nl-NL" dirty="0" err="1"/>
              <a:t>about</a:t>
            </a:r>
            <a:r>
              <a:rPr lang="nl-NL" dirty="0"/>
              <a:t> is</a:t>
            </a:r>
          </a:p>
          <a:p>
            <a:r>
              <a:rPr lang="nl-NL" dirty="0" err="1"/>
              <a:t>Learn</a:t>
            </a:r>
            <a:r>
              <a:rPr lang="nl-NL" dirty="0"/>
              <a:t> </a:t>
            </a:r>
            <a:r>
              <a:rPr lang="nl-NL" dirty="0" err="1"/>
              <a:t>words</a:t>
            </a:r>
            <a:r>
              <a:rPr lang="nl-NL" dirty="0"/>
              <a:t> in </a:t>
            </a:r>
            <a:r>
              <a:rPr lang="nl-NL" dirty="0" err="1"/>
              <a:t>Finnish</a:t>
            </a:r>
            <a:r>
              <a:rPr lang="nl-NL" dirty="0"/>
              <a:t>, </a:t>
            </a:r>
            <a:r>
              <a:rPr lang="nl-NL" dirty="0" err="1"/>
              <a:t>Turkish</a:t>
            </a:r>
            <a:r>
              <a:rPr lang="nl-NL" dirty="0"/>
              <a:t>, Dutch </a:t>
            </a:r>
            <a:r>
              <a:rPr lang="nl-NL" dirty="0" err="1"/>
              <a:t>and</a:t>
            </a:r>
            <a:r>
              <a:rPr lang="nl-NL" dirty="0"/>
              <a:t> English </a:t>
            </a:r>
            <a:r>
              <a:rPr lang="nl-NL" dirty="0" err="1"/>
              <a:t>by</a:t>
            </a:r>
            <a:r>
              <a:rPr lang="nl-NL" dirty="0"/>
              <a:t> </a:t>
            </a:r>
            <a:r>
              <a:rPr lang="nl-NL" dirty="0" err="1"/>
              <a:t>using</a:t>
            </a:r>
            <a:r>
              <a:rPr lang="nl-NL" dirty="0"/>
              <a:t> </a:t>
            </a:r>
            <a:r>
              <a:rPr lang="nl-NL" dirty="0" err="1"/>
              <a:t>Quizlet</a:t>
            </a:r>
            <a:endParaRPr lang="nl-NL" dirty="0"/>
          </a:p>
          <a:p>
            <a:r>
              <a:rPr lang="nl-NL" dirty="0"/>
              <a:t>Make </a:t>
            </a:r>
            <a:r>
              <a:rPr lang="nl-NL" dirty="0" err="1"/>
              <a:t>and</a:t>
            </a:r>
            <a:r>
              <a:rPr lang="nl-NL" dirty="0"/>
              <a:t> sent a postcard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other</a:t>
            </a:r>
            <a:r>
              <a:rPr lang="nl-NL" dirty="0"/>
              <a:t> schools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evaluate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project.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FC3C3DDA-2867-45CB-BCC0-784CD959CF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0137" y="4838847"/>
            <a:ext cx="3754568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634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BE50F0C4-F3F7-4A60-B65B-0E66C8D1C8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06911"/>
            <a:ext cx="1614380" cy="1051089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3840AF9-8996-4027-A3DB-A5810B161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Project LANDUSE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5BDC35F-E792-4B1A-AB82-A454B21FE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err="1"/>
              <a:t>Introducing</a:t>
            </a:r>
            <a:r>
              <a:rPr lang="nl-NL" dirty="0"/>
              <a:t> </a:t>
            </a:r>
            <a:r>
              <a:rPr lang="nl-NL" dirty="0" err="1"/>
              <a:t>your</a:t>
            </a:r>
            <a:r>
              <a:rPr lang="nl-NL" dirty="0"/>
              <a:t> school, class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pupils</a:t>
            </a:r>
            <a:r>
              <a:rPr lang="nl-NL" dirty="0"/>
              <a:t> in a short movie</a:t>
            </a:r>
          </a:p>
          <a:p>
            <a:r>
              <a:rPr lang="nl-NL" dirty="0" err="1"/>
              <a:t>Introducing</a:t>
            </a:r>
            <a:r>
              <a:rPr lang="nl-NL" dirty="0"/>
              <a:t> </a:t>
            </a:r>
            <a:r>
              <a:rPr lang="nl-NL" dirty="0" err="1"/>
              <a:t>yourself</a:t>
            </a:r>
            <a:r>
              <a:rPr lang="nl-NL" dirty="0"/>
              <a:t>: name, </a:t>
            </a:r>
            <a:r>
              <a:rPr lang="nl-NL" dirty="0" err="1"/>
              <a:t>age</a:t>
            </a:r>
            <a:r>
              <a:rPr lang="nl-NL" dirty="0"/>
              <a:t>, country, </a:t>
            </a:r>
            <a:r>
              <a:rPr lang="nl-NL" dirty="0" err="1"/>
              <a:t>hobbies</a:t>
            </a:r>
            <a:r>
              <a:rPr lang="nl-NL" dirty="0"/>
              <a:t>. Present </a:t>
            </a:r>
            <a:r>
              <a:rPr lang="nl-NL" dirty="0" err="1"/>
              <a:t>it</a:t>
            </a:r>
            <a:r>
              <a:rPr lang="nl-NL" dirty="0"/>
              <a:t> in a way </a:t>
            </a:r>
            <a:r>
              <a:rPr lang="nl-NL" dirty="0" err="1"/>
              <a:t>that</a:t>
            </a:r>
            <a:r>
              <a:rPr lang="nl-NL" dirty="0"/>
              <a:t> fits </a:t>
            </a:r>
            <a:r>
              <a:rPr lang="nl-NL" dirty="0" err="1"/>
              <a:t>your</a:t>
            </a:r>
            <a:r>
              <a:rPr lang="nl-NL" dirty="0"/>
              <a:t> </a:t>
            </a:r>
            <a:r>
              <a:rPr lang="nl-NL" dirty="0" err="1"/>
              <a:t>theme</a:t>
            </a:r>
            <a:r>
              <a:rPr lang="nl-NL" dirty="0"/>
              <a:t>. (like spots on a </a:t>
            </a:r>
            <a:r>
              <a:rPr lang="nl-NL" dirty="0" err="1"/>
              <a:t>cow</a:t>
            </a:r>
            <a:r>
              <a:rPr lang="nl-NL" dirty="0"/>
              <a:t>, </a:t>
            </a:r>
            <a:r>
              <a:rPr lang="nl-NL" dirty="0" err="1"/>
              <a:t>lemons</a:t>
            </a:r>
            <a:r>
              <a:rPr lang="nl-NL" dirty="0"/>
              <a:t> in a tree of </a:t>
            </a:r>
            <a:r>
              <a:rPr lang="nl-NL" dirty="0" err="1"/>
              <a:t>paperrolls</a:t>
            </a:r>
            <a:r>
              <a:rPr lang="nl-NL" dirty="0"/>
              <a:t>)</a:t>
            </a:r>
          </a:p>
          <a:p>
            <a:r>
              <a:rPr lang="nl-NL" dirty="0" err="1"/>
              <a:t>Learn</a:t>
            </a:r>
            <a:r>
              <a:rPr lang="nl-NL" dirty="0"/>
              <a:t> </a:t>
            </a:r>
            <a:r>
              <a:rPr lang="nl-NL" dirty="0" err="1"/>
              <a:t>words</a:t>
            </a:r>
            <a:r>
              <a:rPr lang="nl-NL" dirty="0"/>
              <a:t> </a:t>
            </a:r>
            <a:r>
              <a:rPr lang="nl-NL" dirty="0" err="1"/>
              <a:t>related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topic in English, </a:t>
            </a:r>
            <a:r>
              <a:rPr lang="nl-NL" dirty="0" err="1"/>
              <a:t>Turkish</a:t>
            </a:r>
            <a:r>
              <a:rPr lang="nl-NL" dirty="0"/>
              <a:t>, </a:t>
            </a:r>
            <a:r>
              <a:rPr lang="nl-NL" dirty="0" err="1"/>
              <a:t>Finnish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Dutch in different </a:t>
            </a:r>
            <a:r>
              <a:rPr lang="nl-NL" dirty="0" err="1"/>
              <a:t>ways</a:t>
            </a:r>
            <a:endParaRPr lang="nl-NL" dirty="0"/>
          </a:p>
          <a:p>
            <a:r>
              <a:rPr lang="nl-NL" dirty="0"/>
              <a:t>Look at </a:t>
            </a:r>
            <a:r>
              <a:rPr lang="nl-NL" dirty="0" err="1"/>
              <a:t>landuse</a:t>
            </a:r>
            <a:r>
              <a:rPr lang="nl-NL" dirty="0"/>
              <a:t> </a:t>
            </a:r>
            <a:r>
              <a:rPr lang="nl-NL" dirty="0" err="1"/>
              <a:t>maps</a:t>
            </a:r>
            <a:r>
              <a:rPr lang="nl-NL" dirty="0"/>
              <a:t> in </a:t>
            </a:r>
            <a:r>
              <a:rPr lang="nl-NL" dirty="0" err="1"/>
              <a:t>the</a:t>
            </a:r>
            <a:r>
              <a:rPr lang="nl-NL" dirty="0"/>
              <a:t> atlas: </a:t>
            </a:r>
            <a:r>
              <a:rPr lang="nl-NL" dirty="0" err="1"/>
              <a:t>choose</a:t>
            </a:r>
            <a:r>
              <a:rPr lang="nl-NL" dirty="0"/>
              <a:t> </a:t>
            </a:r>
            <a:r>
              <a:rPr lang="nl-NL" dirty="0" err="1"/>
              <a:t>one</a:t>
            </a:r>
            <a:r>
              <a:rPr lang="nl-NL" dirty="0"/>
              <a:t>. For </a:t>
            </a:r>
            <a:r>
              <a:rPr lang="nl-NL" dirty="0" err="1"/>
              <a:t>example</a:t>
            </a:r>
            <a:r>
              <a:rPr lang="nl-NL" dirty="0"/>
              <a:t>: </a:t>
            </a:r>
            <a:r>
              <a:rPr lang="nl-NL" dirty="0" err="1"/>
              <a:t>grass</a:t>
            </a:r>
            <a:r>
              <a:rPr lang="nl-NL" dirty="0"/>
              <a:t> in </a:t>
            </a:r>
            <a:r>
              <a:rPr lang="nl-NL" dirty="0" err="1"/>
              <a:t>the</a:t>
            </a:r>
            <a:r>
              <a:rPr lang="nl-NL" dirty="0"/>
              <a:t> Netherlands, Wood in Finland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Olives</a:t>
            </a:r>
            <a:r>
              <a:rPr lang="nl-NL" dirty="0"/>
              <a:t>/</a:t>
            </a:r>
            <a:r>
              <a:rPr lang="nl-NL" dirty="0" err="1"/>
              <a:t>lemons</a:t>
            </a:r>
            <a:r>
              <a:rPr lang="nl-NL" dirty="0"/>
              <a:t>/</a:t>
            </a:r>
            <a:r>
              <a:rPr lang="nl-NL" dirty="0" err="1"/>
              <a:t>oranges</a:t>
            </a:r>
            <a:r>
              <a:rPr lang="nl-NL" dirty="0"/>
              <a:t> in Turkey.</a:t>
            </a:r>
          </a:p>
          <a:p>
            <a:r>
              <a:rPr lang="nl-NL" dirty="0" err="1"/>
              <a:t>Assignment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pupils</a:t>
            </a:r>
            <a:r>
              <a:rPr lang="nl-NL" dirty="0"/>
              <a:t>: </a:t>
            </a:r>
            <a:r>
              <a:rPr lang="nl-NL" dirty="0" err="1"/>
              <a:t>tell</a:t>
            </a:r>
            <a:r>
              <a:rPr lang="nl-NL" dirty="0"/>
              <a:t> </a:t>
            </a:r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industry</a:t>
            </a:r>
            <a:r>
              <a:rPr lang="nl-NL" dirty="0"/>
              <a:t> is </a:t>
            </a:r>
            <a:r>
              <a:rPr lang="nl-NL" dirty="0" err="1"/>
              <a:t>related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main</a:t>
            </a:r>
            <a:r>
              <a:rPr lang="nl-NL" dirty="0"/>
              <a:t> </a:t>
            </a:r>
            <a:r>
              <a:rPr lang="nl-NL" dirty="0" err="1"/>
              <a:t>landuse</a:t>
            </a:r>
            <a:r>
              <a:rPr lang="nl-NL" dirty="0"/>
              <a:t> in </a:t>
            </a:r>
            <a:r>
              <a:rPr lang="nl-NL" dirty="0" err="1"/>
              <a:t>your</a:t>
            </a:r>
            <a:r>
              <a:rPr lang="nl-NL" dirty="0"/>
              <a:t> country. Present </a:t>
            </a:r>
            <a:r>
              <a:rPr lang="nl-NL" dirty="0" err="1"/>
              <a:t>it</a:t>
            </a:r>
            <a:r>
              <a:rPr lang="nl-NL" dirty="0"/>
              <a:t> in </a:t>
            </a:r>
            <a:r>
              <a:rPr lang="nl-NL" dirty="0" err="1"/>
              <a:t>the</a:t>
            </a:r>
            <a:r>
              <a:rPr lang="nl-NL" dirty="0"/>
              <a:t> way </a:t>
            </a:r>
            <a:r>
              <a:rPr lang="nl-NL" dirty="0" err="1"/>
              <a:t>you</a:t>
            </a:r>
            <a:r>
              <a:rPr lang="nl-NL" dirty="0"/>
              <a:t> want (draw, video, make a paper, make </a:t>
            </a:r>
            <a:r>
              <a:rPr lang="nl-NL" dirty="0" err="1"/>
              <a:t>an</a:t>
            </a:r>
            <a:r>
              <a:rPr lang="nl-NL" dirty="0"/>
              <a:t> artwork </a:t>
            </a:r>
            <a:r>
              <a:rPr lang="nl-NL" dirty="0" err="1"/>
              <a:t>etc</a:t>
            </a:r>
            <a:r>
              <a:rPr lang="nl-NL" dirty="0"/>
              <a:t>)</a:t>
            </a:r>
          </a:p>
          <a:p>
            <a:r>
              <a:rPr lang="nl-NL" dirty="0" err="1"/>
              <a:t>Evaluate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program </a:t>
            </a:r>
            <a:r>
              <a:rPr lang="nl-NL" dirty="0" err="1"/>
              <a:t>by</a:t>
            </a:r>
            <a:r>
              <a:rPr lang="nl-NL" dirty="0"/>
              <a:t> </a:t>
            </a:r>
            <a:r>
              <a:rPr lang="nl-NL" dirty="0" err="1"/>
              <a:t>sending</a:t>
            </a:r>
            <a:r>
              <a:rPr lang="nl-NL" dirty="0"/>
              <a:t> selfmade </a:t>
            </a:r>
            <a:r>
              <a:rPr lang="nl-NL" dirty="0" err="1"/>
              <a:t>thematic</a:t>
            </a:r>
            <a:r>
              <a:rPr lang="nl-NL" dirty="0"/>
              <a:t> postcards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other</a:t>
            </a:r>
            <a:r>
              <a:rPr lang="nl-NL" dirty="0"/>
              <a:t> </a:t>
            </a:r>
            <a:r>
              <a:rPr lang="nl-NL" dirty="0" err="1"/>
              <a:t>participants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tell</a:t>
            </a:r>
            <a:r>
              <a:rPr lang="nl-NL" dirty="0"/>
              <a:t> </a:t>
            </a:r>
            <a:r>
              <a:rPr lang="nl-NL" dirty="0" err="1"/>
              <a:t>them</a:t>
            </a:r>
            <a:r>
              <a:rPr lang="nl-NL" dirty="0"/>
              <a:t> </a:t>
            </a:r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likes</a:t>
            </a:r>
            <a:r>
              <a:rPr lang="nl-NL" dirty="0"/>
              <a:t>, </a:t>
            </a:r>
            <a:r>
              <a:rPr lang="nl-NL" dirty="0" err="1"/>
              <a:t>disliked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learned</a:t>
            </a:r>
            <a:r>
              <a:rPr lang="nl-NL" dirty="0"/>
              <a:t> </a:t>
            </a:r>
            <a:r>
              <a:rPr lang="nl-NL" dirty="0" err="1"/>
              <a:t>from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project.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F70BCEC3-7164-42FF-BA04-CF8419DAF4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1194" y="209795"/>
            <a:ext cx="2505075" cy="1819275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F104BF95-32AE-4AA1-A3E0-AE057C31EC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365" y="5641182"/>
            <a:ext cx="116205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81048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228</Words>
  <Application>Microsoft Office PowerPoint</Application>
  <PresentationFormat>Breedbeeld</PresentationFormat>
  <Paragraphs>15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Mini-project land use</vt:lpstr>
      <vt:lpstr>Goals</vt:lpstr>
      <vt:lpstr>Project LANDUSE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Mini-project land use</dc:title>
  <dc:creator>Maaike</dc:creator>
  <cp:lastModifiedBy>Maaike</cp:lastModifiedBy>
  <cp:revision>4</cp:revision>
  <dcterms:created xsi:type="dcterms:W3CDTF">2018-03-22T11:29:42Z</dcterms:created>
  <dcterms:modified xsi:type="dcterms:W3CDTF">2018-03-22T11:54:45Z</dcterms:modified>
</cp:coreProperties>
</file>