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57" d="100"/>
          <a:sy n="57" d="100"/>
        </p:scale>
        <p:origin x="72" y="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6FBE-C4AC-4D00-B62C-C9B2689F28D7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66E8-9F56-4DCB-BE92-DFA8CE8710E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05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6FBE-C4AC-4D00-B62C-C9B2689F28D7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66E8-9F56-4DCB-BE92-DFA8CE8710E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27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6FBE-C4AC-4D00-B62C-C9B2689F28D7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66E8-9F56-4DCB-BE92-DFA8CE8710E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10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6FBE-C4AC-4D00-B62C-C9B2689F28D7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66E8-9F56-4DCB-BE92-DFA8CE8710E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50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6FBE-C4AC-4D00-B62C-C9B2689F28D7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66E8-9F56-4DCB-BE92-DFA8CE8710E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9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6FBE-C4AC-4D00-B62C-C9B2689F28D7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66E8-9F56-4DCB-BE92-DFA8CE8710E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934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6FBE-C4AC-4D00-B62C-C9B2689F28D7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66E8-9F56-4DCB-BE92-DFA8CE8710E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98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6FBE-C4AC-4D00-B62C-C9B2689F28D7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66E8-9F56-4DCB-BE92-DFA8CE8710E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50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6FBE-C4AC-4D00-B62C-C9B2689F28D7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66E8-9F56-4DCB-BE92-DFA8CE8710E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375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6FBE-C4AC-4D00-B62C-C9B2689F28D7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66E8-9F56-4DCB-BE92-DFA8CE8710E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73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6FBE-C4AC-4D00-B62C-C9B2689F28D7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66E8-9F56-4DCB-BE92-DFA8CE8710E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54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F6FBE-C4AC-4D00-B62C-C9B2689F28D7}" type="datetimeFigureOut">
              <a:rPr lang="en-US" smtClean="0"/>
              <a:t>12/22/2017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266E8-9F56-4DCB-BE92-DFA8CE8710E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29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568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3568" y="2420888"/>
            <a:ext cx="695225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hiller" pitchFamily="82" charset="0"/>
              </a:rPr>
              <a:t>OUR CHRISTMAS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14449" y="3859986"/>
            <a:ext cx="11900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i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Family</a:t>
            </a:r>
            <a:endParaRPr lang="en-US" sz="2400" b="1" i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71052" y="5449880"/>
            <a:ext cx="94878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i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Food</a:t>
            </a:r>
            <a:endParaRPr lang="en-US" sz="2400" b="1" i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65092" y="4869160"/>
            <a:ext cx="126509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i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Games</a:t>
            </a:r>
            <a:endParaRPr lang="en-US" sz="2400" b="1" i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96738" y="4770129"/>
            <a:ext cx="324361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ctr"/>
            <a:endParaRPr lang="en-US" sz="5400" dirty="0"/>
          </a:p>
          <a:p>
            <a:pPr algn="ctr"/>
            <a:r>
              <a:rPr lang="it-IT" sz="2400" b="1" cap="none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Decorations</a:t>
            </a:r>
            <a:endParaRPr lang="az-Cyrl-AZ" sz="2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7544" y="4770128"/>
            <a:ext cx="34563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Prayer</a:t>
            </a:r>
            <a:endParaRPr lang="en-US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30679"/>
            <a:ext cx="1548000" cy="235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985" y="4563782"/>
            <a:ext cx="908962" cy="10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106" y="1556792"/>
            <a:ext cx="908962" cy="10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864" y="1628800"/>
            <a:ext cx="908962" cy="10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97" y="3450076"/>
            <a:ext cx="908962" cy="10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6623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8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32200" y="2420888"/>
            <a:ext cx="587853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hiller" pitchFamily="82" charset="0"/>
              </a:rPr>
              <a:t>OUR CHRISTMAS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5855" y="3859986"/>
            <a:ext cx="286725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i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Merry Christmas!</a:t>
            </a:r>
          </a:p>
        </p:txBody>
      </p:sp>
      <p:sp>
        <p:nvSpPr>
          <p:cNvPr id="7" name="Rectangle 6"/>
          <p:cNvSpPr/>
          <p:nvPr/>
        </p:nvSpPr>
        <p:spPr>
          <a:xfrm>
            <a:off x="1708666" y="5449880"/>
            <a:ext cx="247356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i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¡</a:t>
            </a:r>
            <a:r>
              <a:rPr lang="en-US" sz="2400" b="1" i="1" cap="none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Feliz</a:t>
            </a:r>
            <a:r>
              <a:rPr lang="en-US" sz="2400" b="1" i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b="1" i="1" cap="none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Navidad</a:t>
            </a:r>
            <a:r>
              <a:rPr lang="en-US" sz="2400" b="1" i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5342987" y="4869160"/>
            <a:ext cx="190930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i="1" cap="none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Feliz</a:t>
            </a:r>
            <a:r>
              <a:rPr lang="en-US" sz="2400" b="1" i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 Natal!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96738" y="4770129"/>
            <a:ext cx="2692725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ctr"/>
            <a:endParaRPr lang="en-US" sz="5400" dirty="0"/>
          </a:p>
          <a:p>
            <a:pPr algn="ctr"/>
            <a:r>
              <a:rPr lang="az-Cyrl-AZ" sz="2400" b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Рождеством!</a:t>
            </a:r>
          </a:p>
          <a:p>
            <a:pPr algn="ctr"/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7544" y="4770128"/>
            <a:ext cx="34563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Meri</a:t>
            </a:r>
            <a:r>
              <a:rPr lang="en-US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Keuriseumaseu</a:t>
            </a:r>
            <a:endParaRPr lang="en-US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30679"/>
            <a:ext cx="1548000" cy="235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985" y="4563782"/>
            <a:ext cx="908962" cy="10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106" y="1556792"/>
            <a:ext cx="908962" cy="10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864" y="1628800"/>
            <a:ext cx="908962" cy="10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97" y="3450076"/>
            <a:ext cx="908962" cy="10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18500E7D-EC27-49E2-8A37-9E126D4D1E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9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915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8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32200" y="2420888"/>
            <a:ext cx="587853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hiller" pitchFamily="82" charset="0"/>
              </a:rPr>
              <a:t>OUR CHRISTMAS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5855" y="3859986"/>
            <a:ext cx="286725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i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Merry Christmas!</a:t>
            </a:r>
          </a:p>
        </p:txBody>
      </p:sp>
      <p:sp>
        <p:nvSpPr>
          <p:cNvPr id="7" name="Rectangle 6"/>
          <p:cNvSpPr/>
          <p:nvPr/>
        </p:nvSpPr>
        <p:spPr>
          <a:xfrm>
            <a:off x="1708666" y="5449880"/>
            <a:ext cx="247356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i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¡</a:t>
            </a:r>
            <a:r>
              <a:rPr lang="en-US" sz="2400" b="1" i="1" cap="none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Feliz</a:t>
            </a:r>
            <a:r>
              <a:rPr lang="en-US" sz="2400" b="1" i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b="1" i="1" cap="none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Navidad</a:t>
            </a:r>
            <a:r>
              <a:rPr lang="en-US" sz="2400" b="1" i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5342987" y="4869160"/>
            <a:ext cx="190930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i="1" cap="none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Feliz</a:t>
            </a:r>
            <a:r>
              <a:rPr lang="en-US" sz="2400" b="1" i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 Natal!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96738" y="4770129"/>
            <a:ext cx="2692725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ctr"/>
            <a:endParaRPr lang="en-US" sz="5400" dirty="0"/>
          </a:p>
          <a:p>
            <a:pPr algn="ctr"/>
            <a:r>
              <a:rPr lang="az-Cyrl-AZ" sz="2400" b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Рождеством!</a:t>
            </a:r>
          </a:p>
          <a:p>
            <a:pPr algn="ctr"/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7544" y="4770128"/>
            <a:ext cx="34563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Meri</a:t>
            </a:r>
            <a:r>
              <a:rPr lang="en-US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Keuriseumaseu</a:t>
            </a:r>
            <a:endParaRPr lang="en-US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30679"/>
            <a:ext cx="1548000" cy="235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985" y="4563782"/>
            <a:ext cx="908962" cy="10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106" y="1556792"/>
            <a:ext cx="908962" cy="10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864" y="1628800"/>
            <a:ext cx="908962" cy="10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97" y="3450076"/>
            <a:ext cx="908962" cy="10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6EE69F5D-1129-4A9A-BCBC-5EB42E8824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397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8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32200" y="2420888"/>
            <a:ext cx="587853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hiller" pitchFamily="82" charset="0"/>
              </a:rPr>
              <a:t>OUR CHRISTMAS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5855" y="3859986"/>
            <a:ext cx="286725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i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Merry Christmas!</a:t>
            </a:r>
          </a:p>
        </p:txBody>
      </p:sp>
      <p:sp>
        <p:nvSpPr>
          <p:cNvPr id="7" name="Rectangle 6"/>
          <p:cNvSpPr/>
          <p:nvPr/>
        </p:nvSpPr>
        <p:spPr>
          <a:xfrm>
            <a:off x="1708666" y="5449880"/>
            <a:ext cx="247356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i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¡</a:t>
            </a:r>
            <a:r>
              <a:rPr lang="en-US" sz="2400" b="1" i="1" cap="none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Feliz</a:t>
            </a:r>
            <a:r>
              <a:rPr lang="en-US" sz="2400" b="1" i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b="1" i="1" cap="none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Navidad</a:t>
            </a:r>
            <a:r>
              <a:rPr lang="en-US" sz="2400" b="1" i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5342987" y="4869160"/>
            <a:ext cx="190930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i="1" cap="none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Feliz</a:t>
            </a:r>
            <a:r>
              <a:rPr lang="en-US" sz="2400" b="1" i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 Natal!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96738" y="4770129"/>
            <a:ext cx="2692725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ctr"/>
            <a:endParaRPr lang="en-US" sz="5400" dirty="0"/>
          </a:p>
          <a:p>
            <a:pPr algn="ctr"/>
            <a:r>
              <a:rPr lang="az-Cyrl-AZ" sz="2400" b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Рождеством!</a:t>
            </a:r>
          </a:p>
          <a:p>
            <a:pPr algn="ctr"/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7544" y="4770128"/>
            <a:ext cx="34563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Meri</a:t>
            </a:r>
            <a:r>
              <a:rPr lang="en-US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Keuriseumaseu</a:t>
            </a:r>
            <a:endParaRPr lang="en-US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30679"/>
            <a:ext cx="1548000" cy="235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985" y="4563782"/>
            <a:ext cx="908962" cy="10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106" y="1556792"/>
            <a:ext cx="908962" cy="10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864" y="1628800"/>
            <a:ext cx="908962" cy="10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97" y="3450076"/>
            <a:ext cx="908962" cy="10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5E4ED689-9F5C-4B48-A753-0060FCB7BB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630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8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32200" y="2420888"/>
            <a:ext cx="587853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hiller" pitchFamily="82" charset="0"/>
              </a:rPr>
              <a:t>OUR CHRISTMAS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5855" y="3859986"/>
            <a:ext cx="286725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i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Merry Christmas!</a:t>
            </a:r>
          </a:p>
        </p:txBody>
      </p:sp>
      <p:sp>
        <p:nvSpPr>
          <p:cNvPr id="7" name="Rectangle 6"/>
          <p:cNvSpPr/>
          <p:nvPr/>
        </p:nvSpPr>
        <p:spPr>
          <a:xfrm>
            <a:off x="1708666" y="5449880"/>
            <a:ext cx="247356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i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¡</a:t>
            </a:r>
            <a:r>
              <a:rPr lang="en-US" sz="2400" b="1" i="1" cap="none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Feliz</a:t>
            </a:r>
            <a:r>
              <a:rPr lang="en-US" sz="2400" b="1" i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b="1" i="1" cap="none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Navidad</a:t>
            </a:r>
            <a:r>
              <a:rPr lang="en-US" sz="2400" b="1" i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5342987" y="4869160"/>
            <a:ext cx="190930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i="1" cap="none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Feliz</a:t>
            </a:r>
            <a:r>
              <a:rPr lang="en-US" sz="2400" b="1" i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 Natal!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96738" y="4770129"/>
            <a:ext cx="2692725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ctr"/>
            <a:endParaRPr lang="en-US" sz="5400" dirty="0"/>
          </a:p>
          <a:p>
            <a:pPr algn="ctr"/>
            <a:r>
              <a:rPr lang="az-Cyrl-AZ" sz="2400" b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Рождеством!</a:t>
            </a:r>
          </a:p>
          <a:p>
            <a:pPr algn="ctr"/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7544" y="4770128"/>
            <a:ext cx="34563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Meri</a:t>
            </a:r>
            <a:r>
              <a:rPr lang="en-US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Keuriseumaseu</a:t>
            </a:r>
            <a:endParaRPr lang="en-US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30679"/>
            <a:ext cx="1548000" cy="235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985" y="4563782"/>
            <a:ext cx="908962" cy="10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106" y="1556792"/>
            <a:ext cx="908962" cy="10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864" y="1628800"/>
            <a:ext cx="908962" cy="10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97" y="3450076"/>
            <a:ext cx="908962" cy="10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A0292201-EB4F-4FB6-92E8-93DC42A316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9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51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xmlns="" id="{EA0D7D5A-FAB6-41AE-8904-51AF2475CF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" y="1556792"/>
            <a:ext cx="2075721" cy="1556791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0CDE3D37-647A-485C-B28C-6001EFA109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282" y="1640815"/>
            <a:ext cx="1936653" cy="1452490"/>
          </a:xfrm>
          <a:prstGeom prst="rect">
            <a:avLst/>
          </a:prstGeom>
        </p:spPr>
      </p:pic>
      <p:pic>
        <p:nvPicPr>
          <p:cNvPr id="4" name="Immagine 2">
            <a:extLst>
              <a:ext uri="{FF2B5EF4-FFF2-40B4-BE49-F238E27FC236}">
                <a16:creationId xmlns:a16="http://schemas.microsoft.com/office/drawing/2014/main" xmlns="" id="{8883B931-F726-446C-8562-C038B98B5C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568" y="1623113"/>
            <a:ext cx="1963692" cy="1472769"/>
          </a:xfrm>
          <a:prstGeom prst="rect">
            <a:avLst/>
          </a:prstGeom>
        </p:spPr>
      </p:pic>
      <p:pic>
        <p:nvPicPr>
          <p:cNvPr id="5" name="Immagine 2">
            <a:extLst>
              <a:ext uri="{FF2B5EF4-FFF2-40B4-BE49-F238E27FC236}">
                <a16:creationId xmlns:a16="http://schemas.microsoft.com/office/drawing/2014/main" xmlns="" id="{380C663A-1474-4F90-9B84-9C13352776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010" y="1640814"/>
            <a:ext cx="2076140" cy="1557105"/>
          </a:xfrm>
          <a:prstGeom prst="rect">
            <a:avLst/>
          </a:prstGeom>
        </p:spPr>
      </p:pic>
      <p:pic>
        <p:nvPicPr>
          <p:cNvPr id="6" name="Immagine 2">
            <a:extLst>
              <a:ext uri="{FF2B5EF4-FFF2-40B4-BE49-F238E27FC236}">
                <a16:creationId xmlns:a16="http://schemas.microsoft.com/office/drawing/2014/main" xmlns="" id="{C69AF20E-7639-490C-87B7-F2D1929901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0" y="3197919"/>
            <a:ext cx="2014690" cy="1511018"/>
          </a:xfrm>
          <a:prstGeom prst="rect">
            <a:avLst/>
          </a:prstGeom>
        </p:spPr>
      </p:pic>
      <p:pic>
        <p:nvPicPr>
          <p:cNvPr id="7" name="Immagine 2">
            <a:extLst>
              <a:ext uri="{FF2B5EF4-FFF2-40B4-BE49-F238E27FC236}">
                <a16:creationId xmlns:a16="http://schemas.microsoft.com/office/drawing/2014/main" xmlns="" id="{5221438A-6D12-42A1-9441-6DCA87309FE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283" y="3197919"/>
            <a:ext cx="1990685" cy="1493014"/>
          </a:xfrm>
          <a:prstGeom prst="rect">
            <a:avLst/>
          </a:prstGeom>
        </p:spPr>
      </p:pic>
      <p:pic>
        <p:nvPicPr>
          <p:cNvPr id="8" name="Immagine 2">
            <a:extLst>
              <a:ext uri="{FF2B5EF4-FFF2-40B4-BE49-F238E27FC236}">
                <a16:creationId xmlns:a16="http://schemas.microsoft.com/office/drawing/2014/main" xmlns="" id="{6F490E96-614A-4950-933D-DC789CBFA01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567" y="3197919"/>
            <a:ext cx="2014691" cy="1511018"/>
          </a:xfrm>
          <a:prstGeom prst="rect">
            <a:avLst/>
          </a:prstGeom>
        </p:spPr>
      </p:pic>
      <p:pic>
        <p:nvPicPr>
          <p:cNvPr id="9" name="Immagine 2">
            <a:extLst>
              <a:ext uri="{FF2B5EF4-FFF2-40B4-BE49-F238E27FC236}">
                <a16:creationId xmlns:a16="http://schemas.microsoft.com/office/drawing/2014/main" xmlns="" id="{85A8492B-0999-4642-9847-9AD7123B29C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608" y="3152145"/>
            <a:ext cx="2075723" cy="155679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Immagine 2">
            <a:extLst>
              <a:ext uri="{FF2B5EF4-FFF2-40B4-BE49-F238E27FC236}">
                <a16:creationId xmlns:a16="http://schemas.microsoft.com/office/drawing/2014/main" xmlns="" id="{18500E7D-EC27-49E2-8A37-9E126D4D1E7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" y="4941168"/>
            <a:ext cx="2076140" cy="1565230"/>
          </a:xfrm>
          <a:prstGeom prst="rect">
            <a:avLst/>
          </a:prstGeom>
        </p:spPr>
      </p:pic>
      <p:pic>
        <p:nvPicPr>
          <p:cNvPr id="11" name="Immagine 2">
            <a:extLst>
              <a:ext uri="{FF2B5EF4-FFF2-40B4-BE49-F238E27FC236}">
                <a16:creationId xmlns:a16="http://schemas.microsoft.com/office/drawing/2014/main" xmlns="" id="{6EE69F5D-1129-4A9A-BCBC-5EB42E88248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949606"/>
            <a:ext cx="2075723" cy="1556792"/>
          </a:xfrm>
          <a:prstGeom prst="rect">
            <a:avLst/>
          </a:prstGeom>
        </p:spPr>
      </p:pic>
      <p:pic>
        <p:nvPicPr>
          <p:cNvPr id="12" name="Immagine 2">
            <a:extLst>
              <a:ext uri="{FF2B5EF4-FFF2-40B4-BE49-F238E27FC236}">
                <a16:creationId xmlns:a16="http://schemas.microsoft.com/office/drawing/2014/main" xmlns="" id="{5E4ED689-9F5C-4B48-A753-0060FCB7BB1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712" y="4941168"/>
            <a:ext cx="2076140" cy="1557105"/>
          </a:xfrm>
          <a:prstGeom prst="rect">
            <a:avLst/>
          </a:prstGeom>
        </p:spPr>
      </p:pic>
      <p:pic>
        <p:nvPicPr>
          <p:cNvPr id="13" name="Immagine 2">
            <a:extLst>
              <a:ext uri="{FF2B5EF4-FFF2-40B4-BE49-F238E27FC236}">
                <a16:creationId xmlns:a16="http://schemas.microsoft.com/office/drawing/2014/main" xmlns="" id="{A0292201-EB4F-4FB6-92E8-93DC42A316B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089" y="4937105"/>
            <a:ext cx="2076140" cy="1565230"/>
          </a:xfrm>
          <a:prstGeom prst="rect">
            <a:avLst/>
          </a:prstGeom>
        </p:spPr>
      </p:pic>
      <p:sp>
        <p:nvSpPr>
          <p:cNvPr id="14" name="Tekstvak 13"/>
          <p:cNvSpPr txBox="1"/>
          <p:nvPr/>
        </p:nvSpPr>
        <p:spPr>
          <a:xfrm>
            <a:off x="611560" y="548680"/>
            <a:ext cx="5712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Christmas in Italy….the </a:t>
            </a:r>
            <a:r>
              <a:rPr lang="nl-NL" sz="2800" dirty="0" err="1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whole</a:t>
            </a:r>
            <a:r>
              <a:rPr lang="nl-NL" sz="28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 story</a:t>
            </a:r>
            <a:endParaRPr lang="nl-NL" sz="2800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934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8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16068" y="2420888"/>
            <a:ext cx="431079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hiller" pitchFamily="82" charset="0"/>
              </a:rPr>
              <a:t>Buone Feste!</a:t>
            </a:r>
          </a:p>
        </p:txBody>
      </p:sp>
      <p:sp>
        <p:nvSpPr>
          <p:cNvPr id="5" name="Rectangle 4"/>
          <p:cNvSpPr/>
          <p:nvPr/>
        </p:nvSpPr>
        <p:spPr>
          <a:xfrm>
            <a:off x="3275855" y="3859986"/>
            <a:ext cx="286725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i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Merry Christmas!</a:t>
            </a:r>
          </a:p>
        </p:txBody>
      </p:sp>
      <p:sp>
        <p:nvSpPr>
          <p:cNvPr id="7" name="Rectangle 6"/>
          <p:cNvSpPr/>
          <p:nvPr/>
        </p:nvSpPr>
        <p:spPr>
          <a:xfrm>
            <a:off x="1708666" y="5449880"/>
            <a:ext cx="247356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i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¡</a:t>
            </a:r>
            <a:r>
              <a:rPr lang="en-US" sz="2400" b="1" i="1" cap="none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Feliz</a:t>
            </a:r>
            <a:r>
              <a:rPr lang="en-US" sz="2400" b="1" i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b="1" i="1" cap="none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Navidad</a:t>
            </a:r>
            <a:r>
              <a:rPr lang="en-US" sz="2400" b="1" i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5342987" y="4869160"/>
            <a:ext cx="190930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i="1" cap="none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Feliz</a:t>
            </a:r>
            <a:r>
              <a:rPr lang="en-US" sz="2400" b="1" i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 Natal!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96738" y="4770129"/>
            <a:ext cx="2692725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ctr"/>
            <a:endParaRPr lang="en-US" sz="5400" dirty="0"/>
          </a:p>
          <a:p>
            <a:pPr algn="ctr"/>
            <a:r>
              <a:rPr lang="az-Cyrl-AZ" sz="2400" b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Рождеством!</a:t>
            </a:r>
          </a:p>
          <a:p>
            <a:pPr algn="ctr"/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7544" y="4770128"/>
            <a:ext cx="34563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Meri</a:t>
            </a:r>
            <a:r>
              <a:rPr lang="en-US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Keuriseumaseu</a:t>
            </a:r>
            <a:endParaRPr lang="en-US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30679"/>
            <a:ext cx="1548000" cy="235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985" y="4563782"/>
            <a:ext cx="908962" cy="10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106" y="1556792"/>
            <a:ext cx="908962" cy="10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864" y="1628800"/>
            <a:ext cx="908962" cy="10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97" y="3450076"/>
            <a:ext cx="908962" cy="10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EA0D7D5A-FAB6-41AE-8904-51AF2475CF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944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8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16068" y="2420888"/>
            <a:ext cx="431079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hiller" pitchFamily="82" charset="0"/>
              </a:rPr>
              <a:t>Buone Feste!</a:t>
            </a:r>
          </a:p>
        </p:txBody>
      </p:sp>
      <p:sp>
        <p:nvSpPr>
          <p:cNvPr id="5" name="Rectangle 4"/>
          <p:cNvSpPr/>
          <p:nvPr/>
        </p:nvSpPr>
        <p:spPr>
          <a:xfrm>
            <a:off x="3275855" y="3859986"/>
            <a:ext cx="286725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i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Merry Christmas!</a:t>
            </a:r>
          </a:p>
        </p:txBody>
      </p:sp>
      <p:sp>
        <p:nvSpPr>
          <p:cNvPr id="7" name="Rectangle 6"/>
          <p:cNvSpPr/>
          <p:nvPr/>
        </p:nvSpPr>
        <p:spPr>
          <a:xfrm>
            <a:off x="1708666" y="5449880"/>
            <a:ext cx="247356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i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¡</a:t>
            </a:r>
            <a:r>
              <a:rPr lang="en-US" sz="2400" b="1" i="1" cap="none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Feliz</a:t>
            </a:r>
            <a:r>
              <a:rPr lang="en-US" sz="2400" b="1" i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b="1" i="1" cap="none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Navidad</a:t>
            </a:r>
            <a:r>
              <a:rPr lang="en-US" sz="2400" b="1" i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5342987" y="4869160"/>
            <a:ext cx="190930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i="1" cap="none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Feliz</a:t>
            </a:r>
            <a:r>
              <a:rPr lang="en-US" sz="2400" b="1" i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 Natal!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96738" y="4770129"/>
            <a:ext cx="2692725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ctr"/>
            <a:endParaRPr lang="en-US" sz="5400" dirty="0"/>
          </a:p>
          <a:p>
            <a:pPr algn="ctr"/>
            <a:r>
              <a:rPr lang="az-Cyrl-AZ" sz="2400" b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Рождеством!</a:t>
            </a:r>
          </a:p>
          <a:p>
            <a:pPr algn="ctr"/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7544" y="4770128"/>
            <a:ext cx="34563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Meri</a:t>
            </a:r>
            <a:r>
              <a:rPr lang="en-US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Keuriseumaseu</a:t>
            </a:r>
            <a:endParaRPr lang="en-US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30679"/>
            <a:ext cx="1548000" cy="235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985" y="4563782"/>
            <a:ext cx="908962" cy="10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106" y="1556792"/>
            <a:ext cx="908962" cy="10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864" y="1628800"/>
            <a:ext cx="908962" cy="10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97" y="3450076"/>
            <a:ext cx="908962" cy="10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0CDE3D37-647A-485C-B28C-6001EFA109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66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8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32200" y="2420888"/>
            <a:ext cx="587853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hiller" pitchFamily="82" charset="0"/>
              </a:rPr>
              <a:t>OUR CHRISTMAS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5855" y="3859986"/>
            <a:ext cx="286725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i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Merry Christmas!</a:t>
            </a:r>
          </a:p>
        </p:txBody>
      </p:sp>
      <p:sp>
        <p:nvSpPr>
          <p:cNvPr id="7" name="Rectangle 6"/>
          <p:cNvSpPr/>
          <p:nvPr/>
        </p:nvSpPr>
        <p:spPr>
          <a:xfrm>
            <a:off x="1708666" y="5449880"/>
            <a:ext cx="247356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i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¡</a:t>
            </a:r>
            <a:r>
              <a:rPr lang="en-US" sz="2400" b="1" i="1" cap="none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Feliz</a:t>
            </a:r>
            <a:r>
              <a:rPr lang="en-US" sz="2400" b="1" i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b="1" i="1" cap="none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Navidad</a:t>
            </a:r>
            <a:r>
              <a:rPr lang="en-US" sz="2400" b="1" i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5342987" y="4869160"/>
            <a:ext cx="190930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i="1" cap="none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Feliz</a:t>
            </a:r>
            <a:r>
              <a:rPr lang="en-US" sz="2400" b="1" i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 Natal!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96738" y="4770129"/>
            <a:ext cx="2692725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ctr"/>
            <a:endParaRPr lang="en-US" sz="5400" dirty="0"/>
          </a:p>
          <a:p>
            <a:pPr algn="ctr"/>
            <a:r>
              <a:rPr lang="az-Cyrl-AZ" sz="2400" b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Рождеством!</a:t>
            </a:r>
          </a:p>
          <a:p>
            <a:pPr algn="ctr"/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7544" y="4770128"/>
            <a:ext cx="34563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Meri</a:t>
            </a:r>
            <a:r>
              <a:rPr lang="en-US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Keuriseumaseu</a:t>
            </a:r>
            <a:endParaRPr lang="en-US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30679"/>
            <a:ext cx="1548000" cy="235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985" y="4563782"/>
            <a:ext cx="908962" cy="10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106" y="1556792"/>
            <a:ext cx="908962" cy="10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864" y="1628800"/>
            <a:ext cx="908962" cy="10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97" y="3450076"/>
            <a:ext cx="908962" cy="10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8883B931-F726-446C-8562-C038B98B5C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84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8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32200" y="2420888"/>
            <a:ext cx="587853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hiller" pitchFamily="82" charset="0"/>
              </a:rPr>
              <a:t>OUR CHRISTMAS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5855" y="3859986"/>
            <a:ext cx="286725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i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Merry Christmas!</a:t>
            </a:r>
          </a:p>
        </p:txBody>
      </p:sp>
      <p:sp>
        <p:nvSpPr>
          <p:cNvPr id="7" name="Rectangle 6"/>
          <p:cNvSpPr/>
          <p:nvPr/>
        </p:nvSpPr>
        <p:spPr>
          <a:xfrm>
            <a:off x="1708666" y="5449880"/>
            <a:ext cx="247356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i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¡</a:t>
            </a:r>
            <a:r>
              <a:rPr lang="en-US" sz="2400" b="1" i="1" cap="none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Feliz</a:t>
            </a:r>
            <a:r>
              <a:rPr lang="en-US" sz="2400" b="1" i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b="1" i="1" cap="none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Navidad</a:t>
            </a:r>
            <a:r>
              <a:rPr lang="en-US" sz="2400" b="1" i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5342987" y="4869160"/>
            <a:ext cx="190930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i="1" cap="none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Feliz</a:t>
            </a:r>
            <a:r>
              <a:rPr lang="en-US" sz="2400" b="1" i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 Natal!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96738" y="4770129"/>
            <a:ext cx="2692725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ctr"/>
            <a:endParaRPr lang="en-US" sz="5400" dirty="0"/>
          </a:p>
          <a:p>
            <a:pPr algn="ctr"/>
            <a:r>
              <a:rPr lang="az-Cyrl-AZ" sz="2400" b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Рождеством!</a:t>
            </a:r>
          </a:p>
          <a:p>
            <a:pPr algn="ctr"/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7544" y="4770128"/>
            <a:ext cx="34563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Meri</a:t>
            </a:r>
            <a:r>
              <a:rPr lang="en-US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Keuriseumaseu</a:t>
            </a:r>
            <a:endParaRPr lang="en-US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30679"/>
            <a:ext cx="1548000" cy="235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985" y="4563782"/>
            <a:ext cx="908962" cy="10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106" y="1556792"/>
            <a:ext cx="908962" cy="10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864" y="1628800"/>
            <a:ext cx="908962" cy="10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97" y="3450076"/>
            <a:ext cx="908962" cy="10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380C663A-1474-4F90-9B84-9C13352776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875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8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32200" y="2420888"/>
            <a:ext cx="587853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hiller" pitchFamily="82" charset="0"/>
              </a:rPr>
              <a:t>OUR CHRISTMAS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5855" y="3859986"/>
            <a:ext cx="286725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i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Merry Christmas!</a:t>
            </a:r>
          </a:p>
        </p:txBody>
      </p:sp>
      <p:sp>
        <p:nvSpPr>
          <p:cNvPr id="7" name="Rectangle 6"/>
          <p:cNvSpPr/>
          <p:nvPr/>
        </p:nvSpPr>
        <p:spPr>
          <a:xfrm>
            <a:off x="1708666" y="5449880"/>
            <a:ext cx="247356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i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¡</a:t>
            </a:r>
            <a:r>
              <a:rPr lang="en-US" sz="2400" b="1" i="1" cap="none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Feliz</a:t>
            </a:r>
            <a:r>
              <a:rPr lang="en-US" sz="2400" b="1" i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b="1" i="1" cap="none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Navidad</a:t>
            </a:r>
            <a:r>
              <a:rPr lang="en-US" sz="2400" b="1" i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5342987" y="4869160"/>
            <a:ext cx="190930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i="1" cap="none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Feliz</a:t>
            </a:r>
            <a:r>
              <a:rPr lang="en-US" sz="2400" b="1" i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 Natal!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96738" y="4770129"/>
            <a:ext cx="2692725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ctr"/>
            <a:endParaRPr lang="en-US" sz="5400" dirty="0"/>
          </a:p>
          <a:p>
            <a:pPr algn="ctr"/>
            <a:r>
              <a:rPr lang="az-Cyrl-AZ" sz="2400" b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Рождеством!</a:t>
            </a:r>
          </a:p>
          <a:p>
            <a:pPr algn="ctr"/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7544" y="4770128"/>
            <a:ext cx="34563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Meri</a:t>
            </a:r>
            <a:r>
              <a:rPr lang="en-US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Keuriseumaseu</a:t>
            </a:r>
            <a:endParaRPr lang="en-US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30679"/>
            <a:ext cx="1548000" cy="235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985" y="4563782"/>
            <a:ext cx="908962" cy="10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106" y="1556792"/>
            <a:ext cx="908962" cy="10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864" y="1628800"/>
            <a:ext cx="908962" cy="10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97" y="3450076"/>
            <a:ext cx="908962" cy="10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C69AF20E-7639-490C-87B7-F2D1929901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556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8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32200" y="2420888"/>
            <a:ext cx="587853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hiller" pitchFamily="82" charset="0"/>
              </a:rPr>
              <a:t>OUR CHRISTMAS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5855" y="3859986"/>
            <a:ext cx="286725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i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Merry Christmas!</a:t>
            </a:r>
          </a:p>
        </p:txBody>
      </p:sp>
      <p:sp>
        <p:nvSpPr>
          <p:cNvPr id="7" name="Rectangle 6"/>
          <p:cNvSpPr/>
          <p:nvPr/>
        </p:nvSpPr>
        <p:spPr>
          <a:xfrm>
            <a:off x="1708666" y="5449880"/>
            <a:ext cx="247356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i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¡</a:t>
            </a:r>
            <a:r>
              <a:rPr lang="en-US" sz="2400" b="1" i="1" cap="none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Feliz</a:t>
            </a:r>
            <a:r>
              <a:rPr lang="en-US" sz="2400" b="1" i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b="1" i="1" cap="none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Navidad</a:t>
            </a:r>
            <a:r>
              <a:rPr lang="en-US" sz="2400" b="1" i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5342987" y="4869160"/>
            <a:ext cx="190930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i="1" cap="none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Feliz</a:t>
            </a:r>
            <a:r>
              <a:rPr lang="en-US" sz="2400" b="1" i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 Natal!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96738" y="4770129"/>
            <a:ext cx="2692725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ctr"/>
            <a:endParaRPr lang="en-US" sz="5400" dirty="0"/>
          </a:p>
          <a:p>
            <a:pPr algn="ctr"/>
            <a:r>
              <a:rPr lang="az-Cyrl-AZ" sz="2400" b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Рождеством!</a:t>
            </a:r>
          </a:p>
          <a:p>
            <a:pPr algn="ctr"/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7544" y="4770128"/>
            <a:ext cx="34563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Meri</a:t>
            </a:r>
            <a:r>
              <a:rPr lang="en-US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Keuriseumaseu</a:t>
            </a:r>
            <a:endParaRPr lang="en-US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30679"/>
            <a:ext cx="1548000" cy="235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985" y="4563782"/>
            <a:ext cx="908962" cy="10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106" y="1556792"/>
            <a:ext cx="908962" cy="10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864" y="1628800"/>
            <a:ext cx="908962" cy="10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97" y="3450076"/>
            <a:ext cx="908962" cy="10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5221438A-6D12-42A1-9441-6DCA87309F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352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8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32200" y="2420888"/>
            <a:ext cx="587853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hiller" pitchFamily="82" charset="0"/>
              </a:rPr>
              <a:t>OUR CHRISTMAS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5855" y="3859986"/>
            <a:ext cx="286725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i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Merry Christmas!</a:t>
            </a:r>
          </a:p>
        </p:txBody>
      </p:sp>
      <p:sp>
        <p:nvSpPr>
          <p:cNvPr id="7" name="Rectangle 6"/>
          <p:cNvSpPr/>
          <p:nvPr/>
        </p:nvSpPr>
        <p:spPr>
          <a:xfrm>
            <a:off x="1708666" y="5449880"/>
            <a:ext cx="247356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i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¡</a:t>
            </a:r>
            <a:r>
              <a:rPr lang="en-US" sz="2400" b="1" i="1" cap="none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Feliz</a:t>
            </a:r>
            <a:r>
              <a:rPr lang="en-US" sz="2400" b="1" i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b="1" i="1" cap="none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Navidad</a:t>
            </a:r>
            <a:r>
              <a:rPr lang="en-US" sz="2400" b="1" i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5342987" y="4869160"/>
            <a:ext cx="190930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i="1" cap="none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Feliz</a:t>
            </a:r>
            <a:r>
              <a:rPr lang="en-US" sz="2400" b="1" i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 Natal!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96738" y="4770129"/>
            <a:ext cx="2692725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ctr"/>
            <a:endParaRPr lang="en-US" sz="5400" dirty="0"/>
          </a:p>
          <a:p>
            <a:pPr algn="ctr"/>
            <a:r>
              <a:rPr lang="az-Cyrl-AZ" sz="2400" b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Рождеством!</a:t>
            </a:r>
          </a:p>
          <a:p>
            <a:pPr algn="ctr"/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7544" y="4770128"/>
            <a:ext cx="34563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Meri</a:t>
            </a:r>
            <a:r>
              <a:rPr lang="en-US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Keuriseumaseu</a:t>
            </a:r>
            <a:endParaRPr lang="en-US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30679"/>
            <a:ext cx="1548000" cy="235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985" y="4563782"/>
            <a:ext cx="908962" cy="10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106" y="1556792"/>
            <a:ext cx="908962" cy="10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864" y="1628800"/>
            <a:ext cx="908962" cy="10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97" y="3450076"/>
            <a:ext cx="908962" cy="10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6F490E96-614A-4950-933D-DC789CBFA0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488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8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32200" y="2420888"/>
            <a:ext cx="587853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hiller" pitchFamily="82" charset="0"/>
              </a:rPr>
              <a:t>OUR CHRISTMAS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5855" y="3859986"/>
            <a:ext cx="286725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i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Merry Christmas!</a:t>
            </a:r>
          </a:p>
        </p:txBody>
      </p:sp>
      <p:sp>
        <p:nvSpPr>
          <p:cNvPr id="7" name="Rectangle 6"/>
          <p:cNvSpPr/>
          <p:nvPr/>
        </p:nvSpPr>
        <p:spPr>
          <a:xfrm>
            <a:off x="1708666" y="5449880"/>
            <a:ext cx="247356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i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¡</a:t>
            </a:r>
            <a:r>
              <a:rPr lang="en-US" sz="2400" b="1" i="1" cap="none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Feliz</a:t>
            </a:r>
            <a:r>
              <a:rPr lang="en-US" sz="2400" b="1" i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2400" b="1" i="1" cap="none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Navidad</a:t>
            </a:r>
            <a:r>
              <a:rPr lang="en-US" sz="2400" b="1" i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5342987" y="4869160"/>
            <a:ext cx="190930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i="1" cap="none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Feliz</a:t>
            </a:r>
            <a:r>
              <a:rPr lang="en-US" sz="2400" b="1" i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 Natal!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96738" y="4770129"/>
            <a:ext cx="2692725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ctr"/>
            <a:endParaRPr lang="en-US" sz="5400" dirty="0"/>
          </a:p>
          <a:p>
            <a:pPr algn="ctr"/>
            <a:r>
              <a:rPr lang="az-Cyrl-AZ" sz="2400" b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Рождеством!</a:t>
            </a:r>
          </a:p>
          <a:p>
            <a:pPr algn="ctr"/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7544" y="4770128"/>
            <a:ext cx="34563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Meri</a:t>
            </a:r>
            <a:r>
              <a:rPr lang="en-US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Keuriseumaseu</a:t>
            </a:r>
            <a:endParaRPr lang="en-US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30679"/>
            <a:ext cx="1548000" cy="235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985" y="4563782"/>
            <a:ext cx="908962" cy="10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106" y="1556792"/>
            <a:ext cx="908962" cy="10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864" y="1628800"/>
            <a:ext cx="908962" cy="10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97" y="3450076"/>
            <a:ext cx="908962" cy="10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85A8492B-0999-4642-9847-9AD7123B29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0250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4EF6E33-E236-4A54-9462-9022A6E6158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Cartolina di Auguri</Template>
  <TotalTime>23</TotalTime>
  <Words>220</Words>
  <Application>Microsoft Office PowerPoint</Application>
  <PresentationFormat>Diavoorstelling (4:3)</PresentationFormat>
  <Paragraphs>92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0" baseType="lpstr">
      <vt:lpstr>Arial</vt:lpstr>
      <vt:lpstr>Arial Rounded MT Bold</vt:lpstr>
      <vt:lpstr>Baskerville Old Face</vt:lpstr>
      <vt:lpstr>Calibri</vt:lpstr>
      <vt:lpstr>Chiller</vt:lpstr>
      <vt:lpstr>Tema di Office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keywords/>
  <cp:lastModifiedBy>Henriette Kleen Scholten</cp:lastModifiedBy>
  <cp:revision>4</cp:revision>
  <cp:lastPrinted>2017-12-22T08:01:19Z</cp:lastPrinted>
  <dcterms:created xsi:type="dcterms:W3CDTF">2017-12-21T16:13:28Z</dcterms:created>
  <dcterms:modified xsi:type="dcterms:W3CDTF">2017-12-22T08:01:20Z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TC018638879991</vt:lpwstr>
  </property>
</Properties>
</file>