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cenik" initials="u" lastIdx="1" clrIdx="0">
    <p:extLst>
      <p:ext uri="{19B8F6BF-5375-455C-9EA6-DF929625EA0E}">
        <p15:presenceInfo xmlns:p15="http://schemas.microsoft.com/office/powerpoint/2012/main" userId="uce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18T18:21:13.46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B343-FC43-4EA8-A4F4-DA2747412F2E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1607-77EE-4F96-91B5-01A9AA57CE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1788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B343-FC43-4EA8-A4F4-DA2747412F2E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1607-77EE-4F96-91B5-01A9AA57CE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285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B343-FC43-4EA8-A4F4-DA2747412F2E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1607-77EE-4F96-91B5-01A9AA57CE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4468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B343-FC43-4EA8-A4F4-DA2747412F2E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1607-77EE-4F96-91B5-01A9AA57CEC8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5351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B343-FC43-4EA8-A4F4-DA2747412F2E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1607-77EE-4F96-91B5-01A9AA57CE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8936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B343-FC43-4EA8-A4F4-DA2747412F2E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1607-77EE-4F96-91B5-01A9AA57CE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37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B343-FC43-4EA8-A4F4-DA2747412F2E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1607-77EE-4F96-91B5-01A9AA57CE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0962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B343-FC43-4EA8-A4F4-DA2747412F2E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1607-77EE-4F96-91B5-01A9AA57CE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7186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B343-FC43-4EA8-A4F4-DA2747412F2E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1607-77EE-4F96-91B5-01A9AA57CE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127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B343-FC43-4EA8-A4F4-DA2747412F2E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1607-77EE-4F96-91B5-01A9AA57CE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8110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B343-FC43-4EA8-A4F4-DA2747412F2E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1607-77EE-4F96-91B5-01A9AA57CE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294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B343-FC43-4EA8-A4F4-DA2747412F2E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1607-77EE-4F96-91B5-01A9AA57CE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742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B343-FC43-4EA8-A4F4-DA2747412F2E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1607-77EE-4F96-91B5-01A9AA57CE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3337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B343-FC43-4EA8-A4F4-DA2747412F2E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1607-77EE-4F96-91B5-01A9AA57CE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7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B343-FC43-4EA8-A4F4-DA2747412F2E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1607-77EE-4F96-91B5-01A9AA57CE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360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B343-FC43-4EA8-A4F4-DA2747412F2E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1607-77EE-4F96-91B5-01A9AA57CE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150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B343-FC43-4EA8-A4F4-DA2747412F2E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1607-77EE-4F96-91B5-01A9AA57CE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55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24AB343-FC43-4EA8-A4F4-DA2747412F2E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1607-77EE-4F96-91B5-01A9AA57CE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44589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r/search?hl=hr&amp;site=imghp&amp;tbm=isch&amp;source=hp&amp;biw=1366&amp;bih=667&amp;q=Mometta+III&amp;oq=Mometta+III&amp;gs_l=img.3..0i24.4334.11500.0.11691.13.8.1.4.4.0.255.1005.4j3j1.8.0....0...1ac.1.64.img..0.10.1012.TIywxPMTjhY" TargetMode="External"/><Relationship Id="rId2" Type="http://schemas.openxmlformats.org/officeDocument/2006/relationships/hyperlink" Target="http://camerapedia.wikia.com/wiki/Momett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065641" y="1583140"/>
            <a:ext cx="6146597" cy="1297202"/>
          </a:xfrm>
        </p:spPr>
        <p:txBody>
          <a:bodyPr/>
          <a:lstStyle/>
          <a:p>
            <a:r>
              <a:rPr lang="hr-HR" dirty="0" err="1" smtClean="0"/>
              <a:t>Mometta</a:t>
            </a:r>
            <a:r>
              <a:rPr lang="hr-HR" dirty="0" smtClean="0"/>
              <a:t> III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4653887" y="3867455"/>
            <a:ext cx="71241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eTwinning</a:t>
            </a:r>
            <a:r>
              <a:rPr lang="hr-HR" dirty="0" smtClean="0"/>
              <a:t>  project: On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Track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/>
              <a:t>O</a:t>
            </a:r>
            <a:r>
              <a:rPr lang="hr-HR" dirty="0" err="1" smtClean="0"/>
              <a:t>ur</a:t>
            </a:r>
            <a:r>
              <a:rPr lang="hr-HR" dirty="0" smtClean="0"/>
              <a:t> </a:t>
            </a:r>
            <a:r>
              <a:rPr lang="hr-HR" dirty="0" err="1" smtClean="0"/>
              <a:t>Recent</a:t>
            </a:r>
            <a:r>
              <a:rPr lang="hr-HR" dirty="0" smtClean="0"/>
              <a:t> Past</a:t>
            </a:r>
          </a:p>
          <a:p>
            <a:r>
              <a:rPr lang="hr-HR" dirty="0" smtClean="0"/>
              <a:t>II. osnovna škola Čakovec, Croatia</a:t>
            </a:r>
          </a:p>
          <a:p>
            <a:r>
              <a:rPr lang="hr-HR" dirty="0" err="1" smtClean="0"/>
              <a:t>Teacher</a:t>
            </a:r>
            <a:r>
              <a:rPr lang="hr-HR" dirty="0" smtClean="0"/>
              <a:t>: Iva </a:t>
            </a:r>
            <a:r>
              <a:rPr lang="hr-HR" dirty="0" err="1" smtClean="0"/>
              <a:t>Naranđa</a:t>
            </a:r>
            <a:endParaRPr lang="hr-HR" dirty="0" smtClean="0"/>
          </a:p>
          <a:p>
            <a:r>
              <a:rPr lang="hr-HR" dirty="0" smtClean="0"/>
              <a:t>Made by: Marko </a:t>
            </a:r>
            <a:r>
              <a:rPr lang="hr-HR" dirty="0" err="1" smtClean="0"/>
              <a:t>Mihoci</a:t>
            </a:r>
            <a:endParaRPr lang="hr-HR" dirty="0" smtClean="0"/>
          </a:p>
          <a:p>
            <a:r>
              <a:rPr lang="hr-HR" dirty="0" smtClean="0"/>
              <a:t>April 2016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1823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96036" y="300251"/>
            <a:ext cx="69330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 err="1" smtClean="0"/>
              <a:t>Mometta</a:t>
            </a:r>
            <a:r>
              <a:rPr lang="hr-HR" sz="6600" dirty="0" smtClean="0"/>
              <a:t> III</a:t>
            </a:r>
            <a:endParaRPr lang="hr-HR" sz="66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82" y="1663113"/>
            <a:ext cx="5244311" cy="3400206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7301552" y="1542197"/>
            <a:ext cx="4599296" cy="391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6482687" y="2773024"/>
            <a:ext cx="5418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Mometta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 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camera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made by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(Magyar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Optikai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Művek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/Hungarian Optical Works) in Budapest.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8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7082138" y="2603782"/>
            <a:ext cx="4192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is sometimes qualified as a Le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 copy, even if its appearance is very different. It has a focal plane shutter from 1/25 to 1/500s, and takes pictures in 24×32mm format.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696036" y="300251"/>
            <a:ext cx="69330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 err="1" smtClean="0"/>
              <a:t>Mometta</a:t>
            </a:r>
            <a:r>
              <a:rPr lang="hr-HR" sz="6600" dirty="0" smtClean="0"/>
              <a:t> III</a:t>
            </a:r>
            <a:endParaRPr lang="hr-HR" sz="66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11" y="1730326"/>
            <a:ext cx="4292221" cy="42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373504" y="3057097"/>
            <a:ext cx="4885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Mometta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Mometta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Junior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 have an M42 interchangeable lens, although the Junior does not have a rangefinder.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02" y="1988582"/>
            <a:ext cx="4311308" cy="3229319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696036" y="300251"/>
            <a:ext cx="69330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 err="1" smtClean="0"/>
              <a:t>Mometta</a:t>
            </a:r>
            <a:r>
              <a:rPr lang="hr-HR" sz="6600" dirty="0" smtClean="0"/>
              <a:t> III</a:t>
            </a:r>
            <a:endParaRPr lang="hr-HR" sz="6600" dirty="0"/>
          </a:p>
        </p:txBody>
      </p:sp>
    </p:spTree>
    <p:extLst>
      <p:ext uri="{BB962C8B-B14F-4D97-AF65-F5344CB8AC3E}">
        <p14:creationId xmlns:p14="http://schemas.microsoft.com/office/powerpoint/2010/main" val="406394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023582" y="616102"/>
            <a:ext cx="8243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 err="1" smtClean="0"/>
              <a:t>Source</a:t>
            </a:r>
            <a:endParaRPr lang="hr-HR" sz="60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1023582" y="2055420"/>
            <a:ext cx="10617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2"/>
              </a:rPr>
              <a:t>http://</a:t>
            </a:r>
            <a:r>
              <a:rPr lang="hr-HR" dirty="0" smtClean="0">
                <a:hlinkClick r:id="rId2"/>
              </a:rPr>
              <a:t>camerapedia.wikia.com/wiki/Mometta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>
              <a:hlinkClick r:id="rId3"/>
            </a:endParaRPr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894" y="3759171"/>
            <a:ext cx="3691821" cy="276886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1" y="3759171"/>
            <a:ext cx="3616787" cy="271259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494" y="3402406"/>
            <a:ext cx="3121773" cy="306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6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941695" y="805218"/>
            <a:ext cx="110956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 smtClean="0"/>
              <a:t>Thanks for your attention</a:t>
            </a:r>
            <a:endParaRPr lang="hr-HR" sz="66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36" y="2014248"/>
            <a:ext cx="6886575" cy="386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29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90</TotalTime>
  <Words>52</Words>
  <Application>Microsoft Office PowerPoint</Application>
  <PresentationFormat>Široki zaslon</PresentationFormat>
  <Paragraphs>16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Wingdings</vt:lpstr>
      <vt:lpstr>Wingdings 3</vt:lpstr>
      <vt:lpstr>Ion</vt:lpstr>
      <vt:lpstr>Mometta III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ucenik</dc:creator>
  <cp:lastModifiedBy>II. OŠ ČAKOVEC</cp:lastModifiedBy>
  <cp:revision>14</cp:revision>
  <dcterms:created xsi:type="dcterms:W3CDTF">2016-04-18T15:33:52Z</dcterms:created>
  <dcterms:modified xsi:type="dcterms:W3CDTF">2016-05-06T08:19:11Z</dcterms:modified>
</cp:coreProperties>
</file>