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4" r:id="rId3"/>
    <p:sldId id="257" r:id="rId4"/>
    <p:sldId id="258" r:id="rId5"/>
    <p:sldId id="263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D0B2-4042-4888-9213-A97D8F6F91EA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4994-37F0-4AA2-9793-6831BBEDDE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83948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D0B2-4042-4888-9213-A97D8F6F91EA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4994-37F0-4AA2-9793-6831BBEDDE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340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D0B2-4042-4888-9213-A97D8F6F91EA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4994-37F0-4AA2-9793-6831BBEDDE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0004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D0B2-4042-4888-9213-A97D8F6F91EA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4994-37F0-4AA2-9793-6831BBEDDEEE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163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D0B2-4042-4888-9213-A97D8F6F91EA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4994-37F0-4AA2-9793-6831BBEDDE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7469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D0B2-4042-4888-9213-A97D8F6F91EA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4994-37F0-4AA2-9793-6831BBEDDE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1704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D0B2-4042-4888-9213-A97D8F6F91EA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4994-37F0-4AA2-9793-6831BBEDDE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3910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D0B2-4042-4888-9213-A97D8F6F91EA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4994-37F0-4AA2-9793-6831BBEDDE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8432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D0B2-4042-4888-9213-A97D8F6F91EA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4994-37F0-4AA2-9793-6831BBEDDE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1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D0B2-4042-4888-9213-A97D8F6F91EA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4994-37F0-4AA2-9793-6831BBEDDE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567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D0B2-4042-4888-9213-A97D8F6F91EA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4994-37F0-4AA2-9793-6831BBEDDE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46663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D0B2-4042-4888-9213-A97D8F6F91EA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4994-37F0-4AA2-9793-6831BBEDDE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6895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D0B2-4042-4888-9213-A97D8F6F91EA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4994-37F0-4AA2-9793-6831BBEDDE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05983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D0B2-4042-4888-9213-A97D8F6F91EA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4994-37F0-4AA2-9793-6831BBEDDE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283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D0B2-4042-4888-9213-A97D8F6F91EA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4994-37F0-4AA2-9793-6831BBEDDE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7547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D0B2-4042-4888-9213-A97D8F6F91EA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4994-37F0-4AA2-9793-6831BBEDDE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2207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D0B2-4042-4888-9213-A97D8F6F91EA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94994-37F0-4AA2-9793-6831BBEDDE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451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A35D0B2-4042-4888-9213-A97D8F6F91EA}" type="datetimeFigureOut">
              <a:rPr lang="hr-HR" smtClean="0"/>
              <a:t>6.2.2016.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9294994-37F0-4AA2-9793-6831BBEDDE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3666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Commodore_64" TargetMode="External"/><Relationship Id="rId7" Type="http://schemas.openxmlformats.org/officeDocument/2006/relationships/hyperlink" Target="https://hr.wikipedia.org/wiki/ZX_Spectrum" TargetMode="External"/><Relationship Id="rId2" Type="http://schemas.openxmlformats.org/officeDocument/2006/relationships/hyperlink" Target="https://hr.wikipedia.org/wiki/Atari_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ZX_81" TargetMode="External"/><Relationship Id="rId5" Type="http://schemas.openxmlformats.org/officeDocument/2006/relationships/hyperlink" Target="https://hr.wikipedia.org/wiki/ZX_80" TargetMode="External"/><Relationship Id="rId4" Type="http://schemas.openxmlformats.org/officeDocument/2006/relationships/hyperlink" Target="https://hr.wikipedia.org/wiki/Amig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Home PCs - the beginning of the 1980s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13501" y="2967335"/>
            <a:ext cx="12164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pl-PL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Kućna osobna računala s početka 1980-ih</a:t>
            </a:r>
            <a:endParaRPr lang="hr-H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46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Created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399" y="1732449"/>
            <a:ext cx="9591157" cy="4058751"/>
          </a:xfrm>
        </p:spPr>
        <p:txBody>
          <a:bodyPr/>
          <a:lstStyle/>
          <a:p>
            <a:r>
              <a:rPr lang="hr-HR" dirty="0" smtClean="0"/>
              <a:t>II</a:t>
            </a:r>
            <a:r>
              <a:rPr lang="hr-HR" dirty="0" smtClean="0"/>
              <a:t>. </a:t>
            </a:r>
            <a:r>
              <a:rPr lang="hr-HR" dirty="0" smtClean="0"/>
              <a:t>osnovna </a:t>
            </a:r>
            <a:r>
              <a:rPr lang="hr-HR" dirty="0" smtClean="0"/>
              <a:t>škola </a:t>
            </a:r>
            <a:r>
              <a:rPr lang="hr-HR" dirty="0" smtClean="0"/>
              <a:t>Čakovec, Croatia</a:t>
            </a:r>
            <a:endParaRPr lang="hr-HR" dirty="0" smtClean="0"/>
          </a:p>
          <a:p>
            <a:r>
              <a:rPr lang="en-US" dirty="0"/>
              <a:t>eTwinning </a:t>
            </a:r>
            <a:r>
              <a:rPr lang="en-US" dirty="0" err="1" smtClean="0"/>
              <a:t>proje</a:t>
            </a:r>
            <a:r>
              <a:rPr lang="hr-HR" dirty="0" err="1" smtClean="0"/>
              <a:t>ct</a:t>
            </a:r>
            <a:r>
              <a:rPr lang="hr-HR" dirty="0" smtClean="0"/>
              <a:t> </a:t>
            </a:r>
            <a:r>
              <a:rPr lang="en-US" dirty="0" smtClean="0"/>
              <a:t>On </a:t>
            </a:r>
            <a:r>
              <a:rPr lang="en-US" dirty="0"/>
              <a:t>the Track of Our Recent </a:t>
            </a:r>
            <a:r>
              <a:rPr lang="en-US" dirty="0" smtClean="0"/>
              <a:t>Past</a:t>
            </a:r>
            <a:endParaRPr lang="hr-HR" dirty="0" smtClean="0"/>
          </a:p>
          <a:p>
            <a:r>
              <a:rPr lang="hr-HR" dirty="0" smtClean="0"/>
              <a:t>Ina </a:t>
            </a:r>
            <a:r>
              <a:rPr lang="hr-HR" dirty="0" smtClean="0"/>
              <a:t>Zečar</a:t>
            </a:r>
          </a:p>
          <a:p>
            <a:r>
              <a:rPr lang="hr-HR" dirty="0" smtClean="0"/>
              <a:t>7.b</a:t>
            </a:r>
            <a:endParaRPr lang="hr-HR" dirty="0" smtClean="0"/>
          </a:p>
          <a:p>
            <a:r>
              <a:rPr lang="hr-HR" dirty="0" smtClean="0"/>
              <a:t>18.01.2016</a:t>
            </a:r>
            <a:endParaRPr lang="hr-HR" dirty="0" smtClean="0"/>
          </a:p>
          <a:p>
            <a:r>
              <a:rPr lang="hr-HR" dirty="0" err="1" smtClean="0"/>
              <a:t>Teacher</a:t>
            </a:r>
            <a:r>
              <a:rPr lang="hr-HR" dirty="0" smtClean="0"/>
              <a:t>: </a:t>
            </a:r>
            <a:r>
              <a:rPr lang="hr-HR" dirty="0" smtClean="0"/>
              <a:t>Iva </a:t>
            </a:r>
            <a:r>
              <a:rPr lang="hr-HR" dirty="0" smtClean="0"/>
              <a:t>Naranđa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020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Atari ST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62" y="2201386"/>
            <a:ext cx="4451084" cy="3120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7073" y="2389909"/>
            <a:ext cx="4208318" cy="1477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Motorola </a:t>
            </a:r>
            <a:r>
              <a:rPr lang="hr-HR" dirty="0"/>
              <a:t>68000</a:t>
            </a:r>
          </a:p>
          <a:p>
            <a:r>
              <a:rPr lang="hr-HR" dirty="0"/>
              <a:t>CPU - 8 MHz</a:t>
            </a:r>
          </a:p>
          <a:p>
            <a:r>
              <a:rPr lang="hr-HR" dirty="0"/>
              <a:t>RAM - 524.288 </a:t>
            </a:r>
            <a:r>
              <a:rPr lang="hr-HR" dirty="0"/>
              <a:t>B</a:t>
            </a:r>
            <a:r>
              <a:rPr lang="hr-HR" dirty="0" smtClean="0"/>
              <a:t> - </a:t>
            </a:r>
            <a:r>
              <a:rPr lang="hr-HR" dirty="0"/>
              <a:t>4.194.304 </a:t>
            </a:r>
            <a:r>
              <a:rPr lang="hr-HR" dirty="0" smtClean="0"/>
              <a:t>B</a:t>
            </a:r>
            <a:endParaRPr lang="hr-HR" dirty="0"/>
          </a:p>
          <a:p>
            <a:r>
              <a:rPr lang="hr-HR" dirty="0" smtClean="0"/>
              <a:t>1985</a:t>
            </a:r>
            <a:endParaRPr lang="hr-HR" dirty="0"/>
          </a:p>
          <a:p>
            <a:r>
              <a:rPr lang="hr-HR" dirty="0" smtClean="0"/>
              <a:t>OS: TOS </a:t>
            </a:r>
            <a:r>
              <a:rPr lang="hr-HR" dirty="0"/>
              <a:t>1.x</a:t>
            </a:r>
          </a:p>
        </p:txBody>
      </p:sp>
    </p:spTree>
    <p:extLst>
      <p:ext uri="{BB962C8B-B14F-4D97-AF65-F5344CB8AC3E}">
        <p14:creationId xmlns:p14="http://schemas.microsoft.com/office/powerpoint/2010/main" val="3109949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Commodore </a:t>
            </a:r>
            <a:r>
              <a:rPr lang="hr-HR" dirty="0" smtClean="0"/>
              <a:t>64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802" y="2338526"/>
            <a:ext cx="5397644" cy="2846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3555" y="2337955"/>
            <a:ext cx="3377045" cy="1754326"/>
          </a:xfrm>
          <a:prstGeom prst="rect">
            <a:avLst/>
          </a:prstGeom>
          <a:effectLst>
            <a:outerShdw blurRad="76200" dist="38100" dir="5400000" rotWithShape="0">
              <a:srgbClr val="000000">
                <a:alpha val="75000"/>
              </a:srgbClr>
            </a:outerShdw>
            <a:reflection blurRad="6350" stA="50000" endA="300" endPos="900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CPU - 7 </a:t>
            </a:r>
            <a:r>
              <a:rPr lang="hr-HR" dirty="0" smtClean="0"/>
              <a:t>MHz</a:t>
            </a:r>
            <a:endParaRPr lang="hr-HR" dirty="0"/>
          </a:p>
          <a:p>
            <a:r>
              <a:rPr lang="hr-HR" dirty="0" err="1" smtClean="0"/>
              <a:t>Memory</a:t>
            </a:r>
            <a:r>
              <a:rPr lang="hr-HR" dirty="0" smtClean="0"/>
              <a:t> 256 </a:t>
            </a:r>
            <a:r>
              <a:rPr lang="hr-HR" dirty="0" err="1" smtClean="0"/>
              <a:t>Kb</a:t>
            </a:r>
            <a:endParaRPr lang="hr-HR" dirty="0"/>
          </a:p>
          <a:p>
            <a:r>
              <a:rPr lang="hr-HR" dirty="0" err="1" smtClean="0"/>
              <a:t>Microprocessor</a:t>
            </a:r>
            <a:r>
              <a:rPr lang="hr-HR" dirty="0" smtClean="0"/>
              <a:t> </a:t>
            </a:r>
            <a:r>
              <a:rPr lang="hr-HR" dirty="0"/>
              <a:t>- MOS Technology 6510/8500</a:t>
            </a:r>
          </a:p>
          <a:p>
            <a:r>
              <a:rPr lang="hr-HR" dirty="0"/>
              <a:t>RAM – 64 </a:t>
            </a:r>
            <a:r>
              <a:rPr lang="hr-HR" dirty="0" err="1"/>
              <a:t>Kb</a:t>
            </a:r>
            <a:endParaRPr lang="hr-HR" dirty="0"/>
          </a:p>
          <a:p>
            <a:r>
              <a:rPr lang="hr-HR" dirty="0"/>
              <a:t>ROM – 20 </a:t>
            </a:r>
            <a:r>
              <a:rPr lang="hr-HR" dirty="0" err="1"/>
              <a:t>Kb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8211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Amiga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84" y="2503380"/>
            <a:ext cx="6022943" cy="4037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0966" y="1580050"/>
            <a:ext cx="4933507" cy="923330"/>
          </a:xfrm>
          <a:prstGeom prst="rect">
            <a:avLst/>
          </a:prstGeom>
          <a:effectLst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OS – Commodore</a:t>
            </a:r>
          </a:p>
          <a:p>
            <a:r>
              <a:rPr lang="hr-HR" dirty="0" err="1" smtClean="0"/>
              <a:t>Microprocessor</a:t>
            </a:r>
            <a:r>
              <a:rPr lang="hr-HR" dirty="0" smtClean="0"/>
              <a:t> </a:t>
            </a:r>
            <a:r>
              <a:rPr lang="hr-HR" dirty="0"/>
              <a:t>- Motorola 68000, 68020, 68030 </a:t>
            </a:r>
            <a:r>
              <a:rPr lang="hr-HR" dirty="0" err="1" smtClean="0"/>
              <a:t>and</a:t>
            </a:r>
            <a:r>
              <a:rPr lang="hr-HR" dirty="0" smtClean="0"/>
              <a:t> 68040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542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ZX </a:t>
            </a:r>
            <a:r>
              <a:rPr lang="hr-HR" dirty="0" smtClean="0"/>
              <a:t>80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51" y="1580050"/>
            <a:ext cx="4683704" cy="34159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4172" y="2186819"/>
            <a:ext cx="4291446" cy="203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/>
              <a:t>OS - Sinclair Research</a:t>
            </a:r>
          </a:p>
          <a:p>
            <a:r>
              <a:rPr lang="hr-HR" dirty="0" smtClean="0"/>
              <a:t>1980</a:t>
            </a:r>
            <a:endParaRPr lang="hr-HR" dirty="0"/>
          </a:p>
          <a:p>
            <a:r>
              <a:rPr lang="hr-HR" dirty="0" err="1" smtClean="0"/>
              <a:t>Microprocessor</a:t>
            </a:r>
            <a:r>
              <a:rPr lang="hr-HR" dirty="0" smtClean="0"/>
              <a:t> </a:t>
            </a:r>
            <a:r>
              <a:rPr lang="hr-HR" dirty="0"/>
              <a:t>- NEC </a:t>
            </a:r>
            <a:r>
              <a:rPr lang="el-GR" dirty="0"/>
              <a:t>μ</a:t>
            </a:r>
            <a:r>
              <a:rPr lang="hr-HR" dirty="0"/>
              <a:t>PD780C-1 </a:t>
            </a:r>
            <a:r>
              <a:rPr lang="hr-HR" dirty="0" smtClean="0"/>
              <a:t>(</a:t>
            </a:r>
            <a:r>
              <a:rPr lang="hr-HR" dirty="0" err="1" smtClean="0"/>
              <a:t>clone</a:t>
            </a:r>
            <a:r>
              <a:rPr lang="hr-HR" dirty="0" smtClean="0"/>
              <a:t> </a:t>
            </a:r>
            <a:r>
              <a:rPr lang="hr-HR" dirty="0" err="1" smtClean="0"/>
              <a:t>Zilog</a:t>
            </a:r>
            <a:r>
              <a:rPr lang="hr-HR" dirty="0" smtClean="0"/>
              <a:t> </a:t>
            </a:r>
            <a:r>
              <a:rPr lang="hr-HR" dirty="0"/>
              <a:t>Z80)</a:t>
            </a:r>
          </a:p>
          <a:p>
            <a:r>
              <a:rPr lang="hr-HR" dirty="0"/>
              <a:t>CPU – 3,25 MHz</a:t>
            </a:r>
          </a:p>
          <a:p>
            <a:r>
              <a:rPr lang="hr-HR" dirty="0"/>
              <a:t>RAM – 1 </a:t>
            </a:r>
            <a:r>
              <a:rPr lang="hr-HR" dirty="0" err="1"/>
              <a:t>Kb</a:t>
            </a:r>
            <a:r>
              <a:rPr lang="hr-HR" dirty="0"/>
              <a:t> </a:t>
            </a:r>
            <a:r>
              <a:rPr lang="hr-HR" dirty="0"/>
              <a:t>-</a:t>
            </a:r>
            <a:r>
              <a:rPr lang="hr-HR" dirty="0" smtClean="0"/>
              <a:t> </a:t>
            </a:r>
            <a:r>
              <a:rPr lang="hr-HR" dirty="0"/>
              <a:t>16 Kb</a:t>
            </a:r>
          </a:p>
          <a:p>
            <a:r>
              <a:rPr lang="hr-HR" dirty="0"/>
              <a:t>ROM – 4 Kb</a:t>
            </a:r>
          </a:p>
        </p:txBody>
      </p:sp>
    </p:spTree>
    <p:extLst>
      <p:ext uri="{BB962C8B-B14F-4D97-AF65-F5344CB8AC3E}">
        <p14:creationId xmlns:p14="http://schemas.microsoft.com/office/powerpoint/2010/main" val="3608107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ZX 81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006" y="1898361"/>
            <a:ext cx="5874328" cy="4223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5334" y="2161309"/>
            <a:ext cx="3467450" cy="12003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1981</a:t>
            </a:r>
            <a:endParaRPr lang="hr-HR" dirty="0"/>
          </a:p>
          <a:p>
            <a:r>
              <a:rPr lang="hr-HR" dirty="0"/>
              <a:t>CPU - NEC Z-80A, </a:t>
            </a:r>
            <a:r>
              <a:rPr lang="hr-HR" dirty="0" smtClean="0"/>
              <a:t>3.25 MHz</a:t>
            </a:r>
            <a:endParaRPr lang="hr-HR" dirty="0"/>
          </a:p>
          <a:p>
            <a:r>
              <a:rPr lang="hr-HR" dirty="0"/>
              <a:t>RAM - 1 </a:t>
            </a:r>
            <a:r>
              <a:rPr lang="hr-HR" dirty="0" err="1"/>
              <a:t>Kb</a:t>
            </a:r>
            <a:r>
              <a:rPr lang="hr-HR" dirty="0"/>
              <a:t> </a:t>
            </a:r>
            <a:r>
              <a:rPr lang="hr-HR" dirty="0"/>
              <a:t>-</a:t>
            </a:r>
            <a:r>
              <a:rPr lang="hr-HR" dirty="0" smtClean="0"/>
              <a:t> </a:t>
            </a:r>
            <a:r>
              <a:rPr lang="hr-HR" dirty="0"/>
              <a:t>64 </a:t>
            </a:r>
            <a:r>
              <a:rPr lang="hr-HR" dirty="0" err="1"/>
              <a:t>Kb</a:t>
            </a:r>
            <a:endParaRPr lang="hr-HR" dirty="0"/>
          </a:p>
          <a:p>
            <a:r>
              <a:rPr lang="hr-HR" dirty="0"/>
              <a:t>OS - ROM BASIC</a:t>
            </a:r>
          </a:p>
        </p:txBody>
      </p:sp>
    </p:spTree>
    <p:extLst>
      <p:ext uri="{BB962C8B-B14F-4D97-AF65-F5344CB8AC3E}">
        <p14:creationId xmlns:p14="http://schemas.microsoft.com/office/powerpoint/2010/main" val="1182161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ZX Spectrum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078" y="1898505"/>
            <a:ext cx="5630140" cy="3409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4955" y="2203187"/>
            <a:ext cx="3241963" cy="2031325"/>
          </a:xfrm>
          <a:prstGeom prst="rect">
            <a:avLst/>
          </a:prstGeom>
          <a:effectLst>
            <a:outerShdw blurRad="76200" dist="38100" dir="5400000" rotWithShape="0">
              <a:srgbClr val="000000">
                <a:alpha val="75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1982</a:t>
            </a:r>
            <a:endParaRPr lang="hr-HR" dirty="0"/>
          </a:p>
          <a:p>
            <a:r>
              <a:rPr lang="hr-HR" smtClean="0"/>
              <a:t>Microprocessor</a:t>
            </a:r>
            <a:r>
              <a:rPr lang="hr-HR" dirty="0" smtClean="0"/>
              <a:t> </a:t>
            </a:r>
            <a:r>
              <a:rPr lang="hr-HR" dirty="0"/>
              <a:t>– </a:t>
            </a:r>
            <a:r>
              <a:rPr lang="hr-HR" dirty="0" err="1"/>
              <a:t>Zilog</a:t>
            </a:r>
            <a:r>
              <a:rPr lang="hr-HR" dirty="0"/>
              <a:t> Z80</a:t>
            </a:r>
          </a:p>
          <a:p>
            <a:r>
              <a:rPr lang="hr-HR" dirty="0"/>
              <a:t>CPU – 3,5 MHz</a:t>
            </a:r>
          </a:p>
          <a:p>
            <a:r>
              <a:rPr lang="hr-HR" dirty="0"/>
              <a:t>ROM – 16 </a:t>
            </a:r>
            <a:r>
              <a:rPr lang="hr-HR" dirty="0" err="1"/>
              <a:t>Kb</a:t>
            </a:r>
            <a:endParaRPr lang="hr-HR" dirty="0"/>
          </a:p>
          <a:p>
            <a:r>
              <a:rPr lang="hr-HR" dirty="0"/>
              <a:t>RAM – 48 </a:t>
            </a:r>
            <a:r>
              <a:rPr lang="hr-HR" dirty="0" err="1"/>
              <a:t>Kb</a:t>
            </a:r>
            <a:endParaRPr lang="hr-HR" dirty="0"/>
          </a:p>
          <a:p>
            <a:r>
              <a:rPr lang="hr-HR" dirty="0"/>
              <a:t>OS - Sinclair BASIC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4859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Links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0899" y="1732449"/>
            <a:ext cx="9146657" cy="4058751"/>
          </a:xfrm>
        </p:spPr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hr.wikipedia.org/wiki/Atari_ST</a:t>
            </a:r>
            <a:endParaRPr lang="hr-HR" dirty="0" smtClean="0"/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hr.wikipedia.org/wiki/Commodore_64</a:t>
            </a:r>
            <a:endParaRPr lang="hr-HR" dirty="0" smtClean="0"/>
          </a:p>
          <a:p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hr.wikipedia.org/wiki/Amiga</a:t>
            </a:r>
            <a:endParaRPr lang="hr-HR" dirty="0" smtClean="0"/>
          </a:p>
          <a:p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hr.wikipedia.org/wiki/ZX_80</a:t>
            </a:r>
            <a:endParaRPr lang="hr-HR" dirty="0" smtClean="0"/>
          </a:p>
          <a:p>
            <a:r>
              <a:rPr lang="hr-HR" dirty="0">
                <a:hlinkClick r:id="rId6"/>
              </a:rPr>
              <a:t>https://</a:t>
            </a:r>
            <a:r>
              <a:rPr lang="hr-HR" dirty="0" smtClean="0">
                <a:hlinkClick r:id="rId6"/>
              </a:rPr>
              <a:t>hr.wikipedia.org/wiki/ZX_81</a:t>
            </a:r>
            <a:endParaRPr lang="hr-HR" dirty="0" smtClean="0"/>
          </a:p>
          <a:p>
            <a:r>
              <a:rPr lang="hr-HR" dirty="0">
                <a:hlinkClick r:id="rId7"/>
              </a:rPr>
              <a:t>https://</a:t>
            </a:r>
            <a:r>
              <a:rPr lang="hr-HR" dirty="0" smtClean="0">
                <a:hlinkClick r:id="rId7"/>
              </a:rPr>
              <a:t>hr.wikipedia.org/wiki/ZX_Spectrum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507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187</TotalTime>
  <Words>194</Words>
  <Application>Microsoft Office PowerPoint</Application>
  <PresentationFormat>Široki zaslon</PresentationFormat>
  <Paragraphs>51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Calisto MT</vt:lpstr>
      <vt:lpstr>Trebuchet MS</vt:lpstr>
      <vt:lpstr>Wingdings 2</vt:lpstr>
      <vt:lpstr>Slate</vt:lpstr>
      <vt:lpstr> </vt:lpstr>
      <vt:lpstr>Created by:</vt:lpstr>
      <vt:lpstr>Atari ST</vt:lpstr>
      <vt:lpstr>Commodore 64</vt:lpstr>
      <vt:lpstr>Amiga</vt:lpstr>
      <vt:lpstr>ZX 80</vt:lpstr>
      <vt:lpstr>ZX 81</vt:lpstr>
      <vt:lpstr>ZX Spectrum</vt:lpstr>
      <vt:lpstr>Links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ucenik</dc:creator>
  <cp:lastModifiedBy>II. OŠ ČAKOVEC</cp:lastModifiedBy>
  <cp:revision>23</cp:revision>
  <dcterms:created xsi:type="dcterms:W3CDTF">2016-01-18T16:53:13Z</dcterms:created>
  <dcterms:modified xsi:type="dcterms:W3CDTF">2016-02-06T08:55:10Z</dcterms:modified>
</cp:coreProperties>
</file>