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amerapedia.wikia.com/wiki/Kodak_Retina_I" TargetMode="External"/><Relationship Id="rId2" Type="http://schemas.openxmlformats.org/officeDocument/2006/relationships/hyperlink" Target="http://camerapedia.wikia.com/wiki/Kodak_Vollenda_62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33737" y="231820"/>
            <a:ext cx="10165575" cy="3374265"/>
          </a:xfrm>
        </p:spPr>
        <p:txBody>
          <a:bodyPr/>
          <a:lstStyle/>
          <a:p>
            <a:r>
              <a:rPr lang="hr-HR" dirty="0" err="1" smtClean="0"/>
              <a:t>Kodak</a:t>
            </a:r>
            <a:r>
              <a:rPr lang="hr-HR" dirty="0" smtClean="0"/>
              <a:t> </a:t>
            </a:r>
            <a:r>
              <a:rPr lang="hr-HR" dirty="0" err="1" smtClean="0"/>
              <a:t>Vollenda</a:t>
            </a:r>
            <a:r>
              <a:rPr lang="hr-HR" dirty="0" smtClean="0"/>
              <a:t> 620</a:t>
            </a:r>
            <a:br>
              <a:rPr lang="hr-HR" dirty="0" smtClean="0"/>
            </a:br>
            <a:r>
              <a:rPr lang="hr-HR" dirty="0" err="1" smtClean="0"/>
              <a:t>Kodak</a:t>
            </a:r>
            <a:r>
              <a:rPr lang="hr-HR" dirty="0" smtClean="0"/>
              <a:t> Retina I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779" y="2844800"/>
            <a:ext cx="3719490" cy="37194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1754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74220" y="465597"/>
            <a:ext cx="9404723" cy="1400530"/>
          </a:xfrm>
        </p:spPr>
        <p:txBody>
          <a:bodyPr/>
          <a:lstStyle/>
          <a:p>
            <a:r>
              <a:rPr lang="hr-HR" dirty="0" err="1" smtClean="0"/>
              <a:t>Kodak</a:t>
            </a:r>
            <a:r>
              <a:rPr lang="hr-HR" dirty="0" smtClean="0"/>
              <a:t> </a:t>
            </a:r>
            <a:r>
              <a:rPr lang="hr-HR" dirty="0" err="1" smtClean="0"/>
              <a:t>Vollenda</a:t>
            </a:r>
            <a:r>
              <a:rPr lang="hr-HR" dirty="0" smtClean="0"/>
              <a:t> 620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3310" y="1918012"/>
            <a:ext cx="8946541" cy="4195481"/>
          </a:xfrm>
        </p:spPr>
        <p:txBody>
          <a:bodyPr>
            <a:noAutofit/>
          </a:bodyPr>
          <a:lstStyle/>
          <a:p>
            <a:pPr fontAlgn="base"/>
            <a:r>
              <a:rPr lang="hr-HR" sz="2400" dirty="0"/>
              <a:t>Film: roll 620 film, </a:t>
            </a:r>
            <a:r>
              <a:rPr lang="hr-HR" sz="2400" dirty="0" err="1"/>
              <a:t>frame</a:t>
            </a:r>
            <a:r>
              <a:rPr lang="hr-HR" sz="2400" dirty="0"/>
              <a:t> </a:t>
            </a:r>
            <a:r>
              <a:rPr lang="hr-HR" sz="2400" dirty="0" err="1"/>
              <a:t>size</a:t>
            </a:r>
            <a:r>
              <a:rPr lang="hr-HR" sz="2400" dirty="0"/>
              <a:t>: 6x9cm </a:t>
            </a:r>
            <a:r>
              <a:rPr lang="hr-HR" sz="2400" dirty="0" err="1"/>
              <a:t>or</a:t>
            </a:r>
            <a:r>
              <a:rPr lang="hr-HR" sz="2400" dirty="0"/>
              <a:t> 6x6cm</a:t>
            </a:r>
          </a:p>
          <a:p>
            <a:pPr fontAlgn="base"/>
            <a:r>
              <a:rPr lang="hr-HR" sz="2400" dirty="0" err="1"/>
              <a:t>Lens</a:t>
            </a:r>
            <a:r>
              <a:rPr lang="hr-HR" sz="2400" dirty="0"/>
              <a:t>: </a:t>
            </a:r>
            <a:r>
              <a:rPr lang="hr-HR" sz="2400" dirty="0" err="1"/>
              <a:t>it</a:t>
            </a:r>
            <a:r>
              <a:rPr lang="hr-HR" sz="2400" dirty="0"/>
              <a:t> </a:t>
            </a:r>
            <a:r>
              <a:rPr lang="hr-HR" sz="2400" dirty="0" err="1"/>
              <a:t>offered</a:t>
            </a:r>
            <a:r>
              <a:rPr lang="hr-HR" sz="2400" dirty="0"/>
              <a:t> </a:t>
            </a:r>
            <a:r>
              <a:rPr lang="hr-HR" sz="2400" dirty="0" err="1"/>
              <a:t>varios</a:t>
            </a:r>
            <a:r>
              <a:rPr lang="hr-HR" sz="2400" dirty="0"/>
              <a:t> </a:t>
            </a:r>
            <a:r>
              <a:rPr lang="hr-HR" sz="2400" dirty="0" err="1"/>
              <a:t>lens</a:t>
            </a:r>
            <a:r>
              <a:rPr lang="hr-HR" sz="2400" dirty="0"/>
              <a:t>/</a:t>
            </a:r>
            <a:r>
              <a:rPr lang="hr-HR" sz="2400" dirty="0" err="1"/>
              <a:t>shutter</a:t>
            </a:r>
            <a:r>
              <a:rPr lang="hr-HR" sz="2400" dirty="0"/>
              <a:t> </a:t>
            </a:r>
            <a:r>
              <a:rPr lang="hr-HR" sz="2400" dirty="0" err="1"/>
              <a:t>combinations</a:t>
            </a:r>
            <a:r>
              <a:rPr lang="hr-HR" sz="2400" dirty="0"/>
              <a:t>, </a:t>
            </a:r>
            <a:r>
              <a:rPr lang="hr-HR" sz="2400" dirty="0" err="1"/>
              <a:t>eg.Kodak</a:t>
            </a:r>
            <a:r>
              <a:rPr lang="hr-HR" sz="2400" dirty="0"/>
              <a:t> </a:t>
            </a:r>
            <a:r>
              <a:rPr lang="hr-HR" sz="2400" dirty="0" err="1"/>
              <a:t>Anastigmat</a:t>
            </a:r>
            <a:r>
              <a:rPr lang="hr-HR" sz="2400" dirty="0"/>
              <a:t> 105mm f/4.5, Carl </a:t>
            </a:r>
            <a:r>
              <a:rPr lang="hr-HR" sz="2400" dirty="0" err="1"/>
              <a:t>Zeiss</a:t>
            </a:r>
            <a:r>
              <a:rPr lang="hr-HR" sz="2400" dirty="0"/>
              <a:t> Tessar 105mm f/4.5</a:t>
            </a:r>
          </a:p>
          <a:p>
            <a:pPr fontAlgn="base"/>
            <a:r>
              <a:rPr lang="hr-HR" sz="2400" dirty="0" err="1"/>
              <a:t>Shutter</a:t>
            </a:r>
            <a:r>
              <a:rPr lang="hr-HR" sz="2400" dirty="0"/>
              <a:t>: Compur, Compur-S </a:t>
            </a:r>
            <a:r>
              <a:rPr lang="hr-HR" sz="2400" dirty="0" err="1"/>
              <a:t>with</a:t>
            </a:r>
            <a:r>
              <a:rPr lang="hr-HR" sz="2400" dirty="0"/>
              <a:t> </a:t>
            </a:r>
            <a:r>
              <a:rPr lang="hr-HR" sz="2400" dirty="0" err="1"/>
              <a:t>speeds</a:t>
            </a:r>
            <a:r>
              <a:rPr lang="hr-HR" sz="2400" dirty="0"/>
              <a:t> 1-1/250 +T &amp; </a:t>
            </a:r>
            <a:r>
              <a:rPr lang="hr-HR" sz="2400" dirty="0" smtClean="0"/>
              <a:t>B</a:t>
            </a:r>
          </a:p>
          <a:p>
            <a:pPr fontAlgn="base"/>
            <a:r>
              <a:rPr lang="hr-HR" sz="2400" dirty="0" err="1" smtClean="0"/>
              <a:t>Focusing</a:t>
            </a:r>
            <a:r>
              <a:rPr lang="hr-HR" sz="2400" dirty="0"/>
              <a:t>: manual, </a:t>
            </a:r>
            <a:r>
              <a:rPr lang="hr-HR" sz="2400" dirty="0" err="1"/>
              <a:t>lens</a:t>
            </a:r>
            <a:r>
              <a:rPr lang="hr-HR" sz="2400" dirty="0"/>
              <a:t> </a:t>
            </a:r>
            <a:r>
              <a:rPr lang="hr-HR" sz="2400" dirty="0" err="1"/>
              <a:t>mount</a:t>
            </a:r>
            <a:r>
              <a:rPr lang="hr-HR" sz="2400" dirty="0"/>
              <a:t> </a:t>
            </a:r>
            <a:r>
              <a:rPr lang="hr-HR" sz="2400" dirty="0" err="1"/>
              <a:t>have</a:t>
            </a:r>
            <a:r>
              <a:rPr lang="hr-HR" sz="2400" dirty="0"/>
              <a:t> a distance </a:t>
            </a:r>
            <a:r>
              <a:rPr lang="hr-HR" sz="2400" dirty="0" err="1"/>
              <a:t>scale</a:t>
            </a:r>
            <a:endParaRPr lang="hr-HR" sz="2400" dirty="0"/>
          </a:p>
          <a:p>
            <a:pPr fontAlgn="base"/>
            <a:r>
              <a:rPr lang="hr-HR" sz="2400" dirty="0" err="1"/>
              <a:t>Viewfinders</a:t>
            </a:r>
            <a:r>
              <a:rPr lang="hr-HR" sz="2400" dirty="0"/>
              <a:t>: </a:t>
            </a:r>
            <a:r>
              <a:rPr lang="hr-HR" sz="2400" dirty="0" err="1"/>
              <a:t>brilliant</a:t>
            </a:r>
            <a:r>
              <a:rPr lang="hr-HR" sz="2400" dirty="0"/>
              <a:t> </a:t>
            </a:r>
            <a:r>
              <a:rPr lang="hr-HR" sz="2400" dirty="0" err="1"/>
              <a:t>finder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sports</a:t>
            </a:r>
            <a:r>
              <a:rPr lang="hr-HR" sz="2400" dirty="0"/>
              <a:t> </a:t>
            </a:r>
            <a:r>
              <a:rPr lang="hr-HR" sz="2400" dirty="0" err="1"/>
              <a:t>frame</a:t>
            </a:r>
            <a:r>
              <a:rPr lang="hr-HR" sz="2400" dirty="0"/>
              <a:t> </a:t>
            </a:r>
            <a:r>
              <a:rPr lang="hr-HR" sz="2400" dirty="0" err="1" smtClean="0"/>
              <a:t>finder</a:t>
            </a:r>
            <a:endParaRPr lang="hr-HR" sz="2400" dirty="0"/>
          </a:p>
          <a:p>
            <a:pPr fontAlgn="base"/>
            <a:r>
              <a:rPr lang="hr-HR" sz="2400" dirty="0" err="1" smtClean="0"/>
              <a:t>Self-timer</a:t>
            </a:r>
            <a:endParaRPr lang="hr-HR" sz="24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2099256" y="1250731"/>
            <a:ext cx="53833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err="1"/>
              <a:t>Specifications</a:t>
            </a:r>
            <a:endParaRPr lang="hr-HR" sz="32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376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Kodak</a:t>
            </a:r>
            <a:r>
              <a:rPr lang="hr-HR" dirty="0" smtClean="0"/>
              <a:t> </a:t>
            </a:r>
            <a:r>
              <a:rPr lang="hr-HR" dirty="0" err="1" smtClean="0"/>
              <a:t>Vollenda</a:t>
            </a:r>
            <a:r>
              <a:rPr lang="hr-HR" dirty="0" smtClean="0"/>
              <a:t> 620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352" y="2434483"/>
            <a:ext cx="2724444" cy="27244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5888" y="2434483"/>
            <a:ext cx="2724444" cy="27244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640" y="2434483"/>
            <a:ext cx="2736888" cy="2736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7620" y="2434483"/>
            <a:ext cx="2724444" cy="27244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59991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74220" y="652388"/>
            <a:ext cx="9404723" cy="1400530"/>
          </a:xfrm>
        </p:spPr>
        <p:txBody>
          <a:bodyPr/>
          <a:lstStyle/>
          <a:p>
            <a:r>
              <a:rPr lang="hr-HR" dirty="0" err="1" smtClean="0"/>
              <a:t>Kodak</a:t>
            </a:r>
            <a:r>
              <a:rPr lang="hr-HR" dirty="0" smtClean="0"/>
              <a:t> Retina 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5003" y="1352653"/>
            <a:ext cx="10303098" cy="525584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dirty="0" smtClean="0"/>
              <a:t> </a:t>
            </a:r>
            <a:r>
              <a:rPr lang="hr-HR" sz="3200" b="1" dirty="0" err="1" smtClean="0"/>
              <a:t>Specifications</a:t>
            </a:r>
            <a:endParaRPr lang="hr-HR" sz="3200" b="1" dirty="0" smtClean="0"/>
          </a:p>
          <a:p>
            <a:pPr fontAlgn="base"/>
            <a:r>
              <a:rPr lang="hr-HR" sz="2800" dirty="0" err="1"/>
              <a:t>Lens</a:t>
            </a:r>
            <a:r>
              <a:rPr lang="hr-HR" sz="2800" dirty="0"/>
              <a:t>: </a:t>
            </a:r>
            <a:r>
              <a:rPr lang="hr-HR" sz="2800" dirty="0" err="1"/>
              <a:t>Kodak</a:t>
            </a:r>
            <a:r>
              <a:rPr lang="hr-HR" sz="2800" dirty="0"/>
              <a:t> </a:t>
            </a:r>
            <a:r>
              <a:rPr lang="hr-HR" sz="2800" dirty="0" err="1"/>
              <a:t>Anastigmat</a:t>
            </a:r>
            <a:r>
              <a:rPr lang="hr-HR" sz="2800" dirty="0"/>
              <a:t> </a:t>
            </a:r>
            <a:r>
              <a:rPr lang="hr-HR" sz="2800" dirty="0" err="1"/>
              <a:t>Ektar</a:t>
            </a:r>
            <a:r>
              <a:rPr lang="hr-HR" sz="2800" dirty="0"/>
              <a:t> 50mm f/3.5 filter slip </a:t>
            </a:r>
            <a:r>
              <a:rPr lang="hr-HR" sz="2800" dirty="0" smtClean="0"/>
              <a:t>on</a:t>
            </a:r>
          </a:p>
          <a:p>
            <a:pPr fontAlgn="base"/>
            <a:r>
              <a:rPr lang="hr-HR" sz="2800" dirty="0" err="1" smtClean="0"/>
              <a:t>Focus</a:t>
            </a:r>
            <a:r>
              <a:rPr lang="hr-HR" sz="2800" dirty="0" smtClean="0"/>
              <a:t> </a:t>
            </a:r>
            <a:r>
              <a:rPr lang="hr-HR" sz="2800" dirty="0" err="1"/>
              <a:t>range</a:t>
            </a:r>
            <a:r>
              <a:rPr lang="hr-HR" sz="2800" dirty="0"/>
              <a:t>: 1-10m +</a:t>
            </a:r>
            <a:r>
              <a:rPr lang="hr-HR" sz="2800" dirty="0" err="1"/>
              <a:t>inf</a:t>
            </a:r>
            <a:endParaRPr lang="hr-HR" sz="2800" dirty="0"/>
          </a:p>
          <a:p>
            <a:pPr fontAlgn="base"/>
            <a:r>
              <a:rPr lang="hr-HR" sz="2800" dirty="0" err="1"/>
              <a:t>Focusing</a:t>
            </a:r>
            <a:r>
              <a:rPr lang="hr-HR" sz="2800" dirty="0"/>
              <a:t>: </a:t>
            </a:r>
            <a:r>
              <a:rPr lang="hr-HR" sz="2800" dirty="0" err="1"/>
              <a:t>by</a:t>
            </a:r>
            <a:r>
              <a:rPr lang="hr-HR" sz="2800" dirty="0"/>
              <a:t> a </a:t>
            </a:r>
            <a:r>
              <a:rPr lang="hr-HR" sz="2800" dirty="0" err="1"/>
              <a:t>small</a:t>
            </a:r>
            <a:r>
              <a:rPr lang="hr-HR" sz="2800" dirty="0"/>
              <a:t> </a:t>
            </a:r>
            <a:r>
              <a:rPr lang="hr-HR" sz="2800" dirty="0" err="1"/>
              <a:t>handle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scale</a:t>
            </a:r>
            <a:r>
              <a:rPr lang="hr-HR" sz="2800" dirty="0"/>
              <a:t> </a:t>
            </a:r>
            <a:r>
              <a:rPr lang="hr-HR" sz="2800" dirty="0" err="1"/>
              <a:t>behind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lens-shutter</a:t>
            </a:r>
            <a:r>
              <a:rPr lang="hr-HR" sz="2800" dirty="0"/>
              <a:t> </a:t>
            </a:r>
            <a:r>
              <a:rPr lang="hr-HR" sz="2800" dirty="0" err="1" smtClean="0"/>
              <a:t>barrel</a:t>
            </a:r>
            <a:endParaRPr lang="hr-HR" sz="2800" dirty="0"/>
          </a:p>
          <a:p>
            <a:pPr fontAlgn="base"/>
            <a:r>
              <a:rPr lang="hr-HR" sz="2800" dirty="0" err="1" smtClean="0"/>
              <a:t>Shutter</a:t>
            </a:r>
            <a:r>
              <a:rPr lang="hr-HR" sz="2800" dirty="0"/>
              <a:t>: </a:t>
            </a:r>
            <a:r>
              <a:rPr lang="hr-HR" sz="2800" dirty="0" err="1"/>
              <a:t>Compur</a:t>
            </a:r>
            <a:r>
              <a:rPr lang="hr-HR" sz="2800" dirty="0"/>
              <a:t> </a:t>
            </a:r>
            <a:r>
              <a:rPr lang="hr-HR" sz="2800" dirty="0" err="1"/>
              <a:t>Rapid</a:t>
            </a:r>
            <a:r>
              <a:rPr lang="hr-HR" sz="2800" dirty="0"/>
              <a:t> </a:t>
            </a:r>
            <a:r>
              <a:rPr lang="hr-HR" sz="2800" dirty="0" err="1"/>
              <a:t>leaf</a:t>
            </a:r>
            <a:r>
              <a:rPr lang="hr-HR" sz="2800" dirty="0"/>
              <a:t> </a:t>
            </a:r>
            <a:r>
              <a:rPr lang="hr-HR" sz="2800" dirty="0" err="1"/>
              <a:t>shutter</a:t>
            </a:r>
            <a:r>
              <a:rPr lang="hr-HR" sz="2800" dirty="0"/>
              <a:t>, </a:t>
            </a:r>
            <a:r>
              <a:rPr lang="hr-HR" sz="2800" dirty="0" err="1"/>
              <a:t>speeds</a:t>
            </a:r>
            <a:r>
              <a:rPr lang="hr-HR" sz="2800" dirty="0"/>
              <a:t>: 1-1/500 + </a:t>
            </a:r>
            <a:r>
              <a:rPr lang="hr-HR" sz="2800" dirty="0" smtClean="0"/>
              <a:t>T&amp;B</a:t>
            </a:r>
            <a:endParaRPr lang="en-US" sz="2800" dirty="0"/>
          </a:p>
          <a:p>
            <a:pPr fontAlgn="base"/>
            <a:r>
              <a:rPr lang="en-US" sz="2800" dirty="0"/>
              <a:t>Others: Tripod socket: 3/8 inch; Embossing on the back cover: Retina; Sticker inside of the back cover: Kodak Film, </a:t>
            </a:r>
            <a:r>
              <a:rPr lang="en-US" sz="2800" dirty="0" err="1"/>
              <a:t>Panatomic</a:t>
            </a:r>
            <a:r>
              <a:rPr lang="en-US" sz="2800" dirty="0"/>
              <a:t> 135, SS Panchromatic 135; Serial </a:t>
            </a:r>
            <a:r>
              <a:rPr lang="en-US" sz="2800" dirty="0" err="1"/>
              <a:t>no.inside</a:t>
            </a:r>
            <a:r>
              <a:rPr lang="en-US" sz="2800" dirty="0"/>
              <a:t> the camera</a:t>
            </a:r>
          </a:p>
          <a:p>
            <a:pPr fontAlgn="base"/>
            <a:r>
              <a:rPr lang="en-US" sz="2800" dirty="0"/>
              <a:t>Body: metal, Weight: </a:t>
            </a:r>
            <a:r>
              <a:rPr lang="en-US" sz="2800" dirty="0" smtClean="0"/>
              <a:t>471g</a:t>
            </a:r>
            <a:r>
              <a:rPr lang="en-US" dirty="0"/>
              <a:t/>
            </a:r>
            <a:br>
              <a:rPr lang="en-US" dirty="0"/>
            </a:b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6134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74220" y="504234"/>
            <a:ext cx="9404723" cy="1400530"/>
          </a:xfrm>
        </p:spPr>
        <p:txBody>
          <a:bodyPr/>
          <a:lstStyle/>
          <a:p>
            <a:r>
              <a:rPr lang="hr-HR" dirty="0" err="1" smtClean="0"/>
              <a:t>Kodak</a:t>
            </a:r>
            <a:r>
              <a:rPr lang="hr-HR" dirty="0" smtClean="0"/>
              <a:t> Retina I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53" y="2442494"/>
            <a:ext cx="2682000" cy="268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2019" y="2442494"/>
            <a:ext cx="2682000" cy="268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1155" y="2442494"/>
            <a:ext cx="2682000" cy="268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1587" y="2442494"/>
            <a:ext cx="2682000" cy="268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66675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Sources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6111" y="2181706"/>
            <a:ext cx="11408514" cy="2467567"/>
          </a:xfrm>
        </p:spPr>
        <p:txBody>
          <a:bodyPr>
            <a:normAutofit/>
          </a:bodyPr>
          <a:lstStyle/>
          <a:p>
            <a:r>
              <a:rPr lang="hr-HR" sz="2800" dirty="0">
                <a:hlinkClick r:id="rId2"/>
              </a:rPr>
              <a:t>http://</a:t>
            </a:r>
            <a:r>
              <a:rPr lang="hr-HR" sz="2800" dirty="0" smtClean="0">
                <a:hlinkClick r:id="rId2"/>
              </a:rPr>
              <a:t>camerapedia.wikia.com/wiki/Kodak_Vollenda_620</a:t>
            </a:r>
            <a:endParaRPr lang="hr-HR" sz="2800" dirty="0" smtClean="0"/>
          </a:p>
          <a:p>
            <a:r>
              <a:rPr lang="hr-HR" sz="2800" dirty="0">
                <a:hlinkClick r:id="rId3"/>
              </a:rPr>
              <a:t>http://</a:t>
            </a:r>
            <a:r>
              <a:rPr lang="hr-HR" sz="2800" dirty="0" smtClean="0">
                <a:hlinkClick r:id="rId3"/>
              </a:rPr>
              <a:t>camerapedia.wikia.com/wiki/Kodak_Retina_I</a:t>
            </a: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395077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193800"/>
            <a:ext cx="12192001" cy="922618"/>
          </a:xfrm>
        </p:spPr>
        <p:txBody>
          <a:bodyPr/>
          <a:lstStyle/>
          <a:p>
            <a:r>
              <a:rPr lang="hr-HR" sz="3600" dirty="0" smtClean="0"/>
              <a:t>	eTwinning </a:t>
            </a:r>
            <a:r>
              <a:rPr lang="hr-HR" sz="3600" dirty="0" err="1" smtClean="0"/>
              <a:t>project</a:t>
            </a:r>
            <a:r>
              <a:rPr lang="hr-HR" sz="3600" dirty="0" smtClean="0"/>
              <a:t>: </a:t>
            </a:r>
            <a:r>
              <a:rPr lang="hr-HR" sz="3600" dirty="0" smtClean="0"/>
              <a:t>On </a:t>
            </a:r>
            <a:r>
              <a:rPr lang="hr-HR" sz="3600" dirty="0" err="1" smtClean="0"/>
              <a:t>the</a:t>
            </a:r>
            <a:r>
              <a:rPr lang="hr-HR" sz="3600" dirty="0" smtClean="0"/>
              <a:t> </a:t>
            </a:r>
            <a:r>
              <a:rPr lang="hr-HR" sz="3600" dirty="0" err="1" smtClean="0"/>
              <a:t>Track</a:t>
            </a:r>
            <a:r>
              <a:rPr lang="hr-HR" sz="3600" dirty="0" smtClean="0"/>
              <a:t> </a:t>
            </a:r>
            <a:r>
              <a:rPr lang="hr-HR" sz="3600" dirty="0" err="1" smtClean="0"/>
              <a:t>of</a:t>
            </a:r>
            <a:r>
              <a:rPr lang="hr-HR" sz="3600" dirty="0" smtClean="0"/>
              <a:t> </a:t>
            </a:r>
            <a:r>
              <a:rPr lang="hr-HR" sz="3600" dirty="0" err="1"/>
              <a:t>O</a:t>
            </a:r>
            <a:r>
              <a:rPr lang="hr-HR" sz="3600" dirty="0" err="1" smtClean="0"/>
              <a:t>ur</a:t>
            </a:r>
            <a:r>
              <a:rPr lang="hr-HR" sz="3600" dirty="0" smtClean="0"/>
              <a:t> </a:t>
            </a:r>
            <a:r>
              <a:rPr lang="hr-HR" sz="3600" dirty="0" err="1"/>
              <a:t>R</a:t>
            </a:r>
            <a:r>
              <a:rPr lang="hr-HR" sz="3600" dirty="0" err="1" smtClean="0"/>
              <a:t>ecent</a:t>
            </a:r>
            <a:r>
              <a:rPr lang="hr-HR" sz="3600" dirty="0" smtClean="0"/>
              <a:t> Past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53664" y="2446618"/>
            <a:ext cx="10044636" cy="4195481"/>
          </a:xfrm>
        </p:spPr>
        <p:txBody>
          <a:bodyPr>
            <a:normAutofit/>
          </a:bodyPr>
          <a:lstStyle/>
          <a:p>
            <a:r>
              <a:rPr lang="hr-HR" sz="2800" dirty="0" err="1" smtClean="0"/>
              <a:t>Made</a:t>
            </a:r>
            <a:r>
              <a:rPr lang="hr-HR" sz="2800" dirty="0" smtClean="0"/>
              <a:t> </a:t>
            </a:r>
            <a:r>
              <a:rPr lang="hr-HR" sz="2800" dirty="0" err="1" smtClean="0"/>
              <a:t>by</a:t>
            </a:r>
            <a:r>
              <a:rPr lang="hr-HR" sz="2800" dirty="0" smtClean="0"/>
              <a:t>: Jakov Novak</a:t>
            </a:r>
          </a:p>
          <a:p>
            <a:r>
              <a:rPr lang="hr-HR" sz="2800" dirty="0" err="1" smtClean="0"/>
              <a:t>Teacher</a:t>
            </a:r>
            <a:r>
              <a:rPr lang="hr-HR" sz="2800" dirty="0" smtClean="0"/>
              <a:t>: Iva </a:t>
            </a:r>
            <a:r>
              <a:rPr lang="hr-HR" sz="2800" dirty="0" err="1" smtClean="0"/>
              <a:t>Naranđa</a:t>
            </a:r>
            <a:endParaRPr lang="hr-HR" sz="2800" dirty="0" smtClean="0"/>
          </a:p>
          <a:p>
            <a:r>
              <a:rPr lang="hr-HR" sz="2800" dirty="0" err="1" smtClean="0"/>
              <a:t>School</a:t>
            </a:r>
            <a:r>
              <a:rPr lang="hr-HR" sz="2800" dirty="0" smtClean="0"/>
              <a:t>: II</a:t>
            </a:r>
            <a:r>
              <a:rPr lang="hr-HR" sz="2800" dirty="0" smtClean="0"/>
              <a:t>. osnovna škola Čakovec, Croatia</a:t>
            </a:r>
          </a:p>
          <a:p>
            <a:r>
              <a:rPr lang="hr-HR" sz="2800" dirty="0" smtClean="0"/>
              <a:t>April, 2016</a:t>
            </a:r>
          </a:p>
          <a:p>
            <a:pPr marL="0" indent="0">
              <a:buNone/>
            </a:pP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2438206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5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5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50"/>
                            </p:stCondLst>
                            <p:childTnLst>
                              <p:par>
                                <p:cTn id="3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50"/>
                            </p:stCondLst>
                            <p:childTnLst>
                              <p:par>
                                <p:cTn id="4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86</TotalTime>
  <Words>134</Words>
  <Application>Microsoft Office PowerPoint</Application>
  <PresentationFormat>Široki zaslon</PresentationFormat>
  <Paragraphs>27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Kodak Vollenda 620 Kodak Retina I </vt:lpstr>
      <vt:lpstr>Kodak Vollenda 620</vt:lpstr>
      <vt:lpstr>Kodak Vollenda 620</vt:lpstr>
      <vt:lpstr>Kodak Retina I</vt:lpstr>
      <vt:lpstr>Kodak Retina I</vt:lpstr>
      <vt:lpstr>Sources:</vt:lpstr>
      <vt:lpstr> eTwinning project: On the Track of Our Recent Past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Kodak Vollenda 620 Kodak Retina I </dc:title>
  <dc:creator>ucenik</dc:creator>
  <cp:lastModifiedBy>II. OŠ ČAKOVEC</cp:lastModifiedBy>
  <cp:revision>31</cp:revision>
  <dcterms:created xsi:type="dcterms:W3CDTF">2016-04-11T16:14:53Z</dcterms:created>
  <dcterms:modified xsi:type="dcterms:W3CDTF">2016-04-25T19:42:00Z</dcterms:modified>
</cp:coreProperties>
</file>