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8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DC7260-AEF4-418B-8F22-76D4D06AD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4141" y="684106"/>
            <a:ext cx="7197726" cy="2421464"/>
          </a:xfrm>
        </p:spPr>
        <p:txBody>
          <a:bodyPr/>
          <a:lstStyle/>
          <a:p>
            <a:r>
              <a:rPr lang="hr-HR" dirty="0"/>
              <a:t>Memento prijateljstva 7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ACEAEBC-9898-4923-8E1F-191E11AE5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3752430"/>
            <a:ext cx="7197726" cy="203876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hr-HR" sz="10000" dirty="0" err="1"/>
              <a:t>Oš</a:t>
            </a:r>
            <a:r>
              <a:rPr lang="hr-HR" sz="10000" dirty="0"/>
              <a:t> </a:t>
            </a:r>
            <a:r>
              <a:rPr lang="hr-HR" sz="10000" dirty="0" err="1"/>
              <a:t>hinka</a:t>
            </a:r>
            <a:r>
              <a:rPr lang="hr-HR" sz="10000" dirty="0"/>
              <a:t> </a:t>
            </a:r>
            <a:r>
              <a:rPr lang="hr-HR" sz="10000" dirty="0" err="1"/>
              <a:t>juhna</a:t>
            </a:r>
            <a:r>
              <a:rPr lang="hr-HR" sz="10000" dirty="0"/>
              <a:t> </a:t>
            </a:r>
            <a:r>
              <a:rPr lang="hr-HR" sz="10000" dirty="0" err="1"/>
              <a:t>podgorač</a:t>
            </a:r>
            <a:endParaRPr lang="hr-HR" sz="10000" dirty="0"/>
          </a:p>
          <a:p>
            <a:pPr algn="ctr"/>
            <a:r>
              <a:rPr lang="hr-HR" sz="10000" dirty="0"/>
              <a:t>Područna škola </a:t>
            </a:r>
            <a:r>
              <a:rPr lang="hr-HR" sz="10000" dirty="0" err="1"/>
              <a:t>budimci</a:t>
            </a:r>
            <a:endParaRPr lang="hr-HR" sz="10000" dirty="0"/>
          </a:p>
          <a:p>
            <a:pPr algn="ctr"/>
            <a:r>
              <a:rPr lang="hr-HR" sz="10000" dirty="0"/>
              <a:t>4. Razred</a:t>
            </a:r>
          </a:p>
          <a:p>
            <a:pPr algn="ctr"/>
            <a:r>
              <a:rPr lang="hr-HR" sz="10000" dirty="0"/>
              <a:t>Šk. g. 2020./2021</a:t>
            </a:r>
            <a:r>
              <a:rPr lang="hr-HR" dirty="0"/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816FAFC-6C80-4D74-A599-B9968AAA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1" y="121919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4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D6B3861-6558-491A-9FA7-06B1F9F2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263" y="800007"/>
            <a:ext cx="5251118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1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823BB3A-3DFF-43D1-9E1B-57FC7B1A0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509611"/>
            <a:ext cx="2879083" cy="38387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A27FA9C-F73C-46AB-8F6D-831C898BC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509267"/>
            <a:ext cx="2880360" cy="38404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190D43-F069-486F-851E-40ECEAF0A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1508759"/>
            <a:ext cx="288036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8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0E174D7-A74C-4845-B4E2-D161F9C68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2F2985-810C-4ABC-9993-5D7821EE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90EA8FA-0246-4BF6-A047-4AF7113B8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793" y="801793"/>
            <a:ext cx="5254414" cy="52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4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5B46488-9FA9-40CB-98CB-7331A930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727" y="297087"/>
            <a:ext cx="8346546" cy="62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5452135-A0BD-4EE8-AE8C-FDC00C0ED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077" y="800007"/>
            <a:ext cx="7001490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1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1B61AA3-7457-4477-8711-63E47E66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613" y="800007"/>
            <a:ext cx="7896418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25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04778DD-9D0D-440F-92B4-F5E3C2EF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08" y="800007"/>
            <a:ext cx="6978229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03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2F0D27A-9B13-4AE1-BC04-1BFBCDE6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263" y="800007"/>
            <a:ext cx="5251118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47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3DADC3B-34DB-4B38-AD59-E985365B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96" y="800007"/>
            <a:ext cx="3938338" cy="525111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94B33D6-D7AF-4E94-A339-6C4EB0078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892" y="806875"/>
            <a:ext cx="3938338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1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C0B6F9B-5F68-438E-BE15-F6AB80A82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96" y="800007"/>
            <a:ext cx="3938338" cy="525111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8064A3C-9C29-4D96-BAFF-94C4DBED2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892" y="806875"/>
            <a:ext cx="3938338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89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različito, razno, isto&#10;&#10;Opis je automatski generiran">
            <a:extLst>
              <a:ext uri="{FF2B5EF4-FFF2-40B4-BE49-F238E27FC236}">
                <a16:creationId xmlns:a16="http://schemas.microsoft.com/office/drawing/2014/main" id="{823974AD-3E36-4DB8-AB07-B09228AC5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" y="592665"/>
            <a:ext cx="5181601" cy="518160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49AFE73-4EB8-46A0-92AE-AFF03F795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33" y="313266"/>
            <a:ext cx="6231467" cy="623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4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951C05D-88EE-438E-80E8-096F3F1A3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96" y="800007"/>
            <a:ext cx="3938338" cy="525111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75B01A3-56C7-4972-B272-1EDB53219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892" y="806875"/>
            <a:ext cx="3938338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50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7E27C53-3385-475D-9428-D9411F623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596" y="800007"/>
            <a:ext cx="3938338" cy="525111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F5F472C0-38CD-4F21-A83D-06687FF46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892" y="806875"/>
            <a:ext cx="3938338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35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F801FA7-054F-4E3B-A1BF-746AE820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7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2230D7D-6A0B-47E8-804D-08D5EB673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009" y="371359"/>
            <a:ext cx="6121981" cy="61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8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417E5F35-833F-42F3-A6CA-B83C285F9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66700"/>
            <a:ext cx="8432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osoba, različito, isto&#10;&#10;Opis je automatski generiran">
            <a:extLst>
              <a:ext uri="{FF2B5EF4-FFF2-40B4-BE49-F238E27FC236}">
                <a16:creationId xmlns:a16="http://schemas.microsoft.com/office/drawing/2014/main" id="{80E4ADB8-510C-4233-846C-6D30947B4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1" r="2" b="15349"/>
          <a:stretch/>
        </p:blipFill>
        <p:spPr>
          <a:xfrm>
            <a:off x="9640" y="172538"/>
            <a:ext cx="6766273" cy="5545712"/>
          </a:xfrm>
          <a:custGeom>
            <a:avLst/>
            <a:gdLst/>
            <a:ahLst/>
            <a:cxnLst/>
            <a:rect l="l" t="t" r="r" b="b"/>
            <a:pathLst>
              <a:path w="6766273" h="5545722">
                <a:moveTo>
                  <a:pt x="0" y="0"/>
                </a:moveTo>
                <a:lnTo>
                  <a:pt x="6576149" y="0"/>
                </a:lnTo>
                <a:lnTo>
                  <a:pt x="6631498" y="194912"/>
                </a:lnTo>
                <a:cubicBezTo>
                  <a:pt x="6719480" y="536872"/>
                  <a:pt x="6766273" y="895364"/>
                  <a:pt x="6766273" y="1264785"/>
                </a:cubicBezTo>
                <a:cubicBezTo>
                  <a:pt x="6766273" y="3629081"/>
                  <a:pt x="4849632" y="5545722"/>
                  <a:pt x="2485336" y="5545722"/>
                </a:cubicBezTo>
                <a:cubicBezTo>
                  <a:pt x="1598725" y="5545722"/>
                  <a:pt x="775066" y="5276195"/>
                  <a:pt x="91824" y="4814605"/>
                </a:cubicBezTo>
                <a:lnTo>
                  <a:pt x="0" y="4749308"/>
                </a:ln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</p:pic>
      <p:pic>
        <p:nvPicPr>
          <p:cNvPr id="5" name="Slika 4" descr="Slika na kojoj se prikazuje tekst, različito, isto&#10;&#10;Opis je automatski generiran">
            <a:extLst>
              <a:ext uri="{FF2B5EF4-FFF2-40B4-BE49-F238E27FC236}">
                <a16:creationId xmlns:a16="http://schemas.microsoft.com/office/drawing/2014/main" id="{D2A18C2E-D2FD-41E7-BBD1-2BF8E5F51B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102" b="3"/>
          <a:stretch/>
        </p:blipFill>
        <p:spPr>
          <a:xfrm>
            <a:off x="6775913" y="588024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</a:ln>
          <a:effectLst>
            <a:outerShdw blurRad="254000" algn="tl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37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EB6BA5-307B-4420-911B-F4EA0423D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7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3D8EAF-5B48-41BF-A451-905D5E620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FFD25-0953-4586-B961-A47FDC115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tekst, posjetnica&#10;&#10;Opis je automatski generiran">
            <a:extLst>
              <a:ext uri="{FF2B5EF4-FFF2-40B4-BE49-F238E27FC236}">
                <a16:creationId xmlns:a16="http://schemas.microsoft.com/office/drawing/2014/main" id="{0B13E63B-682E-40B1-B3BD-EBE099EF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99" y="1539636"/>
            <a:ext cx="9931992" cy="377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8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4972D9-F510-4C84-8BDA-31BAECC23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6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E2D96C-A214-42D7-8C0F-E4CCBD8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C746F4-1536-4E83-B247-DD6BBE09C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099" y="636104"/>
            <a:ext cx="5372468" cy="5585792"/>
          </a:xfrm>
          <a:prstGeom prst="rect">
            <a:avLst/>
          </a:prstGeom>
          <a:ln cap="sq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3906B89-D052-417A-9786-66918D11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981" y="1123526"/>
            <a:ext cx="1855906" cy="46109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1B7213-0CDE-44D8-9FC1-9995E8AD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3" y="636104"/>
            <a:ext cx="5372468" cy="5585792"/>
          </a:xfrm>
          <a:prstGeom prst="rect">
            <a:avLst/>
          </a:prstGeom>
          <a:ln cap="sq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39E9E4E-E20C-446D-AAF0-AB35483EC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683" y="1123525"/>
            <a:ext cx="2224781" cy="46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3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4972D9-F510-4C84-8BDA-31BAECC23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E2D96C-A214-42D7-8C0F-E4CCBD8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C746F4-1536-4E83-B247-DD6BBE09C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099" y="636104"/>
            <a:ext cx="5372468" cy="5585792"/>
          </a:xfrm>
          <a:prstGeom prst="rect">
            <a:avLst/>
          </a:prstGeom>
          <a:ln cap="sq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1034130-B302-4BCE-860C-0A829763F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04" y="1230770"/>
            <a:ext cx="4396460" cy="439646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1B7213-0CDE-44D8-9FC1-9995E8AD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3" y="636104"/>
            <a:ext cx="5372468" cy="5585792"/>
          </a:xfrm>
          <a:prstGeom prst="rect">
            <a:avLst/>
          </a:prstGeom>
          <a:ln cap="sq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D9E9A98-60D1-406A-9F20-9DBF0E026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651" y="1221576"/>
            <a:ext cx="4414845" cy="44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16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Široki zaslon</PresentationFormat>
  <Paragraphs>5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Nebeski</vt:lpstr>
      <vt:lpstr>Memento prijateljstva 7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Memento prijateljstva 7</dc:title>
  <dc:creator>Patricija Hercog</dc:creator>
  <cp:lastModifiedBy>Patricija Hercog</cp:lastModifiedBy>
  <cp:revision>1</cp:revision>
  <dcterms:created xsi:type="dcterms:W3CDTF">2020-12-28T05:49:31Z</dcterms:created>
  <dcterms:modified xsi:type="dcterms:W3CDTF">2020-12-28T05:50:37Z</dcterms:modified>
</cp:coreProperties>
</file>