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9709BC-0B3F-439E-BDF6-2C2806EF9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EB796BE-48D9-4AFB-AA41-5F918E5D4B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B77DD4F-6FDA-4413-8F71-C1849BCB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A09C-C695-4C87-AC36-A3F6D0AB8E7E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6E0705F-A4CB-4551-99A5-261BF64F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EB0BCC0-6C01-4EBA-9EDC-77E05C50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2537-E924-4F09-8963-7A603229D6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343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80D8FD-B74F-457C-8E8D-63379FD37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45E1A30-4688-4B6E-8D1E-FAC97395D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0EC378D-2C58-4EA9-89C6-19057D4E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A09C-C695-4C87-AC36-A3F6D0AB8E7E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A29C86B-49F6-47F9-872A-52011495A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9BA88F9-96FB-42F6-B117-89D25FC8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2537-E924-4F09-8963-7A603229D6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636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15D4A94-2102-4B91-98A1-4998D922A6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0991E7A-BED8-4A0E-A7B2-A14D4D21E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75E6DBC-C8BF-4657-9316-323C5684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A09C-C695-4C87-AC36-A3F6D0AB8E7E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D6C5ADE-97CD-47DD-A6DD-53E3AD10B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43A0E33-AF95-4FF4-8124-284EBA004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2537-E924-4F09-8963-7A603229D6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534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87D5B8-F216-4080-97F7-812A772A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38B5D7-DBFE-4F54-B07B-DAE21A21B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CDBE394-54E7-4A1E-BEC0-05E3EA45F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A09C-C695-4C87-AC36-A3F6D0AB8E7E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52EE52F-3EF6-49D7-8BEA-9630707AC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1A62C69-9624-47A4-A9B2-8E73E570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2537-E924-4F09-8963-7A603229D6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295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CD93E9-4972-4600-90F9-8696CF790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699B5E2-C189-4259-868E-236623FFE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4071153-DDEA-4A48-95F1-2C4BC5BF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A09C-C695-4C87-AC36-A3F6D0AB8E7E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6CCF59E-41BF-46EF-8A0D-D13558A9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1626042-1ED3-43C8-AEEF-A1325954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2537-E924-4F09-8963-7A603229D6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110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851E64-E239-4F53-8856-F50585CB7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187722-D71D-4EEE-B85D-0DEBF142C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081D2BB-D520-4D05-9DD3-C5AAD5208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F556AB3-5224-40CE-AF28-015B4B1A4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A09C-C695-4C87-AC36-A3F6D0AB8E7E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41372DD-3980-4146-B66E-132CABA5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346BCC6-D4E3-4B5E-A6CD-2EBD7355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2537-E924-4F09-8963-7A603229D6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307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01E8C0-A055-4CE3-9A97-497820DD5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3CE9251-9733-4A39-8447-E463A6C08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F392ECE-0BC1-42DA-9494-BCA86539D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BD7EB96-2E38-4643-9372-C9230EB33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E98915D-DE2A-4154-A896-A917F342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5594DA1-532C-4725-AE81-DF591A451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A09C-C695-4C87-AC36-A3F6D0AB8E7E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62528FCF-B292-4CF6-BDD5-701BF173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D17F40A-C581-45F7-9EAD-4FE85D1F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2537-E924-4F09-8963-7A603229D6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546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F68B9A-C1D6-4A19-842E-1A893D582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7E0C295-01C8-4AA0-80D6-9FF4B0A3E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A09C-C695-4C87-AC36-A3F6D0AB8E7E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4ED31DF-C10B-4F6F-9132-473385D16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D4AC146-A8D4-4D80-8A7B-A8605B01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2537-E924-4F09-8963-7A603229D6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74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51937DB-EF32-42E8-9021-0F4A49D1F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A09C-C695-4C87-AC36-A3F6D0AB8E7E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9AF2D91-EB08-48A3-AB50-99021421E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C362F5C-115E-41E6-B776-D707FAC6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2537-E924-4F09-8963-7A603229D6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852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34F272-EE6C-4FF5-B556-001F9D20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F1514EB-72BD-4810-A4F3-99CC2AA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5198D49-867A-424B-8FC2-5E2926C88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B11550D-262D-49F1-B978-3E292C0E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A09C-C695-4C87-AC36-A3F6D0AB8E7E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8007CD8-FE2B-44E2-A69D-89EC85DE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D83A4C1-C2AD-46C1-A73A-3F985C50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2537-E924-4F09-8963-7A603229D6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575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DF1124-5FD5-4712-B8D4-DB5C0E60D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74B2ABB-AABE-4917-AB29-B0170A86C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C0050E1-0498-48D1-A588-6BE680B78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36F860A-891D-45E7-8BD0-1E3F532C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A09C-C695-4C87-AC36-A3F6D0AB8E7E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4E41AEC-5F72-46CE-B636-D1A83B4A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96C3AC9-3593-4045-BF5C-1EED58E6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2537-E924-4F09-8963-7A603229D6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16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17C31C1-9055-45DA-BA48-15E6FB88F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ECF0B84-BD7A-46E6-81B5-FA7298DEC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132D054-40F5-413F-84A3-3F8C3780B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BA09C-C695-4C87-AC36-A3F6D0AB8E7E}" type="datetimeFigureOut">
              <a:rPr lang="hr-HR" smtClean="0"/>
              <a:t>3.12.2020.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4565707-797D-4F0B-853E-0CA9B1A696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119F1AD-9F18-4DA5-B814-89BA80DDA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F2537-E924-4F09-8963-7A603229D6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801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place/Vukovar/@45.2554103,18.5029653,10.25z/data=!4m5!3m4!1s0x475c8f9a2e477a6b:0xb6de633cd7e8cfab!8m2!3d45.3452377!4d19.0010204?hl=h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14E19CC3-6566-4DAC-80F5-43A26A9F5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VUKOVAR</a:t>
            </a:r>
            <a:br>
              <a:rPr lang="hr-HR">
                <a:solidFill>
                  <a:srgbClr val="FFFFFF"/>
                </a:solidFill>
              </a:rPr>
            </a:br>
            <a:r>
              <a:rPr lang="hr-HR">
                <a:solidFill>
                  <a:srgbClr val="FFFFFF"/>
                </a:solidFill>
              </a:rPr>
              <a:t>GRAD HEROJ</a:t>
            </a:r>
          </a:p>
        </p:txBody>
      </p:sp>
    </p:spTree>
    <p:extLst>
      <p:ext uri="{BB962C8B-B14F-4D97-AF65-F5344CB8AC3E}">
        <p14:creationId xmlns:p14="http://schemas.microsoft.com/office/powerpoint/2010/main" val="298266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6A6C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KOLUMNA HRVOJA ZNAORA Sve hrvatske pobjede za Vukovar i Škabrnju! |  DALMACIJA DANAS - obala, otoci, Zagora. Najnovije vijesti iz Dalmacije.">
            <a:hlinkClick r:id="rId3"/>
            <a:extLst>
              <a:ext uri="{FF2B5EF4-FFF2-40B4-BE49-F238E27FC236}">
                <a16:creationId xmlns:a16="http://schemas.microsoft.com/office/drawing/2014/main" id="{6D9C88CB-C11E-483D-8F5F-00814034D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6181" y="1610008"/>
            <a:ext cx="5462546" cy="368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34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vijesni kalendar: započela bitka za Vukovar, najkrvavija bitka  Domovinskog rata">
            <a:extLst>
              <a:ext uri="{FF2B5EF4-FFF2-40B4-BE49-F238E27FC236}">
                <a16:creationId xmlns:a16="http://schemas.microsoft.com/office/drawing/2014/main" id="{1A75254F-C2D1-418E-BCCC-659393430F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4441"/>
          <a:stretch/>
        </p:blipFill>
        <p:spPr bwMode="auto">
          <a:xfrm>
            <a:off x="5450529" y="3263116"/>
            <a:ext cx="6741471" cy="359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Bitka za Vukovar bila je najkrvavija u Domovinskom ratu: Na grad je dnevno  padalo i do 11 tisuća granata - Novi list">
            <a:extLst>
              <a:ext uri="{FF2B5EF4-FFF2-40B4-BE49-F238E27FC236}">
                <a16:creationId xmlns:a16="http://schemas.microsoft.com/office/drawing/2014/main" id="{BCFF3AA9-CD67-41D2-AEF0-6877954998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2" b="11878"/>
          <a:stretch/>
        </p:blipFill>
        <p:spPr bwMode="auto">
          <a:xfrm>
            <a:off x="1754330" y="10"/>
            <a:ext cx="6760897" cy="3920034"/>
          </a:xfrm>
          <a:custGeom>
            <a:avLst/>
            <a:gdLst/>
            <a:ahLst/>
            <a:cxnLst/>
            <a:rect l="l" t="t" r="r" b="b"/>
            <a:pathLst>
              <a:path w="4113440" h="3920044">
                <a:moveTo>
                  <a:pt x="0" y="0"/>
                </a:moveTo>
                <a:lnTo>
                  <a:pt x="4113440" y="0"/>
                </a:lnTo>
                <a:lnTo>
                  <a:pt x="4113440" y="3103224"/>
                </a:lnTo>
                <a:lnTo>
                  <a:pt x="2157388" y="3103224"/>
                </a:lnTo>
                <a:lnTo>
                  <a:pt x="2157388" y="3920044"/>
                </a:lnTo>
                <a:lnTo>
                  <a:pt x="0" y="392004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" name="Rectangle 135">
            <a:extLst>
              <a:ext uri="{FF2B5EF4-FFF2-40B4-BE49-F238E27FC236}">
                <a16:creationId xmlns:a16="http://schemas.microsoft.com/office/drawing/2014/main" id="{806692FB-8FCB-4B46-A077-B6132E789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094" y="160868"/>
            <a:ext cx="3355039" cy="2941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0FC960A-022A-4742-832C-FCE8ABEAB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6" y="4069977"/>
            <a:ext cx="1432595" cy="2019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Nakon 87 dana opsade na današnji dan, prije 26 godina, pao je Vukovar -  Telegram.hr">
            <a:extLst>
              <a:ext uri="{FF2B5EF4-FFF2-40B4-BE49-F238E27FC236}">
                <a16:creationId xmlns:a16="http://schemas.microsoft.com/office/drawing/2014/main" id="{63874A81-1682-4102-978F-922E911F71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6" r="-3" b="2470"/>
          <a:stretch/>
        </p:blipFill>
        <p:spPr bwMode="auto">
          <a:xfrm>
            <a:off x="1754330" y="4069977"/>
            <a:ext cx="3535331" cy="201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49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ukovar - Wikipedia">
            <a:extLst>
              <a:ext uri="{FF2B5EF4-FFF2-40B4-BE49-F238E27FC236}">
                <a16:creationId xmlns:a16="http://schemas.microsoft.com/office/drawing/2014/main" id="{28E12D3E-23E6-480C-99A2-C3A2CA909B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" b="1"/>
          <a:stretch/>
        </p:blipFill>
        <p:spPr bwMode="auto">
          <a:xfrm>
            <a:off x="6887044" y="-1"/>
            <a:ext cx="4661488" cy="310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ukovar je političarima plijen – Moje Vrijeme">
            <a:extLst>
              <a:ext uri="{FF2B5EF4-FFF2-40B4-BE49-F238E27FC236}">
                <a16:creationId xmlns:a16="http://schemas.microsoft.com/office/drawing/2014/main" id="{CE1B1D9F-84FC-41D8-95B1-8A5122D85E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" r="-2" b="-2"/>
          <a:stretch/>
        </p:blipFill>
        <p:spPr bwMode="auto">
          <a:xfrm>
            <a:off x="5419264" y="3265081"/>
            <a:ext cx="6129269" cy="359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Problemi Vukovara su socijalni, a ne politički | Priča dana | DW |  24.01.2019">
            <a:extLst>
              <a:ext uri="{FF2B5EF4-FFF2-40B4-BE49-F238E27FC236}">
                <a16:creationId xmlns:a16="http://schemas.microsoft.com/office/drawing/2014/main" id="{D61A7258-640C-4B5E-B7F4-1EF3E333BE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16" b="2"/>
          <a:stretch/>
        </p:blipFill>
        <p:spPr bwMode="auto">
          <a:xfrm>
            <a:off x="643467" y="-6"/>
            <a:ext cx="6082711" cy="3920044"/>
          </a:xfrm>
          <a:custGeom>
            <a:avLst/>
            <a:gdLst/>
            <a:ahLst/>
            <a:cxnLst/>
            <a:rect l="l" t="t" r="r" b="b"/>
            <a:pathLst>
              <a:path w="6082711" h="3920044">
                <a:moveTo>
                  <a:pt x="0" y="0"/>
                </a:moveTo>
                <a:lnTo>
                  <a:pt x="6082711" y="0"/>
                </a:lnTo>
                <a:lnTo>
                  <a:pt x="6082711" y="3103225"/>
                </a:lnTo>
                <a:lnTo>
                  <a:pt x="4614930" y="3103225"/>
                </a:lnTo>
                <a:lnTo>
                  <a:pt x="4614930" y="3920044"/>
                </a:lnTo>
                <a:lnTo>
                  <a:pt x="0" y="392004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Dan grada Vukovara: Proslava uz Straussovu skladbu &quot;Na lijepom plavom  Dunavu&quot; i program u eteru HRV-a | Novosti.hr">
            <a:extLst>
              <a:ext uri="{FF2B5EF4-FFF2-40B4-BE49-F238E27FC236}">
                <a16:creationId xmlns:a16="http://schemas.microsoft.com/office/drawing/2014/main" id="{B6E1363C-EA5B-4D4C-9539-2D14A3ACE5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36" r="3" b="3"/>
          <a:stretch/>
        </p:blipFill>
        <p:spPr bwMode="auto">
          <a:xfrm>
            <a:off x="643468" y="4080064"/>
            <a:ext cx="4614333" cy="215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88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AN SJEĆANJA NA VUKOVAR I ŠKABRNJU | Ekonomska i trgovačka škola - Dubrovnik">
            <a:extLst>
              <a:ext uri="{FF2B5EF4-FFF2-40B4-BE49-F238E27FC236}">
                <a16:creationId xmlns:a16="http://schemas.microsoft.com/office/drawing/2014/main" id="{CB6DA8BA-4A0B-4B8A-AB9B-E18AFEEA34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" r="2" b="2"/>
          <a:stretch/>
        </p:blipFill>
        <p:spPr bwMode="auto">
          <a:xfrm>
            <a:off x="6887045" y="10"/>
            <a:ext cx="4661488" cy="310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RT: Dan sjećanja na žrtvu Vukovara 1991.">
            <a:extLst>
              <a:ext uri="{FF2B5EF4-FFF2-40B4-BE49-F238E27FC236}">
                <a16:creationId xmlns:a16="http://schemas.microsoft.com/office/drawing/2014/main" id="{E91BB086-3605-4C57-AF4E-70E10BBA1F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9" r="-2" b="-2"/>
          <a:stretch/>
        </p:blipFill>
        <p:spPr bwMode="auto">
          <a:xfrm>
            <a:off x="5419264" y="3265080"/>
            <a:ext cx="6129269" cy="359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18. STUDENI – DAN SJEĆANJA NA VUKOVAR! - Baranja info">
            <a:extLst>
              <a:ext uri="{FF2B5EF4-FFF2-40B4-BE49-F238E27FC236}">
                <a16:creationId xmlns:a16="http://schemas.microsoft.com/office/drawing/2014/main" id="{CA014760-EE93-4F2D-B471-9D4F1533E8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3" r="1" b="1"/>
          <a:stretch/>
        </p:blipFill>
        <p:spPr bwMode="auto">
          <a:xfrm>
            <a:off x="643467" y="-5"/>
            <a:ext cx="6082711" cy="3920044"/>
          </a:xfrm>
          <a:custGeom>
            <a:avLst/>
            <a:gdLst/>
            <a:ahLst/>
            <a:cxnLst/>
            <a:rect l="l" t="t" r="r" b="b"/>
            <a:pathLst>
              <a:path w="6082711" h="3920044">
                <a:moveTo>
                  <a:pt x="0" y="0"/>
                </a:moveTo>
                <a:lnTo>
                  <a:pt x="6082711" y="0"/>
                </a:lnTo>
                <a:lnTo>
                  <a:pt x="6082711" y="3103225"/>
                </a:lnTo>
                <a:lnTo>
                  <a:pt x="4614930" y="3103225"/>
                </a:lnTo>
                <a:lnTo>
                  <a:pt x="4614930" y="3920044"/>
                </a:lnTo>
                <a:lnTo>
                  <a:pt x="0" y="392004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49FA6A2-2239-4EF2-9EB3-B1DC295FE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4080063"/>
            <a:ext cx="4614930" cy="2156145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8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9BD0A92D-399A-41B4-B955-6B72A41B7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42264" y="0"/>
            <a:ext cx="9349736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D6A49DF9-534D-4905-8F46-02AB63EB6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70DB9E57-4E3D-4117-9765-E24700BAC329}"/>
              </a:ext>
            </a:extLst>
          </p:cNvPr>
          <p:cNvSpPr txBox="1"/>
          <p:nvPr/>
        </p:nvSpPr>
        <p:spPr>
          <a:xfrm>
            <a:off x="804620" y="4592325"/>
            <a:ext cx="5946579" cy="12971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SIMBOLI VUKOVARA</a:t>
            </a:r>
          </a:p>
        </p:txBody>
      </p:sp>
      <p:sp>
        <p:nvSpPr>
          <p:cNvPr id="139" name="Freeform 56">
            <a:extLst>
              <a:ext uri="{FF2B5EF4-FFF2-40B4-BE49-F238E27FC236}">
                <a16:creationId xmlns:a16="http://schemas.microsoft.com/office/drawing/2014/main" id="{9FA51AA9-DFBD-4CB2-9C70-26DAC24A3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35021" y="2"/>
            <a:ext cx="4305922" cy="3193227"/>
          </a:xfrm>
          <a:custGeom>
            <a:avLst/>
            <a:gdLst>
              <a:gd name="connsiteX0" fmla="*/ 268379 w 4305922"/>
              <a:gd name="connsiteY0" fmla="*/ 0 h 3193227"/>
              <a:gd name="connsiteX1" fmla="*/ 4037544 w 4305922"/>
              <a:gd name="connsiteY1" fmla="*/ 0 h 3193227"/>
              <a:gd name="connsiteX2" fmla="*/ 4046072 w 4305922"/>
              <a:gd name="connsiteY2" fmla="*/ 14037 h 3193227"/>
              <a:gd name="connsiteX3" fmla="*/ 4305922 w 4305922"/>
              <a:gd name="connsiteY3" fmla="*/ 1040266 h 3193227"/>
              <a:gd name="connsiteX4" fmla="*/ 2152962 w 4305922"/>
              <a:gd name="connsiteY4" fmla="*/ 3193227 h 3193227"/>
              <a:gd name="connsiteX5" fmla="*/ 0 w 4305922"/>
              <a:gd name="connsiteY5" fmla="*/ 1040266 h 3193227"/>
              <a:gd name="connsiteX6" fmla="*/ 259851 w 4305922"/>
              <a:gd name="connsiteY6" fmla="*/ 14037 h 319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5922" h="3193227">
                <a:moveTo>
                  <a:pt x="268379" y="0"/>
                </a:moveTo>
                <a:lnTo>
                  <a:pt x="4037544" y="0"/>
                </a:lnTo>
                <a:lnTo>
                  <a:pt x="4046072" y="14037"/>
                </a:lnTo>
                <a:cubicBezTo>
                  <a:pt x="4211790" y="319097"/>
                  <a:pt x="4305922" y="668689"/>
                  <a:pt x="4305922" y="1040266"/>
                </a:cubicBezTo>
                <a:cubicBezTo>
                  <a:pt x="4305922" y="2229314"/>
                  <a:pt x="3342009" y="3193227"/>
                  <a:pt x="2152962" y="3193227"/>
                </a:cubicBezTo>
                <a:cubicBezTo>
                  <a:pt x="963913" y="3193227"/>
                  <a:pt x="0" y="2229314"/>
                  <a:pt x="0" y="1040266"/>
                </a:cubicBezTo>
                <a:cubicBezTo>
                  <a:pt x="0" y="668689"/>
                  <a:pt x="94133" y="319097"/>
                  <a:pt x="259851" y="14037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290" name="Picture 2" descr="Vučedol: Vukovarska golubica mira se vraća kući! :: HRT – Radio Osijek">
            <a:extLst>
              <a:ext uri="{FF2B5EF4-FFF2-40B4-BE49-F238E27FC236}">
                <a16:creationId xmlns:a16="http://schemas.microsoft.com/office/drawing/2014/main" id="{4D7740A6-24E0-4789-BBDC-3514558AB8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" r="1" b="1"/>
          <a:stretch/>
        </p:blipFill>
        <p:spPr bwMode="auto">
          <a:xfrm>
            <a:off x="3347837" y="1"/>
            <a:ext cx="4063868" cy="3072200"/>
          </a:xfrm>
          <a:custGeom>
            <a:avLst/>
            <a:gdLst/>
            <a:ahLst/>
            <a:cxnLst/>
            <a:rect l="l" t="t" r="r" b="b"/>
            <a:pathLst>
              <a:path w="4063868" h="3072200">
                <a:moveTo>
                  <a:pt x="288818" y="0"/>
                </a:moveTo>
                <a:lnTo>
                  <a:pt x="3775050" y="0"/>
                </a:lnTo>
                <a:lnTo>
                  <a:pt x="3818625" y="71726"/>
                </a:lnTo>
                <a:cubicBezTo>
                  <a:pt x="3975028" y="359637"/>
                  <a:pt x="4063868" y="689577"/>
                  <a:pt x="4063868" y="1040266"/>
                </a:cubicBezTo>
                <a:cubicBezTo>
                  <a:pt x="4063868" y="2162473"/>
                  <a:pt x="3154140" y="3072200"/>
                  <a:pt x="2031934" y="3072200"/>
                </a:cubicBezTo>
                <a:cubicBezTo>
                  <a:pt x="909728" y="3072200"/>
                  <a:pt x="0" y="2162473"/>
                  <a:pt x="0" y="1040266"/>
                </a:cubicBezTo>
                <a:cubicBezTo>
                  <a:pt x="0" y="689577"/>
                  <a:pt x="88841" y="359637"/>
                  <a:pt x="245244" y="71726"/>
                </a:cubicBezTo>
                <a:close/>
              </a:path>
            </a:pathLst>
          </a:custGeom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Freeform 58">
            <a:extLst>
              <a:ext uri="{FF2B5EF4-FFF2-40B4-BE49-F238E27FC236}">
                <a16:creationId xmlns:a16="http://schemas.microsoft.com/office/drawing/2014/main" id="{D5905D0D-FE5E-454B-A340-4DE821C09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5658" y="1424717"/>
            <a:ext cx="4506342" cy="5442758"/>
          </a:xfrm>
          <a:custGeom>
            <a:avLst/>
            <a:gdLst>
              <a:gd name="connsiteX0" fmla="*/ 3034499 w 4506342"/>
              <a:gd name="connsiteY0" fmla="*/ 0 h 5442758"/>
              <a:gd name="connsiteX1" fmla="*/ 4480922 w 4506342"/>
              <a:gd name="connsiteY1" fmla="*/ 366248 h 5442758"/>
              <a:gd name="connsiteX2" fmla="*/ 4506342 w 4506342"/>
              <a:gd name="connsiteY2" fmla="*/ 381691 h 5442758"/>
              <a:gd name="connsiteX3" fmla="*/ 4506342 w 4506342"/>
              <a:gd name="connsiteY3" fmla="*/ 5442758 h 5442758"/>
              <a:gd name="connsiteX4" fmla="*/ 1193461 w 4506342"/>
              <a:gd name="connsiteY4" fmla="*/ 5442758 h 5442758"/>
              <a:gd name="connsiteX5" fmla="*/ 1104276 w 4506342"/>
              <a:gd name="connsiteY5" fmla="*/ 5376066 h 5442758"/>
              <a:gd name="connsiteX6" fmla="*/ 0 w 4506342"/>
              <a:gd name="connsiteY6" fmla="*/ 3034499 h 5442758"/>
              <a:gd name="connsiteX7" fmla="*/ 3034499 w 4506342"/>
              <a:gd name="connsiteY7" fmla="*/ 0 h 544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6342" h="5442758">
                <a:moveTo>
                  <a:pt x="3034499" y="0"/>
                </a:moveTo>
                <a:cubicBezTo>
                  <a:pt x="3558220" y="0"/>
                  <a:pt x="4050953" y="132675"/>
                  <a:pt x="4480922" y="366248"/>
                </a:cubicBezTo>
                <a:lnTo>
                  <a:pt x="4506342" y="381691"/>
                </a:lnTo>
                <a:lnTo>
                  <a:pt x="4506342" y="5442758"/>
                </a:lnTo>
                <a:lnTo>
                  <a:pt x="1193461" y="5442758"/>
                </a:lnTo>
                <a:lnTo>
                  <a:pt x="1104276" y="5376066"/>
                </a:lnTo>
                <a:cubicBezTo>
                  <a:pt x="429867" y="4819495"/>
                  <a:pt x="0" y="3977198"/>
                  <a:pt x="0" y="3034499"/>
                </a:cubicBezTo>
                <a:cubicBezTo>
                  <a:pt x="0" y="1358591"/>
                  <a:pt x="1358591" y="0"/>
                  <a:pt x="3034499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314" name="Picture 2" descr="Ministarstvo hrvatskih branitelja Republike Hrvatske - Potpredsjednik Vlade  Tomo Medved posjetio novootvoreni obnovljeni Vukovarski vodotoranj – simbol  hrvatskog zajedništva">
            <a:extLst>
              <a:ext uri="{FF2B5EF4-FFF2-40B4-BE49-F238E27FC236}">
                <a16:creationId xmlns:a16="http://schemas.microsoft.com/office/drawing/2014/main" id="{46CA8E0F-6DBF-4263-824B-2D75245CEC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8" r="25381" b="-1"/>
          <a:stretch/>
        </p:blipFill>
        <p:spPr bwMode="auto">
          <a:xfrm>
            <a:off x="7840768" y="1579827"/>
            <a:ext cx="4351232" cy="5287648"/>
          </a:xfrm>
          <a:custGeom>
            <a:avLst/>
            <a:gdLst/>
            <a:ahLst/>
            <a:cxnLst/>
            <a:rect l="l" t="t" r="r" b="b"/>
            <a:pathLst>
              <a:path w="4351232" h="5287648">
                <a:moveTo>
                  <a:pt x="2879389" y="0"/>
                </a:moveTo>
                <a:cubicBezTo>
                  <a:pt x="3376340" y="0"/>
                  <a:pt x="3843887" y="125893"/>
                  <a:pt x="4251877" y="347527"/>
                </a:cubicBezTo>
                <a:lnTo>
                  <a:pt x="4351232" y="407886"/>
                </a:lnTo>
                <a:lnTo>
                  <a:pt x="4351232" y="5287648"/>
                </a:lnTo>
                <a:lnTo>
                  <a:pt x="1303444" y="5287648"/>
                </a:lnTo>
                <a:lnTo>
                  <a:pt x="1269495" y="5267024"/>
                </a:lnTo>
                <a:cubicBezTo>
                  <a:pt x="503573" y="4749577"/>
                  <a:pt x="0" y="3873291"/>
                  <a:pt x="0" y="2879389"/>
                </a:cubicBezTo>
                <a:cubicBezTo>
                  <a:pt x="0" y="1289146"/>
                  <a:pt x="1289146" y="0"/>
                  <a:pt x="2879389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904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Široki zaslon</PresentationFormat>
  <Paragraphs>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VUKOVAR GRAD HEROJ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VUKOVAR GRAD HEROJ</dc:title>
  <dc:creator>Bogdanka Conjar</dc:creator>
  <cp:lastModifiedBy>Bogdanka Conjar</cp:lastModifiedBy>
  <cp:revision>1</cp:revision>
  <dcterms:created xsi:type="dcterms:W3CDTF">2020-12-03T18:38:35Z</dcterms:created>
  <dcterms:modified xsi:type="dcterms:W3CDTF">2020-12-03T18:39:28Z</dcterms:modified>
</cp:coreProperties>
</file>