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14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15"/>
    </p:embeddedFont>
    <p:embeddedFont>
      <p:font typeface="CatholicSchoolGirls BB" panose="020B060305030202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rtoon Slant 1" panose="000B0500000000000000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1575" autoAdjust="0"/>
  </p:normalViewPr>
  <p:slideViewPr>
    <p:cSldViewPr showGuides="1">
      <p:cViewPr varScale="1">
        <p:scale>
          <a:sx n="79" d="100"/>
          <a:sy n="79" d="100"/>
        </p:scale>
        <p:origin x="8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734C8-2390-4C31-B1D4-BFD4176EFC94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EFE9-5F56-46FE-9F02-5C62B56407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Animated spinning picture</a:t>
            </a:r>
            <a:endParaRPr lang="en-US" sz="14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(Intermediate)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reproduce the shape effect on this slide, do the following:</a:t>
            </a:r>
          </a:p>
          <a:p>
            <a:pPr marL="228600" indent="-228600"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 Shapes </a:t>
            </a:r>
            <a:r>
              <a:rPr lang="en-US" baseline="0" dirty="0" smtClean="0"/>
              <a:t>click </a:t>
            </a:r>
            <a:r>
              <a:rPr lang="en-US" b="1" baseline="0" dirty="0" smtClean="0"/>
              <a:t>Oval</a:t>
            </a:r>
            <a:r>
              <a:rPr lang="en-US" baseline="0" dirty="0" smtClean="0"/>
              <a:t> (first row).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slide, drag to draw an oval.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the oval.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6”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6”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shape,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Pie</a:t>
            </a:r>
            <a:r>
              <a:rPr lang="en-US" baseline="0" dirty="0" smtClean="0"/>
              <a:t> (second row).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slide, drag to draw a pie.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the pie.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yellow diamond adjustment handle to create a wedge shape.</a:t>
            </a:r>
            <a:r>
              <a:rPr lang="en-US" sz="1200" baseline="0" smtClean="0"/>
              <a:t> 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5.7”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5.7”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Press and hold CTRL, select the oval, and then select the pie.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the oval and then the pie shape.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Select the new shape.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or texture fill</a:t>
            </a:r>
            <a:r>
              <a:rPr lang="en-US" baseline="0" dirty="0" smtClean="0"/>
              <a:t>, and then 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and click </a:t>
            </a:r>
            <a:r>
              <a:rPr lang="en-US" b="1" baseline="0" dirty="0" smtClean="0"/>
              <a:t>Recycled</a:t>
            </a:r>
            <a:r>
              <a:rPr lang="en-US" baseline="0" dirty="0" smtClean="0"/>
              <a:t> </a:t>
            </a:r>
            <a:r>
              <a:rPr lang="en-US" b="1" baseline="0" dirty="0" smtClean="0"/>
              <a:t>Paper </a:t>
            </a:r>
            <a:r>
              <a:rPr lang="en-US" b="0" baseline="0" dirty="0" smtClean="0"/>
              <a:t>(third row)</a:t>
            </a:r>
            <a:r>
              <a:rPr lang="en-US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Recolor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, and then click </a:t>
            </a:r>
            <a:r>
              <a:rPr lang="en-US" b="1" baseline="0" dirty="0" err="1" smtClean="0"/>
              <a:t>Grayscale</a:t>
            </a:r>
            <a:r>
              <a:rPr lang="en-US" baseline="0" dirty="0" smtClean="0"/>
              <a:t> (first row).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Corrections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Corrections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20%</a:t>
            </a:r>
            <a:r>
              <a:rPr lang="en-US" baseline="0" dirty="0" smtClean="0"/>
              <a:t>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click the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button, and then under </a:t>
            </a:r>
            <a:r>
              <a:rPr lang="en-US" b="1" baseline="0" dirty="0" smtClean="0"/>
              <a:t>Outer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Offset Diagonal Bottom Left</a:t>
            </a:r>
            <a:r>
              <a:rPr lang="en-US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in the </a:t>
            </a:r>
            <a:r>
              <a:rPr lang="en-US" b="1" baseline="0" dirty="0" smtClean="0"/>
              <a:t>Blur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10 pt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Insert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Images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</a:t>
            </a:r>
            <a:r>
              <a:rPr lang="en-US" baseline="0" dirty="0" smtClean="0"/>
              <a:t> the picture. Under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Size and Position </a:t>
            </a:r>
            <a:r>
              <a:rPr lang="en-US" baseline="0" dirty="0" smtClean="0"/>
              <a:t>dialog box launcher.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down arrow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row, first option from the left)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under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Send</a:t>
            </a:r>
            <a:r>
              <a:rPr lang="en-US" baseline="0" dirty="0" smtClean="0"/>
              <a:t> </a:t>
            </a:r>
            <a:r>
              <a:rPr lang="en-US" b="1" baseline="0" dirty="0" smtClean="0"/>
              <a:t>Backward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To reproduce the other shapes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Oval</a:t>
            </a:r>
            <a:r>
              <a:rPr lang="en-US" baseline="0" dirty="0" smtClean="0"/>
              <a:t> (first row).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On the slide, drag to draw an oval.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Select the oval. Under </a:t>
            </a:r>
            <a:r>
              <a:rPr lang="en-US" b="1" baseline="0" dirty="0" smtClean="0"/>
              <a:t>Drawings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0.17”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0.17”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Black, Text 1, Lighter 25% </a:t>
            </a:r>
            <a:r>
              <a:rPr lang="en-US" baseline="0" dirty="0" smtClean="0"/>
              <a:t>(fourth row).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L</a:t>
            </a:r>
            <a:r>
              <a:rPr lang="en-US" b="1" baseline="0" dirty="0" smtClean="0"/>
              <a:t>ine</a:t>
            </a:r>
            <a:r>
              <a:rPr lang="en-US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Donut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donut.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donut.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0.25”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0.25”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then click the button next to </a:t>
            </a:r>
            <a:r>
              <a:rPr lang="en-US" b="1" baseline="0" dirty="0" smtClean="0"/>
              <a:t>Preset colors</a:t>
            </a:r>
            <a:r>
              <a:rPr lang="en-US" baseline="0" dirty="0" smtClean="0"/>
              <a:t> and click </a:t>
            </a:r>
            <a:r>
              <a:rPr lang="en-US" b="1" baseline="0" dirty="0" smtClean="0"/>
              <a:t>Silver </a:t>
            </a:r>
            <a:r>
              <a:rPr lang="en-US" b="0" baseline="0" dirty="0" smtClean="0"/>
              <a:t>(fifth row)</a:t>
            </a:r>
            <a:r>
              <a:rPr lang="en-US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3-D</a:t>
            </a:r>
            <a:r>
              <a:rPr lang="en-US" baseline="0" dirty="0" smtClean="0"/>
              <a:t>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3-D</a:t>
            </a:r>
            <a:r>
              <a:rPr lang="en-US" baseline="0" dirty="0" smtClean="0"/>
              <a:t>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Bevel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Top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Circle</a:t>
            </a:r>
            <a:r>
              <a:rPr lang="en-US" b="0" baseline="0" dirty="0" smtClean="0"/>
              <a:t> (first row)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and hold CTRL, and then select the freeform shape, the picture, the small circle, and the donut.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Oval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oval.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0.65”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0.65”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, and then 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Recycled Paper </a:t>
            </a:r>
            <a:r>
              <a:rPr lang="en-US" baseline="0" dirty="0" smtClean="0"/>
              <a:t>(fourth row).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freeform shape.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Format Painter</a:t>
            </a:r>
            <a:r>
              <a:rPr lang="en-US" baseline="0" dirty="0" smtClean="0"/>
              <a:t>, and then click the new oval.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Position this circle over the top edge of the freeform shape.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Order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Send to Back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Point to 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reproduce the animation effects on this slide, do the following: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picture.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</a:t>
            </a:r>
            <a:r>
              <a:rPr lang="en-US" baseline="0" dirty="0" smtClean="0"/>
              <a:t> and then under </a:t>
            </a:r>
            <a:r>
              <a:rPr lang="en-US" b="1" baseline="0" dirty="0" smtClean="0"/>
              <a:t>Emphasis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Spin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Show Additional Effects Options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Spin</a:t>
            </a:r>
            <a:r>
              <a:rPr lang="en-US" baseline="0" dirty="0" smtClean="0"/>
              <a:t> dialog box, on the Effect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Smooth</a:t>
            </a:r>
            <a:r>
              <a:rPr lang="en-US" baseline="0" dirty="0" smtClean="0"/>
              <a:t>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5 sec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Smooth end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5 sec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Spin</a:t>
            </a:r>
            <a:r>
              <a:rPr lang="en-US" baseline="0" dirty="0" smtClean="0"/>
              <a:t> dialog box, click the </a:t>
            </a:r>
            <a:r>
              <a:rPr lang="en-US" b="1" baseline="0" dirty="0" smtClean="0"/>
              <a:t>Timing</a:t>
            </a:r>
            <a:r>
              <a:rPr lang="en-US" baseline="0" dirty="0" smtClean="0"/>
              <a:t> tab,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With</a:t>
            </a:r>
            <a:r>
              <a:rPr lang="en-US" baseline="0" dirty="0" smtClean="0"/>
              <a:t> </a:t>
            </a:r>
            <a:r>
              <a:rPr lang="en-US" b="1" baseline="0" dirty="0" smtClean="0"/>
              <a:t>Previous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Duration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20</a:t>
            </a:r>
            <a:r>
              <a:rPr lang="en-US" baseline="0" dirty="0" smtClean="0"/>
              <a:t> sec.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Select the small oval</a:t>
            </a:r>
            <a:r>
              <a:rPr lang="en-US" baseline="0" dirty="0" smtClean="0"/>
              <a:t> at the top edge of the freeform shape. On the </a:t>
            </a:r>
            <a:r>
              <a:rPr lang="en-US" b="1" baseline="0" dirty="0" smtClean="0"/>
              <a:t>Animations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Advanced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, under </a:t>
            </a:r>
            <a:r>
              <a:rPr lang="en-US" b="1" baseline="0" dirty="0" smtClean="0"/>
              <a:t>Motion Paths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the bottom, left, and right sides of the motion path so that it matches the inside edge of the freeform shape.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Show Additional Effects Options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Circle </a:t>
            </a:r>
            <a:r>
              <a:rPr lang="en-US" baseline="0" dirty="0" smtClean="0"/>
              <a:t>dialog box, on the Effect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Smooth</a:t>
            </a:r>
            <a:r>
              <a:rPr lang="en-US" baseline="0" dirty="0" smtClean="0"/>
              <a:t>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5 sec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Smooth end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5 sec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Spin</a:t>
            </a:r>
            <a:r>
              <a:rPr lang="en-US" baseline="0" dirty="0" smtClean="0"/>
              <a:t> dialog box, click the </a:t>
            </a:r>
            <a:r>
              <a:rPr lang="en-US" b="1" baseline="0" dirty="0" smtClean="0"/>
              <a:t>Timing</a:t>
            </a:r>
            <a:r>
              <a:rPr lang="en-US" baseline="0" dirty="0" smtClean="0"/>
              <a:t> tab,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With</a:t>
            </a:r>
            <a:r>
              <a:rPr lang="en-US" baseline="0" dirty="0" smtClean="0"/>
              <a:t> </a:t>
            </a:r>
            <a:r>
              <a:rPr lang="en-US" b="1" baseline="0" dirty="0" smtClean="0"/>
              <a:t>Previous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Duration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20</a:t>
            </a:r>
            <a:r>
              <a:rPr lang="en-US" baseline="0" dirty="0" smtClean="0"/>
              <a:t> sec.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reproduce the background effects on this slide, do the following:</a:t>
            </a:r>
          </a:p>
          <a:p>
            <a:r>
              <a:rPr lang="en-US" baseline="0" dirty="0" smtClean="0"/>
              <a:t>On the </a:t>
            </a:r>
            <a:r>
              <a:rPr lang="en-US" b="1" baseline="0" dirty="0" smtClean="0"/>
              <a:t>Design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Background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Background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Style</a:t>
            </a:r>
            <a:r>
              <a:rPr lang="en-US" baseline="0" dirty="0" smtClean="0"/>
              <a:t> </a:t>
            </a:r>
            <a:r>
              <a:rPr lang="en-US" b="1" baseline="0" dirty="0" smtClean="0"/>
              <a:t>9.</a:t>
            </a:r>
          </a:p>
          <a:p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05C-6FF0-4909-92D7-A9C6F11DB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6F0-EC2C-4430-9D15-D5FF664D35E9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C87-65DB-4043-9072-335CC7C491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>
          <a:xfrm>
            <a:off x="4274820" y="533400"/>
            <a:ext cx="594360" cy="594360"/>
          </a:xfrm>
          <a:prstGeom prst="ellipse">
            <a:avLst/>
          </a:prstGeom>
          <a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777600"/>
            <a:ext cx="5256584" cy="5256000"/>
          </a:xfrm>
          <a:prstGeom prst="ellipse">
            <a:avLst/>
          </a:prstGeom>
        </p:spPr>
      </p:pic>
      <p:sp>
        <p:nvSpPr>
          <p:cNvPr id="1091" name="Oval 1090"/>
          <p:cNvSpPr>
            <a:spLocks noChangeAspect="1"/>
          </p:cNvSpPr>
          <p:nvPr/>
        </p:nvSpPr>
        <p:spPr>
          <a:xfrm>
            <a:off x="1828800" y="685800"/>
            <a:ext cx="5486400" cy="54864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4457700" y="3314700"/>
            <a:ext cx="228600" cy="2286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Norah Jones - Pe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28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path" presetSubtype="0" accel="2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2146E-6 C 0.15556 -2.82146E-6 0.28333 0.16813 0.28333 0.3772 C 0.28333 0.58603 0.15556 0.75602 0 0.75602 C -0.1566 0.75602 -0.28333 0.58603 -0.28333 0.3772 C -0.28333 0.16813 -0.1566 -2.82146E-6 0 -2.82146E-6 Z " pathEditMode="relative" rAng="0" ptsTypes="fffff">
                                      <p:cBhvr>
                                        <p:cTn id="1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4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tholicSchoolGirls BB" panose="020B0603050302020204" pitchFamily="34" charset="0"/>
              </a:rPr>
              <a:t>nothing but </a:t>
            </a:r>
            <a:r>
              <a:rPr lang="en-GB" sz="3600" dirty="0">
                <a:latin typeface="CatholicSchoolGirls BB" panose="020B0603050302020204" pitchFamily="34" charset="0"/>
              </a:rPr>
              <a:t>can offer hope, open doors, and transform lives</a:t>
            </a:r>
            <a:r>
              <a:rPr lang="en-GB" sz="3600" dirty="0" smtClean="0">
                <a:latin typeface="CatholicSchoolGirls BB" panose="020B0603050302020204" pitchFamily="34" charset="0"/>
              </a:rPr>
              <a:t>.</a:t>
            </a:r>
            <a:endParaRPr lang="en-GB" sz="3600" dirty="0">
              <a:latin typeface="CatholicSchoolGirls BB" panose="020B06030503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660" y="855085"/>
            <a:ext cx="6477000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/>
          <p:nvPr/>
        </p:nvSpPr>
        <p:spPr>
          <a:xfrm>
            <a:off x="-1084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tholicSchoolGirls BB" panose="020B0603050302020204" pitchFamily="34" charset="0"/>
              </a:rPr>
              <a:t>A kind word, a greeting, and a smile </a:t>
            </a:r>
            <a:r>
              <a:rPr lang="en-GB" sz="3600" dirty="0" smtClean="0">
                <a:latin typeface="CatholicSchoolGirls BB" panose="020B0603050302020204" pitchFamily="34" charset="0"/>
              </a:rPr>
              <a:t>cost</a:t>
            </a:r>
            <a:endParaRPr lang="en-GB" sz="3600" dirty="0">
              <a:latin typeface="CatholicSchoolGirls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1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21" y="0"/>
            <a:ext cx="693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092" y="15661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B0F0"/>
                </a:solidFill>
                <a:latin typeface="Cartoon Slant 1" panose="000B0500000000000000" pitchFamily="34" charset="0"/>
              </a:rPr>
              <a:t>Primary school san tarcisio2015</a:t>
            </a:r>
            <a:endParaRPr lang="en-GB" sz="5400" b="1" dirty="0">
              <a:solidFill>
                <a:srgbClr val="00B0F0"/>
              </a:solidFill>
              <a:latin typeface="Cartoon Slant 1" panose="000B0500000000000000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9115"/>
            <a:ext cx="5256584" cy="5006442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2987824" y="321297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tholicSchoolGirls BB" panose="020B0603050302020204" pitchFamily="34" charset="0"/>
              </a:rPr>
              <a:t>No longer slaves, but brothers and sisters</a:t>
            </a:r>
            <a:endParaRPr lang="en-GB" sz="3600" dirty="0">
              <a:latin typeface="CatholicSchoolGirls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0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spect="1"/>
          </p:cNvSpPr>
          <p:nvPr/>
        </p:nvSpPr>
        <p:spPr>
          <a:xfrm>
            <a:off x="251520" y="2348880"/>
            <a:ext cx="2345436" cy="338785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scene3d>
            <a:camera prst="perspectiveContrastingRightFacing" fov="1500000">
              <a:rot lat="3434777" lon="20547348" rev="660000"/>
            </a:camera>
            <a:lightRig rig="threePt" dir="t"/>
          </a:scene3d>
          <a:sp3d extrusionH="12700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1"/>
          <p:cNvSpPr/>
          <p:nvPr/>
        </p:nvSpPr>
        <p:spPr>
          <a:xfrm>
            <a:off x="1066283" y="4093344"/>
            <a:ext cx="2971800" cy="2286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03200" dist="50800" dir="9600000" sx="102000" sy="102000" algn="tr" rotWithShape="0">
              <a:prstClr val="black">
                <a:alpha val="53000"/>
              </a:prstClr>
            </a:outerShdw>
          </a:effectLst>
          <a:scene3d>
            <a:camera prst="perspectiveContrastingRightFacing" fov="5400000">
              <a:rot lat="19800000" lon="18618000" rev="3780000"/>
            </a:camera>
            <a:lightRig rig="balanced" dir="t"/>
          </a:scene3d>
          <a:sp3d extrusionH="12700" prstMaterial="plastic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8"/>
          <p:cNvSpPr/>
          <p:nvPr/>
        </p:nvSpPr>
        <p:spPr>
          <a:xfrm>
            <a:off x="926015" y="3809510"/>
            <a:ext cx="2971800" cy="2286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ContrastingRightFacing" fov="6000000">
              <a:rot lat="18779992" lon="18186600" rev="4680000"/>
            </a:camera>
            <a:lightRig rig="soft" dir="t">
              <a:rot lat="0" lon="0" rev="8400000"/>
            </a:lightRig>
          </a:scene3d>
          <a:sp3d extrusionH="12700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/>
          <p:cNvSpPr>
            <a:spLocks noChangeAspect="1"/>
          </p:cNvSpPr>
          <p:nvPr/>
        </p:nvSpPr>
        <p:spPr>
          <a:xfrm>
            <a:off x="753871" y="2675906"/>
            <a:ext cx="2345436" cy="338785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scene3d>
            <a:camera prst="perspectiveContrastingRightFacing" fov="0">
              <a:rot lat="4121149" lon="18034565" rev="19740000"/>
            </a:camera>
            <a:lightRig rig="balanced" dir="t"/>
          </a:scene3d>
          <a:sp3d extrusionH="12700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99" y="-5268"/>
            <a:ext cx="4098713" cy="3347282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897815" y="3233188"/>
            <a:ext cx="5116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Internatinal</a:t>
            </a:r>
            <a:r>
              <a:rPr lang="en-GB" sz="6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</a:p>
          <a:p>
            <a:pPr algn="ctr"/>
            <a:r>
              <a:rPr lang="en-GB" sz="6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Day of Peace</a:t>
            </a:r>
          </a:p>
          <a:p>
            <a:pPr algn="ctr"/>
            <a:r>
              <a:rPr lang="en-GB" sz="6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21 September 2015</a:t>
            </a:r>
            <a:endParaRPr lang="en-GB" sz="6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cation\Documents\Prayer and Liturgy\Peace Sunday 2015\Resources\Pope Francis_Fi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07119"/>
            <a:ext cx="3310832" cy="497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6368" y="1105846"/>
            <a:ext cx="50307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tholicSchoolGirls BB" panose="020B0603050302020204" pitchFamily="34" charset="0"/>
              </a:rPr>
              <a:t>Lord, God of love,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tholicSchoolGirls BB" panose="020B0603050302020204" pitchFamily="34" charset="0"/>
              </a:rPr>
              <a:t>You created us and you call us to live as brothers and sisters.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tholicSchoolGirls BB" panose="020B0603050302020204" pitchFamily="34" charset="0"/>
              </a:rPr>
              <a:t>Give us the strength daily to be instruments of peace.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tholicSchoolGirls BB" panose="020B0603050302020204" pitchFamily="34" charset="0"/>
              </a:rPr>
              <a:t>Enable us to see everyone who crosses our path as our brother or sister.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CatholicSchoolGirls BB" panose="020B0603050302020204" pitchFamily="34" charset="0"/>
              </a:rPr>
              <a:t>Amen</a:t>
            </a:r>
            <a:endParaRPr lang="en-GB" sz="2400" b="1" dirty="0">
              <a:latin typeface="CatholicSchoolGirls BB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solidFill>
                  <a:srgbClr val="0000CC"/>
                </a:solidFill>
                <a:latin typeface="Cartoon Slant 1" panose="000B0500000000000000" pitchFamily="34" charset="0"/>
              </a:rPr>
              <a:t>Prayer of Pope Francis</a:t>
            </a:r>
          </a:p>
        </p:txBody>
      </p:sp>
    </p:spTree>
    <p:extLst>
      <p:ext uri="{BB962C8B-B14F-4D97-AF65-F5344CB8AC3E}">
        <p14:creationId xmlns:p14="http://schemas.microsoft.com/office/powerpoint/2010/main" val="5304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cation\Documents\Prayer and Liturgy\Peace Sunday 2015\Resources\Pope_Francis_in_March_2013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460" y="1268760"/>
            <a:ext cx="3276600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/>
          <p:nvPr/>
        </p:nvSpPr>
        <p:spPr>
          <a:xfrm>
            <a:off x="0" y="383665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 smtClean="0">
                <a:solidFill>
                  <a:srgbClr val="FF0000"/>
                </a:solidFill>
                <a:latin typeface="CatholicSchoolGirls BB" panose="020B0603050302020204" pitchFamily="34" charset="0"/>
              </a:rPr>
              <a:t>Slavery today is seen as a crime against humanity...</a:t>
            </a:r>
          </a:p>
        </p:txBody>
      </p:sp>
      <p:sp>
        <p:nvSpPr>
          <p:cNvPr id="5" name="Rectangle 3"/>
          <p:cNvSpPr/>
          <p:nvPr/>
        </p:nvSpPr>
        <p:spPr>
          <a:xfrm>
            <a:off x="-29736" y="5063637"/>
            <a:ext cx="917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 smtClean="0">
                <a:solidFill>
                  <a:srgbClr val="0000CC"/>
                </a:solidFill>
                <a:latin typeface="CatholicSchoolGirls BB" panose="020B0603050302020204" pitchFamily="34" charset="0"/>
              </a:rPr>
              <a:t>…yet millions are deprived of their freedom and live in conditions akin to slavery.</a:t>
            </a:r>
          </a:p>
        </p:txBody>
      </p:sp>
    </p:spTree>
    <p:extLst>
      <p:ext uri="{BB962C8B-B14F-4D97-AF65-F5344CB8AC3E}">
        <p14:creationId xmlns:p14="http://schemas.microsoft.com/office/powerpoint/2010/main" val="230608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-24904" y="530527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00CC"/>
                </a:solidFill>
                <a:latin typeface="CatholicSchoolGirls BB" panose="020B0603050302020204" pitchFamily="34" charset="0"/>
              </a:rPr>
              <a:t>Migrants… living and working in inhumane conditions</a:t>
            </a:r>
            <a:endParaRPr lang="en-GB" sz="4400" dirty="0">
              <a:solidFill>
                <a:srgbClr val="0000CC"/>
              </a:solidFill>
              <a:latin typeface="CatholicSchoolGirls BB" panose="020B06030503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88156"/>
            <a:ext cx="7384216" cy="47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50851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00CC"/>
                </a:solidFill>
                <a:latin typeface="CatholicSchoolGirls BB" panose="020B0603050302020204" pitchFamily="34" charset="0"/>
              </a:rPr>
              <a:t>Asylum seekers… robbed of their freedom and dignity</a:t>
            </a:r>
            <a:endParaRPr lang="en-GB" sz="4400" dirty="0">
              <a:solidFill>
                <a:srgbClr val="0000CC"/>
              </a:solidFill>
              <a:latin typeface="CatholicSchoolGirls BB" panose="020B06030503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41" y="620688"/>
            <a:ext cx="8002117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55892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00CC"/>
                </a:solidFill>
                <a:latin typeface="CatholicSchoolGirls BB" panose="020B0603050302020204" pitchFamily="34" charset="0"/>
              </a:rPr>
              <a:t>No children </a:t>
            </a:r>
            <a:r>
              <a:rPr lang="en-GB" sz="4400" dirty="0" smtClean="0">
                <a:solidFill>
                  <a:srgbClr val="0000CC"/>
                </a:solidFill>
                <a:latin typeface="CatholicSchoolGirls BB" panose="020B0603050302020204" pitchFamily="34" charset="0"/>
              </a:rPr>
              <a:t>as soldiers</a:t>
            </a:r>
            <a:endParaRPr lang="en-GB" sz="4400" dirty="0">
              <a:solidFill>
                <a:srgbClr val="0000CC"/>
              </a:solidFill>
              <a:latin typeface="CatholicSchoolGirls BB" panose="020B06030503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4664"/>
            <a:ext cx="312034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248718"/>
            <a:ext cx="5715000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3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62" y="5373216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B0F0"/>
                </a:solidFill>
                <a:latin typeface="CatholicSchoolGirls BB" panose="020B0603050302020204" pitchFamily="34" charset="0"/>
              </a:rPr>
              <a:t>to their suffering</a:t>
            </a:r>
            <a:endParaRPr lang="en-GB" sz="4400" dirty="0">
              <a:solidFill>
                <a:srgbClr val="00B0F0"/>
              </a:solidFill>
              <a:latin typeface="CatholicSchoolGirls BB" panose="020B06030503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9" y="1086453"/>
            <a:ext cx="763696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/>
          <p:nvPr/>
        </p:nvSpPr>
        <p:spPr>
          <a:xfrm>
            <a:off x="0" y="476672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B0F0"/>
                </a:solidFill>
                <a:latin typeface="CatholicSchoolGirls BB" panose="020B0603050302020204" pitchFamily="34" charset="0"/>
              </a:rPr>
              <a:t>Let us not be indifferent</a:t>
            </a:r>
            <a:endParaRPr lang="en-GB" sz="4400" dirty="0">
              <a:solidFill>
                <a:srgbClr val="00B0F0"/>
              </a:solidFill>
              <a:latin typeface="CatholicSchoolGirls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3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E3A3D1-8CEA-47A7-818D-B62BC30A8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Immagine animata rotante</Template>
  <TotalTime>60</TotalTime>
  <Words>1874</Words>
  <Application>Microsoft Office PowerPoint</Application>
  <PresentationFormat>Presentazione su schermo (4:3)</PresentationFormat>
  <Paragraphs>101</Paragraphs>
  <Slides>11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Brush Script MT</vt:lpstr>
      <vt:lpstr>CatholicSchoolGirls BB</vt:lpstr>
      <vt:lpstr>Calibri</vt:lpstr>
      <vt:lpstr>Cartoon Slant 1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internationale peace day</dc:title>
  <dc:subject>istruzione</dc:subject>
  <dc:creator>cira serio</dc:creator>
  <cp:keywords>cira serio; etwinning</cp:keywords>
  <cp:lastModifiedBy>Winter</cp:lastModifiedBy>
  <cp:revision>1</cp:revision>
  <dcterms:created xsi:type="dcterms:W3CDTF">2015-09-20T01:40:46Z</dcterms:created>
  <dcterms:modified xsi:type="dcterms:W3CDTF">2015-09-20T12:02:20Z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TC018814179991</vt:lpwstr>
  </property>
</Properties>
</file>