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60"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441" autoAdjust="0"/>
    <p:restoredTop sz="94624" autoAdjust="0"/>
  </p:normalViewPr>
  <p:slideViewPr>
    <p:cSldViewPr>
      <p:cViewPr varScale="1">
        <p:scale>
          <a:sx n="69" d="100"/>
          <a:sy n="69" d="100"/>
        </p:scale>
        <p:origin x="-118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6770EB10-0B84-456E-8F24-E96D2B48902C}" type="datetimeFigureOut">
              <a:rPr lang="el-GR" smtClean="0"/>
              <a:pPr/>
              <a:t>29/10/2015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618E31D-6FFC-4E19-B799-C1A1140CF29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770EB10-0B84-456E-8F24-E96D2B48902C}" type="datetimeFigureOut">
              <a:rPr lang="el-GR" smtClean="0"/>
              <a:pPr/>
              <a:t>29/10/2015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618E31D-6FFC-4E19-B799-C1A1140CF29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770EB10-0B84-456E-8F24-E96D2B48902C}" type="datetimeFigureOut">
              <a:rPr lang="el-GR" smtClean="0"/>
              <a:pPr/>
              <a:t>29/10/2015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618E31D-6FFC-4E19-B799-C1A1140CF29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6770EB10-0B84-456E-8F24-E96D2B48902C}" type="datetimeFigureOut">
              <a:rPr lang="el-GR" smtClean="0"/>
              <a:pPr/>
              <a:t>29/10/2015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618E31D-6FFC-4E19-B799-C1A1140CF29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770EB10-0B84-456E-8F24-E96D2B48902C}" type="datetimeFigureOut">
              <a:rPr lang="el-GR" smtClean="0"/>
              <a:pPr/>
              <a:t>29/10/2015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618E31D-6FFC-4E19-B799-C1A1140CF29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6770EB10-0B84-456E-8F24-E96D2B48902C}" type="datetimeFigureOut">
              <a:rPr lang="el-GR" smtClean="0"/>
              <a:pPr/>
              <a:t>29/10/2015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618E31D-6FFC-4E19-B799-C1A1140CF29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6770EB10-0B84-456E-8F24-E96D2B48902C}" type="datetimeFigureOut">
              <a:rPr lang="el-GR" smtClean="0"/>
              <a:pPr/>
              <a:t>29/10/2015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618E31D-6FFC-4E19-B799-C1A1140CF29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6770EB10-0B84-456E-8F24-E96D2B48902C}" type="datetimeFigureOut">
              <a:rPr lang="el-GR" smtClean="0"/>
              <a:pPr/>
              <a:t>29/10/2015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618E31D-6FFC-4E19-B799-C1A1140CF29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770EB10-0B84-456E-8F24-E96D2B48902C}" type="datetimeFigureOut">
              <a:rPr lang="el-GR" smtClean="0"/>
              <a:pPr/>
              <a:t>29/10/2015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618E31D-6FFC-4E19-B799-C1A1140CF29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770EB10-0B84-456E-8F24-E96D2B48902C}" type="datetimeFigureOut">
              <a:rPr lang="el-GR" smtClean="0"/>
              <a:pPr/>
              <a:t>29/10/2015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618E31D-6FFC-4E19-B799-C1A1140CF29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770EB10-0B84-456E-8F24-E96D2B48902C}" type="datetimeFigureOut">
              <a:rPr lang="el-GR" smtClean="0"/>
              <a:pPr/>
              <a:t>29/10/2015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618E31D-6FFC-4E19-B799-C1A1140CF29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0EB10-0B84-456E-8F24-E96D2B48902C}" type="datetimeFigureOut">
              <a:rPr lang="el-GR" smtClean="0"/>
              <a:pPr/>
              <a:t>29/10/2015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18E31D-6FFC-4E19-B799-C1A1140CF29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2060848"/>
            <a:ext cx="7772400" cy="1470025"/>
          </a:xfrm>
        </p:spPr>
        <p:txBody>
          <a:bodyPr>
            <a:noAutofit/>
          </a:bodyPr>
          <a:lstStyle/>
          <a:p>
            <a:r>
              <a:rPr lang="en-US" sz="10000" b="1" smtClean="0"/>
              <a:t>  </a:t>
            </a:r>
            <a:r>
              <a:rPr lang="en-US" sz="10000" b="1" i="1" smtClean="0">
                <a:solidFill>
                  <a:srgbClr val="008000"/>
                </a:solidFill>
              </a:rPr>
              <a:t>Nigeria!!!</a:t>
            </a:r>
            <a:endParaRPr lang="el-GR" sz="10000" b="1" i="1" dirty="0">
              <a:solidFill>
                <a:srgbClr val="008000"/>
              </a:solidFill>
            </a:endParaRP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 Εικόνα" descr="lagos-Nigeria.jpg"/>
          <p:cNvPicPr>
            <a:picLocks noChangeAspect="1"/>
          </p:cNvPicPr>
          <p:nvPr/>
        </p:nvPicPr>
        <p:blipFill>
          <a:blip r:embed="rId2" cstate="print"/>
          <a:stretch>
            <a:fillRect/>
          </a:stretch>
        </p:blipFill>
        <p:spPr>
          <a:xfrm>
            <a:off x="4427984" y="3284984"/>
            <a:ext cx="4572000" cy="3429000"/>
          </a:xfrm>
          <a:prstGeom prst="rect">
            <a:avLst/>
          </a:prstGeom>
        </p:spPr>
      </p:pic>
      <p:sp>
        <p:nvSpPr>
          <p:cNvPr id="7" name="6 - Ορθογώνιο"/>
          <p:cNvSpPr/>
          <p:nvPr/>
        </p:nvSpPr>
        <p:spPr>
          <a:xfrm>
            <a:off x="2286000" y="2998113"/>
            <a:ext cx="4572000" cy="1077218"/>
          </a:xfrm>
          <a:prstGeom prst="rect">
            <a:avLst/>
          </a:prstGeom>
        </p:spPr>
        <p:txBody>
          <a:bodyPr>
            <a:spAutoFit/>
          </a:bodyPr>
          <a:lstStyle/>
          <a:p>
            <a:pPr algn="ctr">
              <a:buNone/>
            </a:pPr>
            <a:r>
              <a:rPr lang="en-US" sz="3200" b="1" i="1" u="sng" dirty="0" smtClean="0">
                <a:solidFill>
                  <a:srgbClr val="00B050"/>
                </a:solidFill>
              </a:rPr>
              <a:t/>
            </a:r>
            <a:br>
              <a:rPr lang="en-US" sz="3200" b="1" i="1" u="sng" dirty="0" smtClean="0">
                <a:solidFill>
                  <a:srgbClr val="00B050"/>
                </a:solidFill>
              </a:rPr>
            </a:br>
            <a:endParaRPr lang="en-US" sz="3200" b="1" i="1" u="sng" dirty="0" smtClean="0">
              <a:solidFill>
                <a:srgbClr val="00B050"/>
              </a:solidFill>
            </a:endParaRPr>
          </a:p>
        </p:txBody>
      </p:sp>
      <p:sp>
        <p:nvSpPr>
          <p:cNvPr id="8" name="7 - Ορθογώνιο"/>
          <p:cNvSpPr/>
          <p:nvPr/>
        </p:nvSpPr>
        <p:spPr>
          <a:xfrm>
            <a:off x="2286000" y="2998113"/>
            <a:ext cx="4572000" cy="1077218"/>
          </a:xfrm>
          <a:prstGeom prst="rect">
            <a:avLst/>
          </a:prstGeom>
        </p:spPr>
        <p:txBody>
          <a:bodyPr>
            <a:spAutoFit/>
          </a:bodyPr>
          <a:lstStyle/>
          <a:p>
            <a:pPr algn="ctr">
              <a:buNone/>
            </a:pPr>
            <a:r>
              <a:rPr lang="en-US" sz="3200" b="1" i="1" u="sng" dirty="0" smtClean="0">
                <a:solidFill>
                  <a:srgbClr val="00B050"/>
                </a:solidFill>
              </a:rPr>
              <a:t/>
            </a:r>
            <a:br>
              <a:rPr lang="en-US" sz="3200" b="1" i="1" u="sng" dirty="0" smtClean="0">
                <a:solidFill>
                  <a:srgbClr val="00B050"/>
                </a:solidFill>
              </a:rPr>
            </a:br>
            <a:endParaRPr lang="en-US" sz="3200" b="1" i="1" u="sng" dirty="0" smtClean="0">
              <a:solidFill>
                <a:srgbClr val="00B050"/>
              </a:solidFill>
            </a:endParaRPr>
          </a:p>
        </p:txBody>
      </p:sp>
      <p:pic>
        <p:nvPicPr>
          <p:cNvPr id="1026" name="Picture 2" descr="C:\Users\Κωνσταντίνα\Desktop\Νιγηρια\lagos.jpg"/>
          <p:cNvPicPr>
            <a:picLocks noChangeAspect="1" noChangeArrowheads="1"/>
          </p:cNvPicPr>
          <p:nvPr/>
        </p:nvPicPr>
        <p:blipFill>
          <a:blip r:embed="rId3" cstate="print"/>
          <a:srcRect/>
          <a:stretch>
            <a:fillRect/>
          </a:stretch>
        </p:blipFill>
        <p:spPr bwMode="auto">
          <a:xfrm>
            <a:off x="179512" y="3212976"/>
            <a:ext cx="4499992" cy="3457575"/>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9" name="8 - Θέση περιεχομένου"/>
          <p:cNvSpPr>
            <a:spLocks noGrp="1"/>
          </p:cNvSpPr>
          <p:nvPr>
            <p:ph idx="1"/>
          </p:nvPr>
        </p:nvSpPr>
        <p:spPr>
          <a:xfrm>
            <a:off x="611560" y="1"/>
            <a:ext cx="8229600" cy="3356992"/>
          </a:xfrm>
        </p:spPr>
        <p:txBody>
          <a:bodyPr>
            <a:normAutofit fontScale="92500"/>
          </a:bodyPr>
          <a:lstStyle/>
          <a:p>
            <a:endParaRPr lang="en-US" b="1" u="sng" dirty="0" smtClean="0"/>
          </a:p>
          <a:p>
            <a:pPr>
              <a:buNone/>
            </a:pPr>
            <a:r>
              <a:rPr lang="en-US" b="1" dirty="0" smtClean="0"/>
              <a:t>         </a:t>
            </a:r>
            <a:r>
              <a:rPr lang="en-US" b="1" u="sng" dirty="0" smtClean="0"/>
              <a:t>The houses in the centre of Nigeria!!!</a:t>
            </a:r>
          </a:p>
          <a:p>
            <a:pPr algn="ctr">
              <a:buNone/>
            </a:pPr>
            <a:endParaRPr lang="en-US" sz="3400" dirty="0" smtClean="0"/>
          </a:p>
          <a:p>
            <a:pPr algn="ctr">
              <a:buNone/>
            </a:pPr>
            <a:r>
              <a:rPr lang="en-US" sz="3400" dirty="0" smtClean="0"/>
              <a:t>The houses in the centre of Nigeria are huge block of flats and skyscrapers. They are constructed by concrete ,like in every big city.   </a:t>
            </a:r>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1002.jpg"/>
          <p:cNvPicPr>
            <a:picLocks noGrp="1" noChangeAspect="1"/>
          </p:cNvPicPr>
          <p:nvPr>
            <p:ph idx="1"/>
          </p:nvPr>
        </p:nvPicPr>
        <p:blipFill>
          <a:blip r:embed="rId2" cstate="print"/>
          <a:stretch>
            <a:fillRect/>
          </a:stretch>
        </p:blipFill>
        <p:spPr>
          <a:xfrm>
            <a:off x="0" y="3284984"/>
            <a:ext cx="4644008" cy="3573016"/>
          </a:xfrm>
        </p:spPr>
      </p:pic>
      <p:sp>
        <p:nvSpPr>
          <p:cNvPr id="5" name="4 - Ορθογώνιο"/>
          <p:cNvSpPr/>
          <p:nvPr/>
        </p:nvSpPr>
        <p:spPr>
          <a:xfrm>
            <a:off x="0" y="0"/>
            <a:ext cx="9144000" cy="3139321"/>
          </a:xfrm>
          <a:prstGeom prst="rect">
            <a:avLst/>
          </a:prstGeom>
        </p:spPr>
        <p:txBody>
          <a:bodyPr wrap="square">
            <a:spAutoFit/>
          </a:bodyPr>
          <a:lstStyle/>
          <a:p>
            <a:pPr algn="ctr"/>
            <a:r>
              <a:rPr lang="en-US" sz="3200" b="1" i="1" u="sng" dirty="0" smtClean="0"/>
              <a:t>The houses in the suburbs of Nigeria:</a:t>
            </a:r>
            <a:r>
              <a:rPr lang="en-US" sz="3200" b="1" i="1" u="sng" dirty="0" smtClean="0">
                <a:solidFill>
                  <a:srgbClr val="00B050"/>
                </a:solidFill>
              </a:rPr>
              <a:t> </a:t>
            </a:r>
            <a:r>
              <a:rPr lang="en-US" sz="4000" b="1" i="1" u="sng" dirty="0" smtClean="0">
                <a:solidFill>
                  <a:srgbClr val="00B050"/>
                </a:solidFill>
              </a:rPr>
              <a:t/>
            </a:r>
            <a:br>
              <a:rPr lang="en-US" sz="4000" b="1" i="1" u="sng" dirty="0" smtClean="0">
                <a:solidFill>
                  <a:srgbClr val="00B050"/>
                </a:solidFill>
              </a:rPr>
            </a:br>
            <a:endParaRPr lang="en-US" sz="4000" b="1" i="1" u="sng" dirty="0" smtClean="0">
              <a:solidFill>
                <a:srgbClr val="00B050"/>
              </a:solidFill>
            </a:endParaRPr>
          </a:p>
          <a:p>
            <a:pPr algn="ctr"/>
            <a:r>
              <a:rPr lang="en-US" sz="3400" dirty="0" smtClean="0"/>
              <a:t>The houses in the suburbs of Nigeria are two-storied and luxurious!!!Some of them have a big garden.</a:t>
            </a:r>
            <a:endParaRPr lang="en-US" sz="3400" b="1" dirty="0" smtClean="0"/>
          </a:p>
          <a:p>
            <a:pPr algn="ctr">
              <a:buNone/>
            </a:pPr>
            <a:endParaRPr lang="en-US" sz="2400" b="1" dirty="0" smtClean="0"/>
          </a:p>
        </p:txBody>
      </p:sp>
      <p:pic>
        <p:nvPicPr>
          <p:cNvPr id="6" name="5 - Εικόνα" descr="94181_43658-exquistely-furnished-luxury-5bedroom-mansion-swimming-pool-for-sale-in-victoria-garden-city---for-sale-victoria-garden-city-lekki-lagos-.jpg"/>
          <p:cNvPicPr>
            <a:picLocks noChangeAspect="1"/>
          </p:cNvPicPr>
          <p:nvPr/>
        </p:nvPicPr>
        <p:blipFill>
          <a:blip r:embed="rId3" cstate="print"/>
          <a:stretch>
            <a:fillRect/>
          </a:stretch>
        </p:blipFill>
        <p:spPr>
          <a:xfrm>
            <a:off x="4716016" y="3286125"/>
            <a:ext cx="4427984" cy="35718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4745485291_6b372640cb.jpg"/>
          <p:cNvPicPr>
            <a:picLocks noGrp="1" noChangeAspect="1"/>
          </p:cNvPicPr>
          <p:nvPr>
            <p:ph idx="1"/>
          </p:nvPr>
        </p:nvPicPr>
        <p:blipFill>
          <a:blip r:embed="rId2" cstate="print"/>
          <a:stretch>
            <a:fillRect/>
          </a:stretch>
        </p:blipFill>
        <p:spPr>
          <a:xfrm>
            <a:off x="0" y="3473624"/>
            <a:ext cx="4644008" cy="338437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4 - Εικόνα" descr="House_w.jpg"/>
          <p:cNvPicPr>
            <a:picLocks noChangeAspect="1"/>
          </p:cNvPicPr>
          <p:nvPr/>
        </p:nvPicPr>
        <p:blipFill>
          <a:blip r:embed="rId3" cstate="print"/>
          <a:stretch>
            <a:fillRect/>
          </a:stretch>
        </p:blipFill>
        <p:spPr>
          <a:xfrm>
            <a:off x="4644008" y="3483006"/>
            <a:ext cx="4499992" cy="337499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6" name="5 - Ορθογώνιο"/>
          <p:cNvSpPr/>
          <p:nvPr/>
        </p:nvSpPr>
        <p:spPr>
          <a:xfrm>
            <a:off x="1259632" y="260648"/>
            <a:ext cx="5688632" cy="646331"/>
          </a:xfrm>
          <a:prstGeom prst="rect">
            <a:avLst/>
          </a:prstGeom>
        </p:spPr>
        <p:txBody>
          <a:bodyPr wrap="square">
            <a:spAutoFit/>
          </a:bodyPr>
          <a:lstStyle/>
          <a:p>
            <a:r>
              <a:rPr lang="en-US" sz="3600" b="1" u="sng" dirty="0" smtClean="0"/>
              <a:t>The houses in the villages </a:t>
            </a:r>
            <a:r>
              <a:rPr lang="en-US" sz="3000" b="1" u="sng" dirty="0" smtClean="0"/>
              <a:t>:</a:t>
            </a:r>
            <a:endParaRPr lang="el-GR" sz="3000" b="1" u="sng" dirty="0"/>
          </a:p>
        </p:txBody>
      </p:sp>
      <p:sp>
        <p:nvSpPr>
          <p:cNvPr id="7" name="6 - Ορθογώνιο"/>
          <p:cNvSpPr/>
          <p:nvPr/>
        </p:nvSpPr>
        <p:spPr>
          <a:xfrm>
            <a:off x="0" y="1196752"/>
            <a:ext cx="9144000" cy="2169825"/>
          </a:xfrm>
          <a:prstGeom prst="rect">
            <a:avLst/>
          </a:prstGeom>
        </p:spPr>
        <p:txBody>
          <a:bodyPr wrap="square">
            <a:spAutoFit/>
          </a:bodyPr>
          <a:lstStyle/>
          <a:p>
            <a:r>
              <a:rPr lang="en-US" sz="2700" dirty="0"/>
              <a:t> </a:t>
            </a:r>
            <a:r>
              <a:rPr lang="en-US" sz="2700" dirty="0" smtClean="0"/>
              <a:t>  The houses are made of pressed mud. They do not have electricity or water sources. Some minutes before sunset, the sun colors these mud houses orange. The floor is made of mud and sometimes the owners straw mats and torn fabrics. When it rains the houses flood and the mud walls smell mould!!! </a:t>
            </a:r>
            <a:endParaRPr lang="el-GR" sz="2700" dirty="0"/>
          </a:p>
        </p:txBody>
      </p:sp>
    </p:spTree>
  </p:cSld>
  <p:clrMapOvr>
    <a:masterClrMapping/>
  </p:clrMapOvr>
  <p:transition>
    <p:diamond/>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113</Words>
  <Application>Microsoft Office PowerPoint</Application>
  <PresentationFormat>Προβολή στην οθόνη (4:3)</PresentationFormat>
  <Paragraphs>11</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Θέμα του Office</vt:lpstr>
      <vt:lpstr>  Nigeria!!!</vt:lpstr>
      <vt:lpstr>Διαφάνεια 2</vt:lpstr>
      <vt:lpstr>Διαφάνεια 3</vt:lpstr>
      <vt:lpstr>Διαφάνεια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Κωνσταντίνα</dc:creator>
  <cp:lastModifiedBy>Κωνσταντίνα</cp:lastModifiedBy>
  <cp:revision>26</cp:revision>
  <dcterms:created xsi:type="dcterms:W3CDTF">2015-10-28T15:01:45Z</dcterms:created>
  <dcterms:modified xsi:type="dcterms:W3CDTF">2015-10-29T18:06:07Z</dcterms:modified>
</cp:coreProperties>
</file>