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9" r:id="rId1"/>
  </p:sldMasterIdLst>
  <p:sldIdLst>
    <p:sldId id="257" r:id="rId2"/>
    <p:sldId id="264" r:id="rId3"/>
    <p:sldId id="258" r:id="rId4"/>
    <p:sldId id="265" r:id="rId5"/>
    <p:sldId id="259" r:id="rId6"/>
    <p:sldId id="266" r:id="rId7"/>
    <p:sldId id="267" r:id="rId8"/>
    <p:sldId id="260" r:id="rId9"/>
    <p:sldId id="261" r:id="rId10"/>
    <p:sldId id="268" r:id="rId11"/>
    <p:sldId id="269" r:id="rId12"/>
    <p:sldId id="270" r:id="rId13"/>
    <p:sldId id="271" r:id="rId14"/>
    <p:sldId id="272" r:id="rId15"/>
    <p:sldId id="263"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05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F78AD9C-9246-48A7-9DED-BA5C9BAC4478}" type="datetimeFigureOut">
              <a:rPr lang="it-IT" smtClean="0"/>
              <a:t>15/05/2016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0FE9C2-8F9B-4D7F-854E-BB62DB04B277}" type="slidenum">
              <a:rPr lang="it-IT" smtClean="0"/>
              <a:t>‹N›</a:t>
            </a:fld>
            <a:endParaRPr lang="it-IT"/>
          </a:p>
        </p:txBody>
      </p:sp>
    </p:spTree>
    <p:extLst>
      <p:ext uri="{BB962C8B-B14F-4D97-AF65-F5344CB8AC3E}">
        <p14:creationId xmlns:p14="http://schemas.microsoft.com/office/powerpoint/2010/main" val="1186259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F78AD9C-9246-48A7-9DED-BA5C9BAC4478}" type="datetimeFigureOut">
              <a:rPr lang="it-IT" smtClean="0"/>
              <a:t>15/05/2016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0FE9C2-8F9B-4D7F-854E-BB62DB04B277}" type="slidenum">
              <a:rPr lang="it-IT" smtClean="0"/>
              <a:t>‹N›</a:t>
            </a:fld>
            <a:endParaRPr lang="it-IT"/>
          </a:p>
        </p:txBody>
      </p:sp>
    </p:spTree>
    <p:extLst>
      <p:ext uri="{BB962C8B-B14F-4D97-AF65-F5344CB8AC3E}">
        <p14:creationId xmlns:p14="http://schemas.microsoft.com/office/powerpoint/2010/main" val="3791246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F78AD9C-9246-48A7-9DED-BA5C9BAC4478}" type="datetimeFigureOut">
              <a:rPr lang="it-IT" smtClean="0"/>
              <a:t>15/05/2016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0FE9C2-8F9B-4D7F-854E-BB62DB04B277}" type="slidenum">
              <a:rPr lang="it-IT" smtClean="0"/>
              <a:t>‹N›</a:t>
            </a:fld>
            <a:endParaRPr lang="it-IT"/>
          </a:p>
        </p:txBody>
      </p:sp>
    </p:spTree>
    <p:extLst>
      <p:ext uri="{BB962C8B-B14F-4D97-AF65-F5344CB8AC3E}">
        <p14:creationId xmlns:p14="http://schemas.microsoft.com/office/powerpoint/2010/main" val="3527281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F78AD9C-9246-48A7-9DED-BA5C9BAC4478}" type="datetimeFigureOut">
              <a:rPr lang="it-IT" smtClean="0"/>
              <a:t>15/05/2016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0FE9C2-8F9B-4D7F-854E-BB62DB04B277}" type="slidenum">
              <a:rPr lang="it-IT" smtClean="0"/>
              <a:t>‹N›</a:t>
            </a:fld>
            <a:endParaRPr lang="it-IT"/>
          </a:p>
        </p:txBody>
      </p:sp>
    </p:spTree>
    <p:extLst>
      <p:ext uri="{BB962C8B-B14F-4D97-AF65-F5344CB8AC3E}">
        <p14:creationId xmlns:p14="http://schemas.microsoft.com/office/powerpoint/2010/main" val="3698508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F78AD9C-9246-48A7-9DED-BA5C9BAC4478}" type="datetimeFigureOut">
              <a:rPr lang="it-IT" smtClean="0"/>
              <a:t>15/05/2016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0FE9C2-8F9B-4D7F-854E-BB62DB04B277}" type="slidenum">
              <a:rPr lang="it-IT" smtClean="0"/>
              <a:t>‹N›</a:t>
            </a:fld>
            <a:endParaRPr lang="it-IT"/>
          </a:p>
        </p:txBody>
      </p:sp>
    </p:spTree>
    <p:extLst>
      <p:ext uri="{BB962C8B-B14F-4D97-AF65-F5344CB8AC3E}">
        <p14:creationId xmlns:p14="http://schemas.microsoft.com/office/powerpoint/2010/main" val="341651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F78AD9C-9246-48A7-9DED-BA5C9BAC4478}" type="datetimeFigureOut">
              <a:rPr lang="it-IT" smtClean="0"/>
              <a:t>15/05/2016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80FE9C2-8F9B-4D7F-854E-BB62DB04B277}" type="slidenum">
              <a:rPr lang="it-IT" smtClean="0"/>
              <a:t>‹N›</a:t>
            </a:fld>
            <a:endParaRPr lang="it-IT"/>
          </a:p>
        </p:txBody>
      </p:sp>
    </p:spTree>
    <p:extLst>
      <p:ext uri="{BB962C8B-B14F-4D97-AF65-F5344CB8AC3E}">
        <p14:creationId xmlns:p14="http://schemas.microsoft.com/office/powerpoint/2010/main" val="3880170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F78AD9C-9246-48A7-9DED-BA5C9BAC4478}" type="datetimeFigureOut">
              <a:rPr lang="it-IT" smtClean="0"/>
              <a:t>15/05/2016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80FE9C2-8F9B-4D7F-854E-BB62DB04B277}" type="slidenum">
              <a:rPr lang="it-IT" smtClean="0"/>
              <a:t>‹N›</a:t>
            </a:fld>
            <a:endParaRPr lang="it-IT"/>
          </a:p>
        </p:txBody>
      </p:sp>
    </p:spTree>
    <p:extLst>
      <p:ext uri="{BB962C8B-B14F-4D97-AF65-F5344CB8AC3E}">
        <p14:creationId xmlns:p14="http://schemas.microsoft.com/office/powerpoint/2010/main" val="1359357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F78AD9C-9246-48A7-9DED-BA5C9BAC4478}" type="datetimeFigureOut">
              <a:rPr lang="it-IT" smtClean="0"/>
              <a:t>15/05/2016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80FE9C2-8F9B-4D7F-854E-BB62DB04B277}" type="slidenum">
              <a:rPr lang="it-IT" smtClean="0"/>
              <a:t>‹N›</a:t>
            </a:fld>
            <a:endParaRPr lang="it-IT"/>
          </a:p>
        </p:txBody>
      </p:sp>
    </p:spTree>
    <p:extLst>
      <p:ext uri="{BB962C8B-B14F-4D97-AF65-F5344CB8AC3E}">
        <p14:creationId xmlns:p14="http://schemas.microsoft.com/office/powerpoint/2010/main" val="2517910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F78AD9C-9246-48A7-9DED-BA5C9BAC4478}" type="datetimeFigureOut">
              <a:rPr lang="it-IT" smtClean="0"/>
              <a:t>15/05/2016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80FE9C2-8F9B-4D7F-854E-BB62DB04B277}" type="slidenum">
              <a:rPr lang="it-IT" smtClean="0"/>
              <a:t>‹N›</a:t>
            </a:fld>
            <a:endParaRPr lang="it-IT"/>
          </a:p>
        </p:txBody>
      </p:sp>
    </p:spTree>
    <p:extLst>
      <p:ext uri="{BB962C8B-B14F-4D97-AF65-F5344CB8AC3E}">
        <p14:creationId xmlns:p14="http://schemas.microsoft.com/office/powerpoint/2010/main" val="4234955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lo stile del titolo</a:t>
            </a:r>
            <a:endParaRPr lang="it-IT"/>
          </a:p>
        </p:txBody>
      </p:sp>
      <p:sp>
        <p:nvSpPr>
          <p:cNvPr id="3" name="Segnaposto contenut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F78AD9C-9246-48A7-9DED-BA5C9BAC4478}" type="datetimeFigureOut">
              <a:rPr lang="it-IT" smtClean="0"/>
              <a:t>15/05/2016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80FE9C2-8F9B-4D7F-854E-BB62DB04B277}" type="slidenum">
              <a:rPr lang="it-IT" smtClean="0"/>
              <a:t>‹N›</a:t>
            </a:fld>
            <a:endParaRPr lang="it-IT"/>
          </a:p>
        </p:txBody>
      </p:sp>
    </p:spTree>
    <p:extLst>
      <p:ext uri="{BB962C8B-B14F-4D97-AF65-F5344CB8AC3E}">
        <p14:creationId xmlns:p14="http://schemas.microsoft.com/office/powerpoint/2010/main" val="1361758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F78AD9C-9246-48A7-9DED-BA5C9BAC4478}" type="datetimeFigureOut">
              <a:rPr lang="it-IT" smtClean="0"/>
              <a:t>15/05/2016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80FE9C2-8F9B-4D7F-854E-BB62DB04B277}" type="slidenum">
              <a:rPr lang="it-IT" smtClean="0"/>
              <a:t>‹N›</a:t>
            </a:fld>
            <a:endParaRPr lang="it-IT"/>
          </a:p>
        </p:txBody>
      </p:sp>
    </p:spTree>
    <p:extLst>
      <p:ext uri="{BB962C8B-B14F-4D97-AF65-F5344CB8AC3E}">
        <p14:creationId xmlns:p14="http://schemas.microsoft.com/office/powerpoint/2010/main" val="3197233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F78AD9C-9246-48A7-9DED-BA5C9BAC4478}" type="datetimeFigureOut">
              <a:rPr lang="it-IT" smtClean="0"/>
              <a:t>15/05/2016</a:t>
            </a:fld>
            <a:endParaRPr lang="it-IT"/>
          </a:p>
        </p:txBody>
      </p:sp>
      <p:sp>
        <p:nvSpPr>
          <p:cNvPr id="5" name="Segnaposto piè di pa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0FE9C2-8F9B-4D7F-854E-BB62DB04B277}" type="slidenum">
              <a:rPr lang="it-IT" smtClean="0"/>
              <a:t>‹N›</a:t>
            </a:fld>
            <a:endParaRPr lang="it-IT"/>
          </a:p>
        </p:txBody>
      </p:sp>
    </p:spTree>
    <p:extLst>
      <p:ext uri="{BB962C8B-B14F-4D97-AF65-F5344CB8AC3E}">
        <p14:creationId xmlns:p14="http://schemas.microsoft.com/office/powerpoint/2010/main" val="334367215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s://it.wikipedia.org/wiki/Traslitterazion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p:cNvSpPr txBox="1">
            <a:spLocks/>
          </p:cNvSpPr>
          <p:nvPr/>
        </p:nvSpPr>
        <p:spPr>
          <a:xfrm>
            <a:off x="539552" y="5301208"/>
            <a:ext cx="7920880" cy="57606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9000" b="1" baseline="10000" smtClean="0">
                <a:solidFill>
                  <a:srgbClr val="0000CC"/>
                </a:solidFill>
                <a:latin typeface="Cooper Black" panose="0208090404030B020404" pitchFamily="18" charset="0"/>
              </a:rPr>
              <a:t>Eskimo Languages</a:t>
            </a:r>
            <a:endParaRPr lang="it-IT" sz="9000" b="1" baseline="10000" dirty="0">
              <a:solidFill>
                <a:srgbClr val="0000CC"/>
              </a:solidFill>
              <a:latin typeface="Cooper Black" panose="0208090404030B020404" pitchFamily="18" charset="0"/>
            </a:endParaRPr>
          </a:p>
        </p:txBody>
      </p:sp>
      <p:sp>
        <p:nvSpPr>
          <p:cNvPr id="5" name="Titolo 1"/>
          <p:cNvSpPr>
            <a:spLocks noGrp="1"/>
          </p:cNvSpPr>
          <p:nvPr>
            <p:ph type="title"/>
          </p:nvPr>
        </p:nvSpPr>
        <p:spPr>
          <a:xfrm>
            <a:off x="467544" y="5229200"/>
            <a:ext cx="7992888" cy="576064"/>
          </a:xfrm>
        </p:spPr>
        <p:txBody>
          <a:bodyPr>
            <a:noAutofit/>
          </a:bodyPr>
          <a:lstStyle/>
          <a:p>
            <a:pPr algn="ctr"/>
            <a:r>
              <a:rPr lang="it-IT" sz="6000" b="1" dirty="0" smtClean="0">
                <a:solidFill>
                  <a:srgbClr val="FF0000"/>
                </a:solidFill>
                <a:latin typeface="Cooper Black" panose="0208090404030B020404" pitchFamily="18" charset="0"/>
              </a:rPr>
              <a:t>Eskimo </a:t>
            </a:r>
            <a:r>
              <a:rPr lang="it-IT" sz="6000" b="1" dirty="0" err="1" smtClean="0">
                <a:solidFill>
                  <a:srgbClr val="FFFF00"/>
                </a:solidFill>
                <a:latin typeface="Cooper Black" panose="0208090404030B020404" pitchFamily="18" charset="0"/>
              </a:rPr>
              <a:t>Languages</a:t>
            </a:r>
            <a:endParaRPr lang="it-IT" sz="6000" b="1" dirty="0">
              <a:solidFill>
                <a:srgbClr val="FFFF00"/>
              </a:solidFill>
              <a:latin typeface="Cooper Black" panose="0208090404030B020404" pitchFamily="18" charset="0"/>
            </a:endParaRPr>
          </a:p>
        </p:txBody>
      </p:sp>
      <p:pic>
        <p:nvPicPr>
          <p:cNvPr id="6" name="Immagine 5"/>
          <p:cNvPicPr>
            <a:picLocks noChangeAspect="1"/>
          </p:cNvPicPr>
          <p:nvPr/>
        </p:nvPicPr>
        <p:blipFill>
          <a:blip r:embed="rId2">
            <a:extLst>
              <a:ext uri="{BEBA8EAE-BF5A-486C-A8C5-ECC9F3942E4B}">
                <a14:imgProps xmlns:a14="http://schemas.microsoft.com/office/drawing/2010/main">
                  <a14:imgLayer r:embed="rId3">
                    <a14:imgEffect>
                      <a14:backgroundRemoval t="2000" b="97000" l="10000" r="90000">
                        <a14:foregroundMark x1="24167" y1="18500" x2="24167" y2="18500"/>
                        <a14:foregroundMark x1="33750" y1="12500" x2="33750" y2="12500"/>
                        <a14:foregroundMark x1="45833" y1="4000" x2="45833" y2="4000"/>
                        <a14:foregroundMark x1="49167" y1="2000" x2="49167" y2="2000"/>
                        <a14:foregroundMark x1="39583" y1="5500" x2="39583" y2="5500"/>
                        <a14:foregroundMark x1="23333" y1="16000" x2="23333" y2="16000"/>
                        <a14:foregroundMark x1="27083" y1="43500" x2="27083" y2="43500"/>
                        <a14:foregroundMark x1="26250" y1="45000" x2="26250" y2="45000"/>
                        <a14:foregroundMark x1="42917" y1="48500" x2="42917" y2="48500"/>
                        <a14:foregroundMark x1="52500" y1="32000" x2="52500" y2="32000"/>
                        <a14:foregroundMark x1="52917" y1="22500" x2="52917" y2="22500"/>
                        <a14:foregroundMark x1="42083" y1="23500" x2="42083" y2="23500"/>
                        <a14:foregroundMark x1="39583" y1="32000" x2="39583" y2="32000"/>
                        <a14:foregroundMark x1="59167" y1="21500" x2="59167" y2="21500"/>
                        <a14:foregroundMark x1="59167" y1="27500" x2="59167" y2="27500"/>
                        <a14:foregroundMark x1="58750" y1="32500" x2="58750" y2="32500"/>
                        <a14:foregroundMark x1="59167" y1="43000" x2="59167" y2="43000"/>
                        <a14:foregroundMark x1="55000" y1="45500" x2="55000" y2="45500"/>
                        <a14:foregroundMark x1="52083" y1="46500" x2="52083" y2="46500"/>
                        <a14:foregroundMark x1="47083" y1="42500" x2="47083" y2="42500"/>
                        <a14:foregroundMark x1="41250" y1="42500" x2="41250" y2="42500"/>
                        <a14:foregroundMark x1="37500" y1="40500" x2="37500" y2="40500"/>
                        <a14:foregroundMark x1="35000" y1="36500" x2="35000" y2="36500"/>
                        <a14:foregroundMark x1="33333" y1="31500" x2="33333" y2="31500"/>
                        <a14:foregroundMark x1="31250" y1="35000" x2="31250" y2="35000"/>
                        <a14:foregroundMark x1="30417" y1="25000" x2="30417" y2="25000"/>
                        <a14:foregroundMark x1="31250" y1="21000" x2="31250" y2="21000"/>
                        <a14:foregroundMark x1="27500" y1="22500" x2="27500" y2="22500"/>
                        <a14:foregroundMark x1="25417" y1="23000" x2="25417" y2="23000"/>
                        <a14:foregroundMark x1="26250" y1="25500" x2="26250" y2="25500"/>
                        <a14:foregroundMark x1="26667" y1="19500" x2="26667" y2="19500"/>
                        <a14:foregroundMark x1="25417" y1="17000" x2="25417" y2="17000"/>
                        <a14:foregroundMark x1="31250" y1="51500" x2="31250" y2="51500"/>
                        <a14:foregroundMark x1="22083" y1="49000" x2="22083" y2="49000"/>
                        <a14:foregroundMark x1="22083" y1="46000" x2="22083" y2="46000"/>
                        <a14:foregroundMark x1="22917" y1="42500" x2="22917" y2="42500"/>
                        <a14:foregroundMark x1="18750" y1="49500" x2="19167" y2="49500"/>
                        <a14:foregroundMark x1="56250" y1="58500" x2="56250" y2="58500"/>
                        <a14:foregroundMark x1="73750" y1="27000" x2="73750" y2="27000"/>
                        <a14:foregroundMark x1="81667" y1="20000" x2="81667" y2="20000"/>
                        <a14:foregroundMark x1="75417" y1="18500" x2="75417" y2="18500"/>
                        <a14:foregroundMark x1="50417" y1="13000" x2="50417" y2="13000"/>
                        <a14:foregroundMark x1="75000" y1="73000" x2="75000" y2="73000"/>
                        <a14:foregroundMark x1="48333" y1="84500" x2="48333" y2="84500"/>
                        <a14:foregroundMark x1="42083" y1="82500" x2="42083" y2="82500"/>
                        <a14:foregroundMark x1="41667" y1="75500" x2="41667" y2="75500"/>
                        <a14:foregroundMark x1="58333" y1="78000" x2="58333" y2="78000"/>
                        <a14:foregroundMark x1="78750" y1="84500" x2="78750" y2="84500"/>
                        <a14:foregroundMark x1="78333" y1="80000" x2="78333" y2="80000"/>
                        <a14:foregroundMark x1="75417" y1="81500" x2="75417" y2="81500"/>
                        <a14:foregroundMark x1="50833" y1="94500" x2="50833" y2="94500"/>
                        <a14:foregroundMark x1="51250" y1="97000" x2="51250" y2="97000"/>
                        <a14:foregroundMark x1="52917" y1="83000" x2="52917" y2="83000"/>
                        <a14:foregroundMark x1="46250" y1="80000" x2="46250" y2="80000"/>
                        <a14:foregroundMark x1="67083" y1="79500" x2="67083" y2="79500"/>
                        <a14:foregroundMark x1="65417" y1="80500" x2="65417" y2="80500"/>
                        <a14:foregroundMark x1="61250" y1="82000" x2="61250" y2="82000"/>
                        <a14:foregroundMark x1="76667" y1="69500" x2="76667" y2="69500"/>
                        <a14:foregroundMark x1="50417" y1="9500" x2="50417" y2="9500"/>
                        <a14:foregroundMark x1="37083" y1="13500" x2="37083" y2="13500"/>
                        <a14:foregroundMark x1="67917" y1="23000" x2="67917" y2="23000"/>
                        <a14:foregroundMark x1="70417" y1="24500" x2="70417" y2="24500"/>
                        <a14:foregroundMark x1="79167" y1="18500" x2="79167" y2="18500"/>
                        <a14:foregroundMark x1="79583" y1="16000" x2="79583" y2="16000"/>
                        <a14:foregroundMark x1="75000" y1="14000" x2="75000" y2="14000"/>
                        <a14:foregroundMark x1="45833" y1="25500" x2="45833" y2="25500"/>
                        <a14:foregroundMark x1="15833" y1="45500" x2="15833" y2="45500"/>
                        <a14:foregroundMark x1="21667" y1="22500" x2="21667" y2="22500"/>
                        <a14:foregroundMark x1="58333" y1="12500" x2="58333" y2="12500"/>
                      </a14:backgroundRemoval>
                    </a14:imgEffect>
                  </a14:imgLayer>
                </a14:imgProps>
              </a:ext>
              <a:ext uri="{28A0092B-C50C-407E-A947-70E740481C1C}">
                <a14:useLocalDpi xmlns:a14="http://schemas.microsoft.com/office/drawing/2010/main" val="0"/>
              </a:ext>
            </a:extLst>
          </a:blip>
          <a:stretch>
            <a:fillRect/>
          </a:stretch>
        </p:blipFill>
        <p:spPr>
          <a:xfrm>
            <a:off x="6516216" y="1052736"/>
            <a:ext cx="2088232" cy="1740194"/>
          </a:xfrm>
          <a:prstGeom prst="rect">
            <a:avLst/>
          </a:prstGeom>
        </p:spPr>
      </p:pic>
      <p:pic>
        <p:nvPicPr>
          <p:cNvPr id="7" name="Immagine 6"/>
          <p:cNvPicPr>
            <a:picLocks noChangeAspect="1"/>
          </p:cNvPicPr>
          <p:nvPr/>
        </p:nvPicPr>
        <p:blipFill>
          <a:blip r:embed="rId2">
            <a:extLst>
              <a:ext uri="{BEBA8EAE-BF5A-486C-A8C5-ECC9F3942E4B}">
                <a14:imgProps xmlns:a14="http://schemas.microsoft.com/office/drawing/2010/main">
                  <a14:imgLayer r:embed="rId3">
                    <a14:imgEffect>
                      <a14:backgroundRemoval t="2000" b="97000" l="10000" r="90000">
                        <a14:foregroundMark x1="24167" y1="18500" x2="24167" y2="18500"/>
                        <a14:foregroundMark x1="33750" y1="12500" x2="33750" y2="12500"/>
                        <a14:foregroundMark x1="45833" y1="4000" x2="45833" y2="4000"/>
                        <a14:foregroundMark x1="49167" y1="2000" x2="49167" y2="2000"/>
                        <a14:foregroundMark x1="39583" y1="5500" x2="39583" y2="5500"/>
                        <a14:foregroundMark x1="23333" y1="16000" x2="23333" y2="16000"/>
                        <a14:foregroundMark x1="27083" y1="43500" x2="27083" y2="43500"/>
                        <a14:foregroundMark x1="26250" y1="45000" x2="26250" y2="45000"/>
                        <a14:foregroundMark x1="42917" y1="48500" x2="42917" y2="48500"/>
                        <a14:foregroundMark x1="52500" y1="32000" x2="52500" y2="32000"/>
                        <a14:foregroundMark x1="52917" y1="22500" x2="52917" y2="22500"/>
                        <a14:foregroundMark x1="42083" y1="23500" x2="42083" y2="23500"/>
                        <a14:foregroundMark x1="39583" y1="32000" x2="39583" y2="32000"/>
                        <a14:foregroundMark x1="59167" y1="21500" x2="59167" y2="21500"/>
                        <a14:foregroundMark x1="59167" y1="27500" x2="59167" y2="27500"/>
                        <a14:foregroundMark x1="58750" y1="32500" x2="58750" y2="32500"/>
                        <a14:foregroundMark x1="59167" y1="43000" x2="59167" y2="43000"/>
                        <a14:foregroundMark x1="55000" y1="45500" x2="55000" y2="45500"/>
                        <a14:foregroundMark x1="52083" y1="46500" x2="52083" y2="46500"/>
                        <a14:foregroundMark x1="47083" y1="42500" x2="47083" y2="42500"/>
                        <a14:foregroundMark x1="41250" y1="42500" x2="41250" y2="42500"/>
                        <a14:foregroundMark x1="37500" y1="40500" x2="37500" y2="40500"/>
                        <a14:foregroundMark x1="35000" y1="36500" x2="35000" y2="36500"/>
                        <a14:foregroundMark x1="33333" y1="31500" x2="33333" y2="31500"/>
                        <a14:foregroundMark x1="31250" y1="35000" x2="31250" y2="35000"/>
                        <a14:foregroundMark x1="30417" y1="25000" x2="30417" y2="25000"/>
                        <a14:foregroundMark x1="31250" y1="21000" x2="31250" y2="21000"/>
                        <a14:foregroundMark x1="27500" y1="22500" x2="27500" y2="22500"/>
                        <a14:foregroundMark x1="25417" y1="23000" x2="25417" y2="23000"/>
                        <a14:foregroundMark x1="26250" y1="25500" x2="26250" y2="25500"/>
                        <a14:foregroundMark x1="26667" y1="19500" x2="26667" y2="19500"/>
                        <a14:foregroundMark x1="25417" y1="17000" x2="25417" y2="17000"/>
                        <a14:foregroundMark x1="31250" y1="51500" x2="31250" y2="51500"/>
                        <a14:foregroundMark x1="22083" y1="49000" x2="22083" y2="49000"/>
                        <a14:foregroundMark x1="22083" y1="46000" x2="22083" y2="46000"/>
                        <a14:foregroundMark x1="22917" y1="42500" x2="22917" y2="42500"/>
                        <a14:foregroundMark x1="18750" y1="49500" x2="19167" y2="49500"/>
                        <a14:foregroundMark x1="56250" y1="58500" x2="56250" y2="58500"/>
                        <a14:foregroundMark x1="73750" y1="27000" x2="73750" y2="27000"/>
                        <a14:foregroundMark x1="81667" y1="20000" x2="81667" y2="20000"/>
                        <a14:foregroundMark x1="75417" y1="18500" x2="75417" y2="18500"/>
                        <a14:foregroundMark x1="50417" y1="13000" x2="50417" y2="13000"/>
                        <a14:foregroundMark x1="75000" y1="73000" x2="75000" y2="73000"/>
                        <a14:foregroundMark x1="48333" y1="84500" x2="48333" y2="84500"/>
                        <a14:foregroundMark x1="42083" y1="82500" x2="42083" y2="82500"/>
                        <a14:foregroundMark x1="41667" y1="75500" x2="41667" y2="75500"/>
                        <a14:foregroundMark x1="58333" y1="78000" x2="58333" y2="78000"/>
                        <a14:foregroundMark x1="78750" y1="84500" x2="78750" y2="84500"/>
                        <a14:foregroundMark x1="78333" y1="80000" x2="78333" y2="80000"/>
                        <a14:foregroundMark x1="75417" y1="81500" x2="75417" y2="81500"/>
                        <a14:foregroundMark x1="50833" y1="94500" x2="50833" y2="94500"/>
                        <a14:foregroundMark x1="51250" y1="97000" x2="51250" y2="97000"/>
                        <a14:foregroundMark x1="52917" y1="83000" x2="52917" y2="83000"/>
                        <a14:foregroundMark x1="46250" y1="80000" x2="46250" y2="80000"/>
                        <a14:foregroundMark x1="67083" y1="79500" x2="67083" y2="79500"/>
                        <a14:foregroundMark x1="65417" y1="80500" x2="65417" y2="80500"/>
                        <a14:foregroundMark x1="61250" y1="82000" x2="61250" y2="82000"/>
                        <a14:foregroundMark x1="76667" y1="69500" x2="76667" y2="69500"/>
                        <a14:foregroundMark x1="50417" y1="9500" x2="50417" y2="9500"/>
                        <a14:foregroundMark x1="37083" y1="13500" x2="37083" y2="13500"/>
                        <a14:foregroundMark x1="67917" y1="23000" x2="67917" y2="23000"/>
                        <a14:foregroundMark x1="70417" y1="24500" x2="70417" y2="24500"/>
                        <a14:foregroundMark x1="79167" y1="18500" x2="79167" y2="18500"/>
                        <a14:foregroundMark x1="79583" y1="16000" x2="79583" y2="16000"/>
                        <a14:foregroundMark x1="75000" y1="14000" x2="75000" y2="14000"/>
                        <a14:foregroundMark x1="45833" y1="25500" x2="45833" y2="25500"/>
                        <a14:foregroundMark x1="15833" y1="45500" x2="15833" y2="45500"/>
                        <a14:foregroundMark x1="21667" y1="22500" x2="21667" y2="22500"/>
                        <a14:foregroundMark x1="58333" y1="12500" x2="58333" y2="12500"/>
                      </a14:backgroundRemoval>
                    </a14:imgEffect>
                  </a14:imgLayer>
                </a14:imgProps>
              </a:ext>
              <a:ext uri="{28A0092B-C50C-407E-A947-70E740481C1C}">
                <a14:useLocalDpi xmlns:a14="http://schemas.microsoft.com/office/drawing/2010/main" val="0"/>
              </a:ext>
            </a:extLst>
          </a:blip>
          <a:stretch>
            <a:fillRect/>
          </a:stretch>
        </p:blipFill>
        <p:spPr>
          <a:xfrm>
            <a:off x="3419872" y="476672"/>
            <a:ext cx="2088232" cy="1740194"/>
          </a:xfrm>
          <a:prstGeom prst="rect">
            <a:avLst/>
          </a:prstGeom>
        </p:spPr>
      </p:pic>
      <p:pic>
        <p:nvPicPr>
          <p:cNvPr id="8" name="Immagine 7"/>
          <p:cNvPicPr>
            <a:picLocks noChangeAspect="1"/>
          </p:cNvPicPr>
          <p:nvPr/>
        </p:nvPicPr>
        <p:blipFill>
          <a:blip r:embed="rId2">
            <a:extLst>
              <a:ext uri="{BEBA8EAE-BF5A-486C-A8C5-ECC9F3942E4B}">
                <a14:imgProps xmlns:a14="http://schemas.microsoft.com/office/drawing/2010/main">
                  <a14:imgLayer r:embed="rId3">
                    <a14:imgEffect>
                      <a14:backgroundRemoval t="2000" b="97000" l="10000" r="90000">
                        <a14:foregroundMark x1="24167" y1="18500" x2="24167" y2="18500"/>
                        <a14:foregroundMark x1="33750" y1="12500" x2="33750" y2="12500"/>
                        <a14:foregroundMark x1="45833" y1="4000" x2="45833" y2="4000"/>
                        <a14:foregroundMark x1="49167" y1="2000" x2="49167" y2="2000"/>
                        <a14:foregroundMark x1="39583" y1="5500" x2="39583" y2="5500"/>
                        <a14:foregroundMark x1="23333" y1="16000" x2="23333" y2="16000"/>
                        <a14:foregroundMark x1="27083" y1="43500" x2="27083" y2="43500"/>
                        <a14:foregroundMark x1="26250" y1="45000" x2="26250" y2="45000"/>
                        <a14:foregroundMark x1="42917" y1="48500" x2="42917" y2="48500"/>
                        <a14:foregroundMark x1="52500" y1="32000" x2="52500" y2="32000"/>
                        <a14:foregroundMark x1="52917" y1="22500" x2="52917" y2="22500"/>
                        <a14:foregroundMark x1="42083" y1="23500" x2="42083" y2="23500"/>
                        <a14:foregroundMark x1="39583" y1="32000" x2="39583" y2="32000"/>
                        <a14:foregroundMark x1="59167" y1="21500" x2="59167" y2="21500"/>
                        <a14:foregroundMark x1="59167" y1="27500" x2="59167" y2="27500"/>
                        <a14:foregroundMark x1="58750" y1="32500" x2="58750" y2="32500"/>
                        <a14:foregroundMark x1="59167" y1="43000" x2="59167" y2="43000"/>
                        <a14:foregroundMark x1="55000" y1="45500" x2="55000" y2="45500"/>
                        <a14:foregroundMark x1="52083" y1="46500" x2="52083" y2="46500"/>
                        <a14:foregroundMark x1="47083" y1="42500" x2="47083" y2="42500"/>
                        <a14:foregroundMark x1="41250" y1="42500" x2="41250" y2="42500"/>
                        <a14:foregroundMark x1="37500" y1="40500" x2="37500" y2="40500"/>
                        <a14:foregroundMark x1="35000" y1="36500" x2="35000" y2="36500"/>
                        <a14:foregroundMark x1="33333" y1="31500" x2="33333" y2="31500"/>
                        <a14:foregroundMark x1="31250" y1="35000" x2="31250" y2="35000"/>
                        <a14:foregroundMark x1="30417" y1="25000" x2="30417" y2="25000"/>
                        <a14:foregroundMark x1="31250" y1="21000" x2="31250" y2="21000"/>
                        <a14:foregroundMark x1="27500" y1="22500" x2="27500" y2="22500"/>
                        <a14:foregroundMark x1="25417" y1="23000" x2="25417" y2="23000"/>
                        <a14:foregroundMark x1="26250" y1="25500" x2="26250" y2="25500"/>
                        <a14:foregroundMark x1="26667" y1="19500" x2="26667" y2="19500"/>
                        <a14:foregroundMark x1="25417" y1="17000" x2="25417" y2="17000"/>
                        <a14:foregroundMark x1="31250" y1="51500" x2="31250" y2="51500"/>
                        <a14:foregroundMark x1="22083" y1="49000" x2="22083" y2="49000"/>
                        <a14:foregroundMark x1="22083" y1="46000" x2="22083" y2="46000"/>
                        <a14:foregroundMark x1="22917" y1="42500" x2="22917" y2="42500"/>
                        <a14:foregroundMark x1="18750" y1="49500" x2="19167" y2="49500"/>
                        <a14:foregroundMark x1="56250" y1="58500" x2="56250" y2="58500"/>
                        <a14:foregroundMark x1="73750" y1="27000" x2="73750" y2="27000"/>
                        <a14:foregroundMark x1="81667" y1="20000" x2="81667" y2="20000"/>
                        <a14:foregroundMark x1="75417" y1="18500" x2="75417" y2="18500"/>
                        <a14:foregroundMark x1="50417" y1="13000" x2="50417" y2="13000"/>
                        <a14:foregroundMark x1="75000" y1="73000" x2="75000" y2="73000"/>
                        <a14:foregroundMark x1="48333" y1="84500" x2="48333" y2="84500"/>
                        <a14:foregroundMark x1="42083" y1="82500" x2="42083" y2="82500"/>
                        <a14:foregroundMark x1="41667" y1="75500" x2="41667" y2="75500"/>
                        <a14:foregroundMark x1="58333" y1="78000" x2="58333" y2="78000"/>
                        <a14:foregroundMark x1="78750" y1="84500" x2="78750" y2="84500"/>
                        <a14:foregroundMark x1="78333" y1="80000" x2="78333" y2="80000"/>
                        <a14:foregroundMark x1="75417" y1="81500" x2="75417" y2="81500"/>
                        <a14:foregroundMark x1="50833" y1="94500" x2="50833" y2="94500"/>
                        <a14:foregroundMark x1="51250" y1="97000" x2="51250" y2="97000"/>
                        <a14:foregroundMark x1="52917" y1="83000" x2="52917" y2="83000"/>
                        <a14:foregroundMark x1="46250" y1="80000" x2="46250" y2="80000"/>
                        <a14:foregroundMark x1="67083" y1="79500" x2="67083" y2="79500"/>
                        <a14:foregroundMark x1="65417" y1="80500" x2="65417" y2="80500"/>
                        <a14:foregroundMark x1="61250" y1="82000" x2="61250" y2="82000"/>
                        <a14:foregroundMark x1="76667" y1="69500" x2="76667" y2="69500"/>
                        <a14:foregroundMark x1="50417" y1="9500" x2="50417" y2="9500"/>
                        <a14:foregroundMark x1="37083" y1="13500" x2="37083" y2="13500"/>
                        <a14:foregroundMark x1="67917" y1="23000" x2="67917" y2="23000"/>
                        <a14:foregroundMark x1="70417" y1="24500" x2="70417" y2="24500"/>
                        <a14:foregroundMark x1="79167" y1="18500" x2="79167" y2="18500"/>
                        <a14:foregroundMark x1="79583" y1="16000" x2="79583" y2="16000"/>
                        <a14:foregroundMark x1="75000" y1="14000" x2="75000" y2="14000"/>
                        <a14:foregroundMark x1="45833" y1="25500" x2="45833" y2="25500"/>
                        <a14:foregroundMark x1="15833" y1="45500" x2="15833" y2="45500"/>
                        <a14:foregroundMark x1="21667" y1="22500" x2="21667" y2="22500"/>
                        <a14:foregroundMark x1="58333" y1="12500" x2="58333" y2="12500"/>
                      </a14:backgroundRemoval>
                    </a14:imgEffect>
                  </a14:imgLayer>
                </a14:imgProps>
              </a:ext>
              <a:ext uri="{28A0092B-C50C-407E-A947-70E740481C1C}">
                <a14:useLocalDpi xmlns:a14="http://schemas.microsoft.com/office/drawing/2010/main" val="0"/>
              </a:ext>
            </a:extLst>
          </a:blip>
          <a:stretch>
            <a:fillRect/>
          </a:stretch>
        </p:blipFill>
        <p:spPr>
          <a:xfrm>
            <a:off x="-72516" y="0"/>
            <a:ext cx="2088232" cy="1740194"/>
          </a:xfrm>
          <a:prstGeom prst="rect">
            <a:avLst/>
          </a:prstGeom>
        </p:spPr>
      </p:pic>
      <p:pic>
        <p:nvPicPr>
          <p:cNvPr id="9" name="Immagine 8"/>
          <p:cNvPicPr>
            <a:picLocks noChangeAspect="1"/>
          </p:cNvPicPr>
          <p:nvPr/>
        </p:nvPicPr>
        <p:blipFill>
          <a:blip r:embed="rId2">
            <a:extLst>
              <a:ext uri="{BEBA8EAE-BF5A-486C-A8C5-ECC9F3942E4B}">
                <a14:imgProps xmlns:a14="http://schemas.microsoft.com/office/drawing/2010/main">
                  <a14:imgLayer r:embed="rId3">
                    <a14:imgEffect>
                      <a14:backgroundRemoval t="2000" b="97000" l="10000" r="90000">
                        <a14:foregroundMark x1="24167" y1="18500" x2="24167" y2="18500"/>
                        <a14:foregroundMark x1="33750" y1="12500" x2="33750" y2="12500"/>
                        <a14:foregroundMark x1="45833" y1="4000" x2="45833" y2="4000"/>
                        <a14:foregroundMark x1="49167" y1="2000" x2="49167" y2="2000"/>
                        <a14:foregroundMark x1="39583" y1="5500" x2="39583" y2="5500"/>
                        <a14:foregroundMark x1="23333" y1="16000" x2="23333" y2="16000"/>
                        <a14:foregroundMark x1="27083" y1="43500" x2="27083" y2="43500"/>
                        <a14:foregroundMark x1="26250" y1="45000" x2="26250" y2="45000"/>
                        <a14:foregroundMark x1="42917" y1="48500" x2="42917" y2="48500"/>
                        <a14:foregroundMark x1="52500" y1="32000" x2="52500" y2="32000"/>
                        <a14:foregroundMark x1="52917" y1="22500" x2="52917" y2="22500"/>
                        <a14:foregroundMark x1="42083" y1="23500" x2="42083" y2="23500"/>
                        <a14:foregroundMark x1="39583" y1="32000" x2="39583" y2="32000"/>
                        <a14:foregroundMark x1="59167" y1="21500" x2="59167" y2="21500"/>
                        <a14:foregroundMark x1="59167" y1="27500" x2="59167" y2="27500"/>
                        <a14:foregroundMark x1="58750" y1="32500" x2="58750" y2="32500"/>
                        <a14:foregroundMark x1="59167" y1="43000" x2="59167" y2="43000"/>
                        <a14:foregroundMark x1="55000" y1="45500" x2="55000" y2="45500"/>
                        <a14:foregroundMark x1="52083" y1="46500" x2="52083" y2="46500"/>
                        <a14:foregroundMark x1="47083" y1="42500" x2="47083" y2="42500"/>
                        <a14:foregroundMark x1="41250" y1="42500" x2="41250" y2="42500"/>
                        <a14:foregroundMark x1="37500" y1="40500" x2="37500" y2="40500"/>
                        <a14:foregroundMark x1="35000" y1="36500" x2="35000" y2="36500"/>
                        <a14:foregroundMark x1="33333" y1="31500" x2="33333" y2="31500"/>
                        <a14:foregroundMark x1="31250" y1="35000" x2="31250" y2="35000"/>
                        <a14:foregroundMark x1="30417" y1="25000" x2="30417" y2="25000"/>
                        <a14:foregroundMark x1="31250" y1="21000" x2="31250" y2="21000"/>
                        <a14:foregroundMark x1="27500" y1="22500" x2="27500" y2="22500"/>
                        <a14:foregroundMark x1="25417" y1="23000" x2="25417" y2="23000"/>
                        <a14:foregroundMark x1="26250" y1="25500" x2="26250" y2="25500"/>
                        <a14:foregroundMark x1="26667" y1="19500" x2="26667" y2="19500"/>
                        <a14:foregroundMark x1="25417" y1="17000" x2="25417" y2="17000"/>
                        <a14:foregroundMark x1="31250" y1="51500" x2="31250" y2="51500"/>
                        <a14:foregroundMark x1="22083" y1="49000" x2="22083" y2="49000"/>
                        <a14:foregroundMark x1="22083" y1="46000" x2="22083" y2="46000"/>
                        <a14:foregroundMark x1="22917" y1="42500" x2="22917" y2="42500"/>
                        <a14:foregroundMark x1="18750" y1="49500" x2="19167" y2="49500"/>
                        <a14:foregroundMark x1="56250" y1="58500" x2="56250" y2="58500"/>
                        <a14:foregroundMark x1="73750" y1="27000" x2="73750" y2="27000"/>
                        <a14:foregroundMark x1="81667" y1="20000" x2="81667" y2="20000"/>
                        <a14:foregroundMark x1="75417" y1="18500" x2="75417" y2="18500"/>
                        <a14:foregroundMark x1="50417" y1="13000" x2="50417" y2="13000"/>
                        <a14:foregroundMark x1="75000" y1="73000" x2="75000" y2="73000"/>
                        <a14:foregroundMark x1="48333" y1="84500" x2="48333" y2="84500"/>
                        <a14:foregroundMark x1="42083" y1="82500" x2="42083" y2="82500"/>
                        <a14:foregroundMark x1="41667" y1="75500" x2="41667" y2="75500"/>
                        <a14:foregroundMark x1="58333" y1="78000" x2="58333" y2="78000"/>
                        <a14:foregroundMark x1="78750" y1="84500" x2="78750" y2="84500"/>
                        <a14:foregroundMark x1="78333" y1="80000" x2="78333" y2="80000"/>
                        <a14:foregroundMark x1="75417" y1="81500" x2="75417" y2="81500"/>
                        <a14:foregroundMark x1="50833" y1="94500" x2="50833" y2="94500"/>
                        <a14:foregroundMark x1="51250" y1="97000" x2="51250" y2="97000"/>
                        <a14:foregroundMark x1="52917" y1="83000" x2="52917" y2="83000"/>
                        <a14:foregroundMark x1="46250" y1="80000" x2="46250" y2="80000"/>
                        <a14:foregroundMark x1="67083" y1="79500" x2="67083" y2="79500"/>
                        <a14:foregroundMark x1="65417" y1="80500" x2="65417" y2="80500"/>
                        <a14:foregroundMark x1="61250" y1="82000" x2="61250" y2="82000"/>
                        <a14:foregroundMark x1="76667" y1="69500" x2="76667" y2="69500"/>
                        <a14:foregroundMark x1="50417" y1="9500" x2="50417" y2="9500"/>
                        <a14:foregroundMark x1="37083" y1="13500" x2="37083" y2="13500"/>
                        <a14:foregroundMark x1="67917" y1="23000" x2="67917" y2="23000"/>
                        <a14:foregroundMark x1="70417" y1="24500" x2="70417" y2="24500"/>
                        <a14:foregroundMark x1="79167" y1="18500" x2="79167" y2="18500"/>
                        <a14:foregroundMark x1="79583" y1="16000" x2="79583" y2="16000"/>
                        <a14:foregroundMark x1="75000" y1="14000" x2="75000" y2="14000"/>
                        <a14:foregroundMark x1="45833" y1="25500" x2="45833" y2="25500"/>
                        <a14:foregroundMark x1="15833" y1="45500" x2="15833" y2="45500"/>
                        <a14:foregroundMark x1="21667" y1="22500" x2="21667" y2="22500"/>
                        <a14:foregroundMark x1="58333" y1="12500" x2="58333" y2="12500"/>
                      </a14:backgroundRemoval>
                    </a14:imgEffect>
                  </a14:imgLayer>
                </a14:imgProps>
              </a:ext>
              <a:ext uri="{28A0092B-C50C-407E-A947-70E740481C1C}">
                <a14:useLocalDpi xmlns:a14="http://schemas.microsoft.com/office/drawing/2010/main" val="0"/>
              </a:ext>
            </a:extLst>
          </a:blip>
          <a:stretch>
            <a:fillRect/>
          </a:stretch>
        </p:blipFill>
        <p:spPr>
          <a:xfrm>
            <a:off x="1673678" y="236744"/>
            <a:ext cx="2088232" cy="1740194"/>
          </a:xfrm>
          <a:prstGeom prst="rect">
            <a:avLst/>
          </a:prstGeom>
        </p:spPr>
      </p:pic>
      <p:pic>
        <p:nvPicPr>
          <p:cNvPr id="10" name="Immagine 9"/>
          <p:cNvPicPr>
            <a:picLocks noChangeAspect="1"/>
          </p:cNvPicPr>
          <p:nvPr/>
        </p:nvPicPr>
        <p:blipFill>
          <a:blip r:embed="rId2">
            <a:extLst>
              <a:ext uri="{BEBA8EAE-BF5A-486C-A8C5-ECC9F3942E4B}">
                <a14:imgProps xmlns:a14="http://schemas.microsoft.com/office/drawing/2010/main">
                  <a14:imgLayer r:embed="rId3">
                    <a14:imgEffect>
                      <a14:backgroundRemoval t="2000" b="97000" l="10000" r="90000">
                        <a14:foregroundMark x1="24167" y1="18500" x2="24167" y2="18500"/>
                        <a14:foregroundMark x1="33750" y1="12500" x2="33750" y2="12500"/>
                        <a14:foregroundMark x1="45833" y1="4000" x2="45833" y2="4000"/>
                        <a14:foregroundMark x1="49167" y1="2000" x2="49167" y2="2000"/>
                        <a14:foregroundMark x1="39583" y1="5500" x2="39583" y2="5500"/>
                        <a14:foregroundMark x1="23333" y1="16000" x2="23333" y2="16000"/>
                        <a14:foregroundMark x1="27083" y1="43500" x2="27083" y2="43500"/>
                        <a14:foregroundMark x1="26250" y1="45000" x2="26250" y2="45000"/>
                        <a14:foregroundMark x1="42917" y1="48500" x2="42917" y2="48500"/>
                        <a14:foregroundMark x1="52500" y1="32000" x2="52500" y2="32000"/>
                        <a14:foregroundMark x1="52917" y1="22500" x2="52917" y2="22500"/>
                        <a14:foregroundMark x1="42083" y1="23500" x2="42083" y2="23500"/>
                        <a14:foregroundMark x1="39583" y1="32000" x2="39583" y2="32000"/>
                        <a14:foregroundMark x1="59167" y1="21500" x2="59167" y2="21500"/>
                        <a14:foregroundMark x1="59167" y1="27500" x2="59167" y2="27500"/>
                        <a14:foregroundMark x1="58750" y1="32500" x2="58750" y2="32500"/>
                        <a14:foregroundMark x1="59167" y1="43000" x2="59167" y2="43000"/>
                        <a14:foregroundMark x1="55000" y1="45500" x2="55000" y2="45500"/>
                        <a14:foregroundMark x1="52083" y1="46500" x2="52083" y2="46500"/>
                        <a14:foregroundMark x1="47083" y1="42500" x2="47083" y2="42500"/>
                        <a14:foregroundMark x1="41250" y1="42500" x2="41250" y2="42500"/>
                        <a14:foregroundMark x1="37500" y1="40500" x2="37500" y2="40500"/>
                        <a14:foregroundMark x1="35000" y1="36500" x2="35000" y2="36500"/>
                        <a14:foregroundMark x1="33333" y1="31500" x2="33333" y2="31500"/>
                        <a14:foregroundMark x1="31250" y1="35000" x2="31250" y2="35000"/>
                        <a14:foregroundMark x1="30417" y1="25000" x2="30417" y2="25000"/>
                        <a14:foregroundMark x1="31250" y1="21000" x2="31250" y2="21000"/>
                        <a14:foregroundMark x1="27500" y1="22500" x2="27500" y2="22500"/>
                        <a14:foregroundMark x1="25417" y1="23000" x2="25417" y2="23000"/>
                        <a14:foregroundMark x1="26250" y1="25500" x2="26250" y2="25500"/>
                        <a14:foregroundMark x1="26667" y1="19500" x2="26667" y2="19500"/>
                        <a14:foregroundMark x1="25417" y1="17000" x2="25417" y2="17000"/>
                        <a14:foregroundMark x1="31250" y1="51500" x2="31250" y2="51500"/>
                        <a14:foregroundMark x1="22083" y1="49000" x2="22083" y2="49000"/>
                        <a14:foregroundMark x1="22083" y1="46000" x2="22083" y2="46000"/>
                        <a14:foregroundMark x1="22917" y1="42500" x2="22917" y2="42500"/>
                        <a14:foregroundMark x1="18750" y1="49500" x2="19167" y2="49500"/>
                        <a14:foregroundMark x1="56250" y1="58500" x2="56250" y2="58500"/>
                        <a14:foregroundMark x1="73750" y1="27000" x2="73750" y2="27000"/>
                        <a14:foregroundMark x1="81667" y1="20000" x2="81667" y2="20000"/>
                        <a14:foregroundMark x1="75417" y1="18500" x2="75417" y2="18500"/>
                        <a14:foregroundMark x1="50417" y1="13000" x2="50417" y2="13000"/>
                        <a14:foregroundMark x1="75000" y1="73000" x2="75000" y2="73000"/>
                        <a14:foregroundMark x1="48333" y1="84500" x2="48333" y2="84500"/>
                        <a14:foregroundMark x1="42083" y1="82500" x2="42083" y2="82500"/>
                        <a14:foregroundMark x1="41667" y1="75500" x2="41667" y2="75500"/>
                        <a14:foregroundMark x1="58333" y1="78000" x2="58333" y2="78000"/>
                        <a14:foregroundMark x1="78750" y1="84500" x2="78750" y2="84500"/>
                        <a14:foregroundMark x1="78333" y1="80000" x2="78333" y2="80000"/>
                        <a14:foregroundMark x1="75417" y1="81500" x2="75417" y2="81500"/>
                        <a14:foregroundMark x1="50833" y1="94500" x2="50833" y2="94500"/>
                        <a14:foregroundMark x1="51250" y1="97000" x2="51250" y2="97000"/>
                        <a14:foregroundMark x1="52917" y1="83000" x2="52917" y2="83000"/>
                        <a14:foregroundMark x1="46250" y1="80000" x2="46250" y2="80000"/>
                        <a14:foregroundMark x1="67083" y1="79500" x2="67083" y2="79500"/>
                        <a14:foregroundMark x1="65417" y1="80500" x2="65417" y2="80500"/>
                        <a14:foregroundMark x1="61250" y1="82000" x2="61250" y2="82000"/>
                        <a14:foregroundMark x1="76667" y1="69500" x2="76667" y2="69500"/>
                        <a14:foregroundMark x1="50417" y1="9500" x2="50417" y2="9500"/>
                        <a14:foregroundMark x1="37083" y1="13500" x2="37083" y2="13500"/>
                        <a14:foregroundMark x1="67917" y1="23000" x2="67917" y2="23000"/>
                        <a14:foregroundMark x1="70417" y1="24500" x2="70417" y2="24500"/>
                        <a14:foregroundMark x1="79167" y1="18500" x2="79167" y2="18500"/>
                        <a14:foregroundMark x1="79583" y1="16000" x2="79583" y2="16000"/>
                        <a14:foregroundMark x1="75000" y1="14000" x2="75000" y2="14000"/>
                        <a14:foregroundMark x1="45833" y1="25500" x2="45833" y2="25500"/>
                        <a14:foregroundMark x1="15833" y1="45500" x2="15833" y2="45500"/>
                        <a14:foregroundMark x1="21667" y1="22500" x2="21667" y2="22500"/>
                        <a14:foregroundMark x1="58333" y1="12500" x2="58333" y2="12500"/>
                      </a14:backgroundRemoval>
                    </a14:imgEffect>
                  </a14:imgLayer>
                </a14:imgProps>
              </a:ext>
              <a:ext uri="{28A0092B-C50C-407E-A947-70E740481C1C}">
                <a14:useLocalDpi xmlns:a14="http://schemas.microsoft.com/office/drawing/2010/main" val="0"/>
              </a:ext>
            </a:extLst>
          </a:blip>
          <a:stretch>
            <a:fillRect/>
          </a:stretch>
        </p:blipFill>
        <p:spPr>
          <a:xfrm>
            <a:off x="4968044" y="679204"/>
            <a:ext cx="2088232" cy="1740194"/>
          </a:xfrm>
          <a:prstGeom prst="rect">
            <a:avLst/>
          </a:prstGeom>
        </p:spPr>
      </p:pic>
    </p:spTree>
    <p:extLst>
      <p:ext uri="{BB962C8B-B14F-4D97-AF65-F5344CB8AC3E}">
        <p14:creationId xmlns:p14="http://schemas.microsoft.com/office/powerpoint/2010/main" val="385740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200"/>
                                  </p:stCondLst>
                                  <p:iterate type="lt">
                                    <p:tmPct val="10000"/>
                                  </p:iterate>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331912" y="115435"/>
            <a:ext cx="3384376" cy="720080"/>
          </a:xfrm>
        </p:spPr>
        <p:txBody>
          <a:bodyPr>
            <a:noAutofit/>
          </a:bodyPr>
          <a:lstStyle/>
          <a:p>
            <a:pPr algn="ctr"/>
            <a:r>
              <a:rPr lang="it-IT" sz="4400" b="1" dirty="0" err="1" smtClean="0">
                <a:ln>
                  <a:solidFill>
                    <a:schemeClr val="tx1"/>
                  </a:solidFill>
                </a:ln>
                <a:solidFill>
                  <a:schemeClr val="bg1"/>
                </a:solidFill>
                <a:latin typeface="Cooper Black" panose="0208090404030B020404" pitchFamily="18" charset="0"/>
              </a:rPr>
              <a:t>Inuktitut</a:t>
            </a:r>
            <a:endParaRPr lang="it-IT" sz="6600" b="1" dirty="0">
              <a:ln>
                <a:solidFill>
                  <a:schemeClr val="tx1"/>
                </a:solidFill>
              </a:ln>
              <a:solidFill>
                <a:schemeClr val="bg1"/>
              </a:solidFill>
              <a:latin typeface="Cooper Black" panose="0208090404030B020404" pitchFamily="18" charset="0"/>
            </a:endParaRPr>
          </a:p>
        </p:txBody>
      </p:sp>
      <p:sp>
        <p:nvSpPr>
          <p:cNvPr id="7" name="Titolo 1"/>
          <p:cNvSpPr txBox="1">
            <a:spLocks/>
          </p:cNvSpPr>
          <p:nvPr/>
        </p:nvSpPr>
        <p:spPr>
          <a:xfrm>
            <a:off x="5364088" y="113644"/>
            <a:ext cx="3384376" cy="72008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4400" b="1" dirty="0" smtClean="0">
                <a:ln>
                  <a:solidFill>
                    <a:schemeClr val="tx1"/>
                  </a:solidFill>
                </a:ln>
                <a:solidFill>
                  <a:schemeClr val="bg1"/>
                </a:solidFill>
                <a:latin typeface="Cooper Black" panose="0208090404030B020404" pitchFamily="18" charset="0"/>
              </a:rPr>
              <a:t>Italiano</a:t>
            </a:r>
            <a:endParaRPr lang="it-IT" sz="6600" b="1" dirty="0">
              <a:ln>
                <a:solidFill>
                  <a:schemeClr val="tx1"/>
                </a:solidFill>
              </a:ln>
              <a:solidFill>
                <a:schemeClr val="bg1"/>
              </a:solidFill>
              <a:latin typeface="Cooper Black" panose="0208090404030B020404" pitchFamily="18" charset="0"/>
            </a:endParaRPr>
          </a:p>
        </p:txBody>
      </p:sp>
      <p:sp>
        <p:nvSpPr>
          <p:cNvPr id="8" name="Titolo 1"/>
          <p:cNvSpPr txBox="1">
            <a:spLocks/>
          </p:cNvSpPr>
          <p:nvPr/>
        </p:nvSpPr>
        <p:spPr>
          <a:xfrm>
            <a:off x="453320" y="833724"/>
            <a:ext cx="3384376" cy="151216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spcBef>
                <a:spcPts val="0"/>
              </a:spcBef>
            </a:pPr>
            <a:r>
              <a:rPr lang="it-IT" sz="4800" dirty="0" err="1"/>
              <a:t>ᐋᒃᑲ</a:t>
            </a:r>
            <a:r>
              <a:rPr lang="it-IT" sz="4800" dirty="0"/>
              <a:t/>
            </a:r>
            <a:br>
              <a:rPr lang="it-IT" sz="4800" dirty="0"/>
            </a:br>
            <a:r>
              <a:rPr lang="it-IT" sz="4800" dirty="0" err="1"/>
              <a:t>aakka</a:t>
            </a:r>
            <a:endParaRPr lang="it-IT" sz="5400" dirty="0">
              <a:latin typeface="Calibri"/>
              <a:ea typeface="Calibri"/>
              <a:cs typeface="Times New Roman"/>
            </a:endParaRPr>
          </a:p>
        </p:txBody>
      </p:sp>
      <p:sp>
        <p:nvSpPr>
          <p:cNvPr id="9" name="Titolo 1"/>
          <p:cNvSpPr txBox="1">
            <a:spLocks/>
          </p:cNvSpPr>
          <p:nvPr/>
        </p:nvSpPr>
        <p:spPr>
          <a:xfrm>
            <a:off x="5230576" y="1373784"/>
            <a:ext cx="3384376" cy="43204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spcBef>
                <a:spcPts val="0"/>
              </a:spcBef>
            </a:pPr>
            <a:r>
              <a:rPr lang="it-IT" sz="4400" dirty="0" smtClean="0"/>
              <a:t>No</a:t>
            </a:r>
            <a:endParaRPr lang="it-IT" sz="4800" dirty="0">
              <a:latin typeface="Calibri"/>
              <a:ea typeface="Calibri"/>
              <a:cs typeface="Times New Roman"/>
            </a:endParaRPr>
          </a:p>
        </p:txBody>
      </p:sp>
      <p:sp>
        <p:nvSpPr>
          <p:cNvPr id="10" name="Titolo 1"/>
          <p:cNvSpPr txBox="1">
            <a:spLocks/>
          </p:cNvSpPr>
          <p:nvPr/>
        </p:nvSpPr>
        <p:spPr>
          <a:xfrm>
            <a:off x="460712" y="2766982"/>
            <a:ext cx="3384376" cy="151216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spcBef>
                <a:spcPts val="0"/>
              </a:spcBef>
            </a:pPr>
            <a:r>
              <a:rPr lang="iu-Cans-CA" sz="4800" dirty="0"/>
              <a:t>ᐅᓪᓛᓴᒃᑯᑦ</a:t>
            </a:r>
            <a:br>
              <a:rPr lang="iu-Cans-CA" sz="4800" dirty="0"/>
            </a:br>
            <a:r>
              <a:rPr lang="it-IT" sz="4800" dirty="0" err="1"/>
              <a:t>Ullaakkut</a:t>
            </a:r>
            <a:endParaRPr lang="it-IT" sz="4800" dirty="0"/>
          </a:p>
        </p:txBody>
      </p:sp>
      <p:sp>
        <p:nvSpPr>
          <p:cNvPr id="11" name="Titolo 1"/>
          <p:cNvSpPr txBox="1">
            <a:spLocks/>
          </p:cNvSpPr>
          <p:nvPr/>
        </p:nvSpPr>
        <p:spPr>
          <a:xfrm>
            <a:off x="5230576" y="3091018"/>
            <a:ext cx="3384376" cy="43204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spcBef>
                <a:spcPts val="0"/>
              </a:spcBef>
            </a:pPr>
            <a:r>
              <a:rPr lang="it-IT" sz="4400" dirty="0"/>
              <a:t>Buon giorno</a:t>
            </a:r>
          </a:p>
        </p:txBody>
      </p:sp>
      <p:sp>
        <p:nvSpPr>
          <p:cNvPr id="12" name="Titolo 1"/>
          <p:cNvSpPr txBox="1">
            <a:spLocks/>
          </p:cNvSpPr>
          <p:nvPr/>
        </p:nvSpPr>
        <p:spPr>
          <a:xfrm>
            <a:off x="422984" y="4725144"/>
            <a:ext cx="3384376" cy="151216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spcBef>
                <a:spcPts val="0"/>
              </a:spcBef>
            </a:pPr>
            <a:r>
              <a:rPr lang="iu-Cans-CA" sz="4800" dirty="0"/>
              <a:t>ᐅᓐᓄᓴᒃᑯᑦ</a:t>
            </a:r>
            <a:br>
              <a:rPr lang="iu-Cans-CA" sz="4800" dirty="0"/>
            </a:br>
            <a:r>
              <a:rPr lang="it-IT" sz="4800" dirty="0" err="1"/>
              <a:t>Unnusakkut</a:t>
            </a:r>
            <a:endParaRPr lang="it-IT" sz="4800" dirty="0"/>
          </a:p>
        </p:txBody>
      </p:sp>
      <p:sp>
        <p:nvSpPr>
          <p:cNvPr id="13" name="Titolo 1"/>
          <p:cNvSpPr txBox="1">
            <a:spLocks/>
          </p:cNvSpPr>
          <p:nvPr/>
        </p:nvSpPr>
        <p:spPr>
          <a:xfrm>
            <a:off x="4834532" y="4380716"/>
            <a:ext cx="4176464" cy="220102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ctr"/>
            <a:r>
              <a:rPr lang="it-IT" sz="4400" b="1" dirty="0"/>
              <a:t>Buon pomeriggio</a:t>
            </a:r>
            <a:endParaRPr lang="it-IT" sz="4400" dirty="0"/>
          </a:p>
          <a:p>
            <a:pPr fontAlgn="ctr"/>
            <a:r>
              <a:rPr lang="it-IT" sz="4400" b="1" dirty="0"/>
              <a:t>Buona sera</a:t>
            </a:r>
            <a:endParaRPr lang="it-IT" sz="4400" dirty="0"/>
          </a:p>
          <a:p>
            <a:pPr fontAlgn="ctr"/>
            <a:r>
              <a:rPr lang="it-IT" sz="4400" b="1" dirty="0"/>
              <a:t>Buona notte</a:t>
            </a:r>
            <a:endParaRPr lang="it-IT" sz="4400" dirty="0"/>
          </a:p>
        </p:txBody>
      </p:sp>
    </p:spTree>
    <p:extLst>
      <p:ext uri="{BB962C8B-B14F-4D97-AF65-F5344CB8AC3E}">
        <p14:creationId xmlns:p14="http://schemas.microsoft.com/office/powerpoint/2010/main" val="165730351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
                                  </p:stCondLst>
                                  <p:iterate type="lt">
                                    <p:tmPct val="10000"/>
                                  </p:iterate>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
                                  </p:stCondLst>
                                  <p:iterate type="lt">
                                    <p:tmPct val="10000"/>
                                  </p:iterate>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
                                  </p:stCondLst>
                                  <p:iterate type="lt">
                                    <p:tmPct val="10000"/>
                                  </p:iterate>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200"/>
                                  </p:stCondLst>
                                  <p:iterate type="lt">
                                    <p:tmPct val="10000"/>
                                  </p:iterate>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200"/>
                                  </p:stCondLst>
                                  <p:iterate type="lt">
                                    <p:tmPct val="10000"/>
                                  </p:iterate>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200"/>
                                  </p:stCondLst>
                                  <p:iterate type="lt">
                                    <p:tmPct val="10000"/>
                                  </p:iterate>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200"/>
                                  </p:stCondLst>
                                  <p:iterate type="lt">
                                    <p:tmPct val="10000"/>
                                  </p:iterate>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331912" y="115435"/>
            <a:ext cx="3384376" cy="720080"/>
          </a:xfrm>
        </p:spPr>
        <p:txBody>
          <a:bodyPr>
            <a:noAutofit/>
          </a:bodyPr>
          <a:lstStyle/>
          <a:p>
            <a:pPr algn="ctr"/>
            <a:r>
              <a:rPr lang="it-IT" sz="4400" b="1" dirty="0" err="1" smtClean="0">
                <a:ln>
                  <a:solidFill>
                    <a:schemeClr val="tx1"/>
                  </a:solidFill>
                </a:ln>
                <a:solidFill>
                  <a:schemeClr val="bg1"/>
                </a:solidFill>
                <a:latin typeface="Cooper Black" panose="0208090404030B020404" pitchFamily="18" charset="0"/>
              </a:rPr>
              <a:t>Inuktitut</a:t>
            </a:r>
            <a:endParaRPr lang="it-IT" sz="6600" b="1" dirty="0">
              <a:ln>
                <a:solidFill>
                  <a:schemeClr val="tx1"/>
                </a:solidFill>
              </a:ln>
              <a:solidFill>
                <a:schemeClr val="bg1"/>
              </a:solidFill>
              <a:latin typeface="Cooper Black" panose="0208090404030B020404" pitchFamily="18" charset="0"/>
            </a:endParaRPr>
          </a:p>
        </p:txBody>
      </p:sp>
      <p:sp>
        <p:nvSpPr>
          <p:cNvPr id="7" name="Titolo 1"/>
          <p:cNvSpPr txBox="1">
            <a:spLocks/>
          </p:cNvSpPr>
          <p:nvPr/>
        </p:nvSpPr>
        <p:spPr>
          <a:xfrm>
            <a:off x="5364088" y="113644"/>
            <a:ext cx="3384376" cy="72008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4400" b="1" dirty="0" smtClean="0">
                <a:ln>
                  <a:solidFill>
                    <a:schemeClr val="tx1"/>
                  </a:solidFill>
                </a:ln>
                <a:solidFill>
                  <a:schemeClr val="bg1"/>
                </a:solidFill>
                <a:latin typeface="Cooper Black" panose="0208090404030B020404" pitchFamily="18" charset="0"/>
              </a:rPr>
              <a:t>Italiano</a:t>
            </a:r>
            <a:endParaRPr lang="it-IT" sz="6600" b="1" dirty="0">
              <a:ln>
                <a:solidFill>
                  <a:schemeClr val="tx1"/>
                </a:solidFill>
              </a:ln>
              <a:solidFill>
                <a:schemeClr val="bg1"/>
              </a:solidFill>
              <a:latin typeface="Cooper Black" panose="0208090404030B020404" pitchFamily="18" charset="0"/>
            </a:endParaRPr>
          </a:p>
        </p:txBody>
      </p:sp>
      <p:sp>
        <p:nvSpPr>
          <p:cNvPr id="8" name="Titolo 1"/>
          <p:cNvSpPr txBox="1">
            <a:spLocks/>
          </p:cNvSpPr>
          <p:nvPr/>
        </p:nvSpPr>
        <p:spPr>
          <a:xfrm>
            <a:off x="251520" y="833724"/>
            <a:ext cx="4583012" cy="151216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spcBef>
                <a:spcPts val="0"/>
              </a:spcBef>
            </a:pPr>
            <a:r>
              <a:rPr lang="iu-Cans-CA" sz="4800" dirty="0"/>
              <a:t>ᑲᑎᒐᒃᑭᑦ ᖁᕕᐊᓇᖅ</a:t>
            </a:r>
            <a:br>
              <a:rPr lang="iu-Cans-CA" sz="4800" dirty="0"/>
            </a:br>
            <a:r>
              <a:rPr lang="it-IT" sz="4800" dirty="0" err="1"/>
              <a:t>Katiruutarivagit</a:t>
            </a:r>
            <a:endParaRPr lang="it-IT" sz="4800" dirty="0"/>
          </a:p>
        </p:txBody>
      </p:sp>
      <p:sp>
        <p:nvSpPr>
          <p:cNvPr id="9" name="Titolo 1"/>
          <p:cNvSpPr txBox="1">
            <a:spLocks/>
          </p:cNvSpPr>
          <p:nvPr/>
        </p:nvSpPr>
        <p:spPr>
          <a:xfrm>
            <a:off x="5230576" y="1373784"/>
            <a:ext cx="3384376" cy="43204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spcBef>
                <a:spcPts val="0"/>
              </a:spcBef>
            </a:pPr>
            <a:r>
              <a:rPr lang="it-IT" sz="4400" dirty="0"/>
              <a:t>Piacere di conoscerti</a:t>
            </a:r>
          </a:p>
        </p:txBody>
      </p:sp>
      <p:sp>
        <p:nvSpPr>
          <p:cNvPr id="10" name="Titolo 1"/>
          <p:cNvSpPr txBox="1">
            <a:spLocks/>
          </p:cNvSpPr>
          <p:nvPr/>
        </p:nvSpPr>
        <p:spPr>
          <a:xfrm>
            <a:off x="460712" y="2766982"/>
            <a:ext cx="3384376" cy="151216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spcBef>
                <a:spcPts val="0"/>
              </a:spcBef>
            </a:pPr>
            <a:r>
              <a:rPr lang="iu-Cans-CA" sz="4800" dirty="0"/>
              <a:t>ᑭᓇᐅᕕᑦ?</a:t>
            </a:r>
            <a:br>
              <a:rPr lang="iu-Cans-CA" sz="4800" dirty="0"/>
            </a:br>
            <a:r>
              <a:rPr lang="it-IT" sz="4800" dirty="0" err="1"/>
              <a:t>Kinauvit</a:t>
            </a:r>
            <a:r>
              <a:rPr lang="it-IT" sz="4800" dirty="0"/>
              <a:t>?</a:t>
            </a:r>
          </a:p>
        </p:txBody>
      </p:sp>
      <p:sp>
        <p:nvSpPr>
          <p:cNvPr id="11" name="Titolo 1"/>
          <p:cNvSpPr txBox="1">
            <a:spLocks/>
          </p:cNvSpPr>
          <p:nvPr/>
        </p:nvSpPr>
        <p:spPr>
          <a:xfrm>
            <a:off x="5230576" y="3091018"/>
            <a:ext cx="3384376" cy="43204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spcBef>
                <a:spcPts val="0"/>
              </a:spcBef>
            </a:pPr>
            <a:r>
              <a:rPr lang="it-IT" sz="4400" dirty="0"/>
              <a:t>Come ti chiami?</a:t>
            </a:r>
          </a:p>
        </p:txBody>
      </p:sp>
      <p:sp>
        <p:nvSpPr>
          <p:cNvPr id="12" name="Titolo 1"/>
          <p:cNvSpPr txBox="1">
            <a:spLocks/>
          </p:cNvSpPr>
          <p:nvPr/>
        </p:nvSpPr>
        <p:spPr>
          <a:xfrm>
            <a:off x="-85266" y="4725143"/>
            <a:ext cx="5256584" cy="185659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spcBef>
                <a:spcPts val="0"/>
              </a:spcBef>
            </a:pPr>
            <a:r>
              <a:rPr lang="iu-Cans-CA" sz="4800" dirty="0"/>
              <a:t>ᒫᓂᒥᐅᑦᓴᔭᐅᕕᑦ?</a:t>
            </a:r>
            <a:br>
              <a:rPr lang="iu-Cans-CA" sz="4800" dirty="0"/>
            </a:br>
            <a:r>
              <a:rPr lang="it-IT" sz="4800" dirty="0" err="1"/>
              <a:t>Maanimiutsajauvit</a:t>
            </a:r>
            <a:r>
              <a:rPr lang="it-IT" sz="4800" dirty="0"/>
              <a:t>?</a:t>
            </a:r>
          </a:p>
        </p:txBody>
      </p:sp>
      <p:sp>
        <p:nvSpPr>
          <p:cNvPr id="13" name="Titolo 1"/>
          <p:cNvSpPr txBox="1">
            <a:spLocks/>
          </p:cNvSpPr>
          <p:nvPr/>
        </p:nvSpPr>
        <p:spPr>
          <a:xfrm>
            <a:off x="4834532" y="4380716"/>
            <a:ext cx="4176464" cy="220102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ctr"/>
            <a:r>
              <a:rPr lang="it-IT" sz="4400" dirty="0"/>
              <a:t>Sei di queste parti?</a:t>
            </a:r>
          </a:p>
        </p:txBody>
      </p:sp>
    </p:spTree>
    <p:extLst>
      <p:ext uri="{BB962C8B-B14F-4D97-AF65-F5344CB8AC3E}">
        <p14:creationId xmlns:p14="http://schemas.microsoft.com/office/powerpoint/2010/main" val="226508293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
                                  </p:stCondLst>
                                  <p:iterate type="lt">
                                    <p:tmPct val="10000"/>
                                  </p:iterate>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
                                  </p:stCondLst>
                                  <p:iterate type="lt">
                                    <p:tmPct val="10000"/>
                                  </p:iterate>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
                                  </p:stCondLst>
                                  <p:iterate type="lt">
                                    <p:tmPct val="10000"/>
                                  </p:iterate>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200"/>
                                  </p:stCondLst>
                                  <p:iterate type="lt">
                                    <p:tmPct val="10000"/>
                                  </p:iterate>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200"/>
                                  </p:stCondLst>
                                  <p:iterate type="lt">
                                    <p:tmPct val="10000"/>
                                  </p:iterate>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200"/>
                                  </p:stCondLst>
                                  <p:iterate type="lt">
                                    <p:tmPct val="10000"/>
                                  </p:iterate>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200"/>
                                  </p:stCondLst>
                                  <p:iterate type="lt">
                                    <p:tmPct val="10000"/>
                                  </p:iterate>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331912" y="115435"/>
            <a:ext cx="3384376" cy="720080"/>
          </a:xfrm>
        </p:spPr>
        <p:txBody>
          <a:bodyPr>
            <a:noAutofit/>
          </a:bodyPr>
          <a:lstStyle/>
          <a:p>
            <a:pPr algn="ctr"/>
            <a:r>
              <a:rPr lang="it-IT" sz="4400" b="1" dirty="0" err="1" smtClean="0">
                <a:ln>
                  <a:solidFill>
                    <a:schemeClr val="tx1"/>
                  </a:solidFill>
                </a:ln>
                <a:solidFill>
                  <a:schemeClr val="bg1"/>
                </a:solidFill>
                <a:latin typeface="Cooper Black" panose="0208090404030B020404" pitchFamily="18" charset="0"/>
              </a:rPr>
              <a:t>Inuktitut</a:t>
            </a:r>
            <a:endParaRPr lang="it-IT" sz="6600" b="1" dirty="0">
              <a:ln>
                <a:solidFill>
                  <a:schemeClr val="tx1"/>
                </a:solidFill>
              </a:ln>
              <a:solidFill>
                <a:schemeClr val="bg1"/>
              </a:solidFill>
              <a:latin typeface="Cooper Black" panose="0208090404030B020404" pitchFamily="18" charset="0"/>
            </a:endParaRPr>
          </a:p>
        </p:txBody>
      </p:sp>
      <p:sp>
        <p:nvSpPr>
          <p:cNvPr id="7" name="Titolo 1"/>
          <p:cNvSpPr txBox="1">
            <a:spLocks/>
          </p:cNvSpPr>
          <p:nvPr/>
        </p:nvSpPr>
        <p:spPr>
          <a:xfrm>
            <a:off x="5364088" y="113644"/>
            <a:ext cx="3384376" cy="72008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4400" b="1" dirty="0" smtClean="0">
                <a:ln>
                  <a:solidFill>
                    <a:schemeClr val="tx1"/>
                  </a:solidFill>
                </a:ln>
                <a:solidFill>
                  <a:schemeClr val="bg1"/>
                </a:solidFill>
                <a:latin typeface="Cooper Black" panose="0208090404030B020404" pitchFamily="18" charset="0"/>
              </a:rPr>
              <a:t>Italiano</a:t>
            </a:r>
            <a:endParaRPr lang="it-IT" sz="6600" b="1" dirty="0">
              <a:ln>
                <a:solidFill>
                  <a:schemeClr val="tx1"/>
                </a:solidFill>
              </a:ln>
              <a:solidFill>
                <a:schemeClr val="bg1"/>
              </a:solidFill>
              <a:latin typeface="Cooper Black" panose="0208090404030B020404" pitchFamily="18" charset="0"/>
            </a:endParaRPr>
          </a:p>
        </p:txBody>
      </p:sp>
      <p:sp>
        <p:nvSpPr>
          <p:cNvPr id="8" name="Titolo 1"/>
          <p:cNvSpPr txBox="1">
            <a:spLocks/>
          </p:cNvSpPr>
          <p:nvPr/>
        </p:nvSpPr>
        <p:spPr>
          <a:xfrm>
            <a:off x="-85266" y="849651"/>
            <a:ext cx="6074172" cy="151216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spcBef>
                <a:spcPts val="0"/>
              </a:spcBef>
            </a:pPr>
            <a:r>
              <a:rPr lang="iu-Cans-CA" sz="4000" dirty="0"/>
              <a:t>ᐃᑕᓕᐊᑲᓐᓃᓐᒑᖔᖅᓯᒪᔪᖓ</a:t>
            </a:r>
            <a:br>
              <a:rPr lang="iu-Cans-CA" sz="4000" dirty="0"/>
            </a:br>
            <a:r>
              <a:rPr lang="it-IT" sz="4000" dirty="0" err="1"/>
              <a:t>Italiakanniingaaqsimajunga</a:t>
            </a:r>
            <a:endParaRPr lang="it-IT" sz="4000" dirty="0"/>
          </a:p>
        </p:txBody>
      </p:sp>
      <p:sp>
        <p:nvSpPr>
          <p:cNvPr id="9" name="Titolo 1"/>
          <p:cNvSpPr txBox="1">
            <a:spLocks/>
          </p:cNvSpPr>
          <p:nvPr/>
        </p:nvSpPr>
        <p:spPr>
          <a:xfrm>
            <a:off x="5365700" y="876077"/>
            <a:ext cx="3384376" cy="120799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spcBef>
                <a:spcPts val="0"/>
              </a:spcBef>
            </a:pPr>
            <a:r>
              <a:rPr lang="it-IT" sz="4400" dirty="0"/>
              <a:t>Vengo dall'Italia</a:t>
            </a:r>
          </a:p>
        </p:txBody>
      </p:sp>
      <p:sp>
        <p:nvSpPr>
          <p:cNvPr id="10" name="Titolo 1"/>
          <p:cNvSpPr txBox="1">
            <a:spLocks/>
          </p:cNvSpPr>
          <p:nvPr/>
        </p:nvSpPr>
        <p:spPr>
          <a:xfrm>
            <a:off x="25276" y="2766982"/>
            <a:ext cx="5528194" cy="151216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spcBef>
                <a:spcPts val="0"/>
              </a:spcBef>
            </a:pPr>
            <a:r>
              <a:rPr lang="iu-Cans-CA" sz="4800" dirty="0"/>
              <a:t>ᓇᓪᓕᐅᓂᖅᓯᐅᑦᓯᐊᕆᑦ!</a:t>
            </a:r>
            <a:br>
              <a:rPr lang="iu-Cans-CA" sz="4800" dirty="0"/>
            </a:br>
            <a:r>
              <a:rPr lang="it-IT" sz="4800" dirty="0" err="1"/>
              <a:t>Nalliuniqsiutsiarit</a:t>
            </a:r>
            <a:r>
              <a:rPr lang="it-IT" sz="4800" dirty="0"/>
              <a:t>!</a:t>
            </a:r>
          </a:p>
        </p:txBody>
      </p:sp>
      <p:sp>
        <p:nvSpPr>
          <p:cNvPr id="11" name="Titolo 1"/>
          <p:cNvSpPr txBox="1">
            <a:spLocks/>
          </p:cNvSpPr>
          <p:nvPr/>
        </p:nvSpPr>
        <p:spPr>
          <a:xfrm>
            <a:off x="5364088" y="2835454"/>
            <a:ext cx="3384376" cy="128969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spcBef>
                <a:spcPts val="0"/>
              </a:spcBef>
            </a:pPr>
            <a:r>
              <a:rPr lang="it-IT" sz="4400" dirty="0"/>
              <a:t>Buon compleanno!</a:t>
            </a:r>
          </a:p>
        </p:txBody>
      </p:sp>
      <p:sp>
        <p:nvSpPr>
          <p:cNvPr id="12" name="Titolo 1"/>
          <p:cNvSpPr txBox="1">
            <a:spLocks/>
          </p:cNvSpPr>
          <p:nvPr/>
        </p:nvSpPr>
        <p:spPr>
          <a:xfrm>
            <a:off x="-85266" y="4725143"/>
            <a:ext cx="5256584" cy="185659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spcBef>
                <a:spcPts val="0"/>
              </a:spcBef>
            </a:pPr>
            <a:r>
              <a:rPr lang="iu-Cans-CA" sz="4800" dirty="0"/>
              <a:t>ᒫᓂᒥᐅᑦᓴᔭᐅᕕᑦ?</a:t>
            </a:r>
            <a:br>
              <a:rPr lang="iu-Cans-CA" sz="4800" dirty="0"/>
            </a:br>
            <a:r>
              <a:rPr lang="it-IT" sz="4800" dirty="0" err="1"/>
              <a:t>Maanimiutsajauvit</a:t>
            </a:r>
            <a:r>
              <a:rPr lang="it-IT" sz="4800" dirty="0"/>
              <a:t>?</a:t>
            </a:r>
          </a:p>
        </p:txBody>
      </p:sp>
      <p:sp>
        <p:nvSpPr>
          <p:cNvPr id="13" name="Titolo 1"/>
          <p:cNvSpPr txBox="1">
            <a:spLocks/>
          </p:cNvSpPr>
          <p:nvPr/>
        </p:nvSpPr>
        <p:spPr>
          <a:xfrm>
            <a:off x="4834532" y="4380716"/>
            <a:ext cx="4176464" cy="220102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ctr"/>
            <a:r>
              <a:rPr lang="it-IT" sz="4400" dirty="0"/>
              <a:t>Sei di queste parti?</a:t>
            </a:r>
          </a:p>
        </p:txBody>
      </p:sp>
    </p:spTree>
    <p:extLst>
      <p:ext uri="{BB962C8B-B14F-4D97-AF65-F5344CB8AC3E}">
        <p14:creationId xmlns:p14="http://schemas.microsoft.com/office/powerpoint/2010/main" val="179582895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
                                  </p:stCondLst>
                                  <p:iterate type="lt">
                                    <p:tmPct val="10000"/>
                                  </p:iterate>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
                                  </p:stCondLst>
                                  <p:iterate type="lt">
                                    <p:tmPct val="10000"/>
                                  </p:iterate>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
                                  </p:stCondLst>
                                  <p:iterate type="lt">
                                    <p:tmPct val="10000"/>
                                  </p:iterate>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200"/>
                                  </p:stCondLst>
                                  <p:iterate type="lt">
                                    <p:tmPct val="10000"/>
                                  </p:iterate>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200"/>
                                  </p:stCondLst>
                                  <p:iterate type="lt">
                                    <p:tmPct val="10000"/>
                                  </p:iterate>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200"/>
                                  </p:stCondLst>
                                  <p:iterate type="lt">
                                    <p:tmPct val="10000"/>
                                  </p:iterate>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200"/>
                                  </p:stCondLst>
                                  <p:iterate type="lt">
                                    <p:tmPct val="10000"/>
                                  </p:iterate>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2915816" y="2134871"/>
            <a:ext cx="3384376" cy="720080"/>
          </a:xfrm>
        </p:spPr>
        <p:txBody>
          <a:bodyPr>
            <a:noAutofit/>
          </a:bodyPr>
          <a:lstStyle/>
          <a:p>
            <a:pPr algn="ctr"/>
            <a:r>
              <a:rPr lang="it-IT" sz="4400" b="1" dirty="0" err="1" smtClean="0">
                <a:ln>
                  <a:solidFill>
                    <a:schemeClr val="tx1"/>
                  </a:solidFill>
                </a:ln>
                <a:solidFill>
                  <a:schemeClr val="bg1"/>
                </a:solidFill>
                <a:latin typeface="Cooper Black" panose="0208090404030B020404" pitchFamily="18" charset="0"/>
              </a:rPr>
              <a:t>Inuktitut</a:t>
            </a:r>
            <a:endParaRPr lang="it-IT" sz="6600" b="1" dirty="0">
              <a:ln>
                <a:solidFill>
                  <a:schemeClr val="tx1"/>
                </a:solidFill>
              </a:ln>
              <a:solidFill>
                <a:schemeClr val="bg1"/>
              </a:solidFill>
              <a:latin typeface="Cooper Black" panose="0208090404030B020404" pitchFamily="18" charset="0"/>
            </a:endParaRPr>
          </a:p>
        </p:txBody>
      </p:sp>
      <p:sp>
        <p:nvSpPr>
          <p:cNvPr id="7" name="Titolo 1"/>
          <p:cNvSpPr txBox="1">
            <a:spLocks/>
          </p:cNvSpPr>
          <p:nvPr/>
        </p:nvSpPr>
        <p:spPr>
          <a:xfrm>
            <a:off x="2915816" y="97248"/>
            <a:ext cx="3384376" cy="72008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4400" b="1" dirty="0" smtClean="0">
                <a:ln>
                  <a:solidFill>
                    <a:schemeClr val="tx1"/>
                  </a:solidFill>
                </a:ln>
                <a:solidFill>
                  <a:schemeClr val="bg1"/>
                </a:solidFill>
                <a:latin typeface="Cooper Black" panose="0208090404030B020404" pitchFamily="18" charset="0"/>
              </a:rPr>
              <a:t>Italiano</a:t>
            </a:r>
            <a:endParaRPr lang="it-IT" sz="6600" b="1" dirty="0">
              <a:ln>
                <a:solidFill>
                  <a:schemeClr val="tx1"/>
                </a:solidFill>
              </a:ln>
              <a:solidFill>
                <a:schemeClr val="bg1"/>
              </a:solidFill>
              <a:latin typeface="Cooper Black" panose="0208090404030B020404" pitchFamily="18" charset="0"/>
            </a:endParaRPr>
          </a:p>
        </p:txBody>
      </p:sp>
      <p:sp>
        <p:nvSpPr>
          <p:cNvPr id="13" name="Titolo 1"/>
          <p:cNvSpPr txBox="1">
            <a:spLocks/>
          </p:cNvSpPr>
          <p:nvPr/>
        </p:nvSpPr>
        <p:spPr>
          <a:xfrm>
            <a:off x="2411760" y="817328"/>
            <a:ext cx="4176464" cy="95750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ctr"/>
            <a:r>
              <a:rPr lang="it-IT" sz="4400" dirty="0" smtClean="0"/>
              <a:t>Grazie</a:t>
            </a:r>
            <a:endParaRPr lang="it-IT" sz="4400" dirty="0"/>
          </a:p>
        </p:txBody>
      </p:sp>
      <p:sp>
        <p:nvSpPr>
          <p:cNvPr id="14" name="Titolo 1"/>
          <p:cNvSpPr txBox="1">
            <a:spLocks/>
          </p:cNvSpPr>
          <p:nvPr/>
        </p:nvSpPr>
        <p:spPr>
          <a:xfrm>
            <a:off x="2411760" y="2854951"/>
            <a:ext cx="4176464" cy="129412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ctr"/>
            <a:r>
              <a:rPr lang="iu-Cans-CA" sz="4400" dirty="0"/>
              <a:t>ᓇᑯᕐᒦᒃ</a:t>
            </a:r>
            <a:br>
              <a:rPr lang="iu-Cans-CA" sz="4400" dirty="0"/>
            </a:br>
            <a:r>
              <a:rPr lang="it-IT" sz="4400" dirty="0" err="1"/>
              <a:t>Nakurmiik</a:t>
            </a:r>
            <a:endParaRPr lang="it-IT" sz="4400" dirty="0"/>
          </a:p>
        </p:txBody>
      </p:sp>
      <p:sp>
        <p:nvSpPr>
          <p:cNvPr id="15" name="Titolo 1"/>
          <p:cNvSpPr txBox="1">
            <a:spLocks/>
          </p:cNvSpPr>
          <p:nvPr/>
        </p:nvSpPr>
        <p:spPr>
          <a:xfrm>
            <a:off x="2411760" y="4582135"/>
            <a:ext cx="4176464" cy="129412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ctr"/>
            <a:r>
              <a:rPr lang="iu-Cans-CA" sz="4400" dirty="0"/>
              <a:t>ᖁᔭᓐᓇᒦᒃ</a:t>
            </a:r>
            <a:br>
              <a:rPr lang="iu-Cans-CA" sz="4400" dirty="0"/>
            </a:br>
            <a:r>
              <a:rPr lang="it-IT" sz="4400" dirty="0" err="1"/>
              <a:t>Qujannamiik</a:t>
            </a:r>
            <a:endParaRPr lang="it-IT" sz="4400" dirty="0"/>
          </a:p>
        </p:txBody>
      </p:sp>
    </p:spTree>
    <p:extLst>
      <p:ext uri="{BB962C8B-B14F-4D97-AF65-F5344CB8AC3E}">
        <p14:creationId xmlns:p14="http://schemas.microsoft.com/office/powerpoint/2010/main" val="388206487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
                                  </p:stCondLst>
                                  <p:iterate type="lt">
                                    <p:tmPct val="10000"/>
                                  </p:iterate>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
                                  </p:stCondLst>
                                  <p:iterate type="lt">
                                    <p:tmPct val="10000"/>
                                  </p:iterate>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
                                  </p:stCondLst>
                                  <p:iterate type="lt">
                                    <p:tmPct val="10000"/>
                                  </p:iterate>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200"/>
                                  </p:stCondLst>
                                  <p:iterate type="lt">
                                    <p:tmPct val="10000"/>
                                  </p:iterate>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927844" y="2708920"/>
            <a:ext cx="6732240" cy="1815882"/>
          </a:xfrm>
          <a:prstGeom prst="rect">
            <a:avLst/>
          </a:prstGeom>
        </p:spPr>
        <p:txBody>
          <a:bodyPr wrap="square">
            <a:spAutoFit/>
          </a:bodyPr>
          <a:lstStyle/>
          <a:p>
            <a:pPr fontAlgn="base"/>
            <a:r>
              <a:rPr lang="it-IT" sz="2800" i="1" dirty="0" smtClean="0">
                <a:latin typeface="inherit"/>
              </a:rPr>
              <a:t>How </a:t>
            </a:r>
            <a:r>
              <a:rPr lang="it-IT" sz="2800" i="1" dirty="0">
                <a:latin typeface="inherit"/>
              </a:rPr>
              <a:t>are </a:t>
            </a:r>
            <a:r>
              <a:rPr lang="it-IT" sz="2800" i="1" dirty="0" err="1">
                <a:latin typeface="inherit"/>
              </a:rPr>
              <a:t>you</a:t>
            </a:r>
            <a:r>
              <a:rPr lang="it-IT" sz="2800" i="1" dirty="0">
                <a:latin typeface="inherit"/>
              </a:rPr>
              <a:t>?  </a:t>
            </a:r>
            <a:r>
              <a:rPr lang="it-IT" sz="2800" dirty="0">
                <a:latin typeface="inherit"/>
              </a:rPr>
              <a:t>            </a:t>
            </a:r>
            <a:r>
              <a:rPr lang="it-IT" sz="2800" dirty="0" err="1">
                <a:latin typeface="inherit"/>
              </a:rPr>
              <a:t>Qanuq</a:t>
            </a:r>
            <a:r>
              <a:rPr lang="it-IT" sz="2800" dirty="0">
                <a:latin typeface="inherit"/>
              </a:rPr>
              <a:t> </a:t>
            </a:r>
            <a:r>
              <a:rPr lang="it-IT" sz="2800" dirty="0" err="1" smtClean="0">
                <a:latin typeface="inherit"/>
              </a:rPr>
              <a:t>itpiñ</a:t>
            </a:r>
            <a:r>
              <a:rPr lang="it-IT" sz="2800" dirty="0" smtClean="0">
                <a:latin typeface="inherit"/>
              </a:rPr>
              <a:t>?</a:t>
            </a:r>
          </a:p>
          <a:p>
            <a:pPr fontAlgn="base"/>
            <a:r>
              <a:rPr lang="it-IT" sz="2800" i="1" dirty="0" smtClean="0">
                <a:latin typeface="inherit"/>
              </a:rPr>
              <a:t>I </a:t>
            </a:r>
            <a:r>
              <a:rPr lang="it-IT" sz="2800" i="1" dirty="0" err="1">
                <a:latin typeface="inherit"/>
              </a:rPr>
              <a:t>am</a:t>
            </a:r>
            <a:r>
              <a:rPr lang="it-IT" sz="2800" i="1" dirty="0">
                <a:latin typeface="inherit"/>
              </a:rPr>
              <a:t> fine.    </a:t>
            </a:r>
            <a:r>
              <a:rPr lang="it-IT" sz="2800" dirty="0">
                <a:latin typeface="inherit"/>
              </a:rPr>
              <a:t>                </a:t>
            </a:r>
            <a:r>
              <a:rPr lang="it-IT" sz="2800" dirty="0" err="1" smtClean="0">
                <a:latin typeface="inherit"/>
              </a:rPr>
              <a:t>Nakuuruŋa</a:t>
            </a:r>
            <a:r>
              <a:rPr lang="it-IT" sz="2800" dirty="0" smtClean="0">
                <a:latin typeface="inherit"/>
              </a:rPr>
              <a:t>.</a:t>
            </a:r>
          </a:p>
          <a:p>
            <a:pPr fontAlgn="base"/>
            <a:r>
              <a:rPr lang="it-IT" sz="2800" i="1" dirty="0" err="1" smtClean="0">
                <a:latin typeface="inherit"/>
              </a:rPr>
              <a:t>What’s</a:t>
            </a:r>
            <a:r>
              <a:rPr lang="it-IT" sz="2800" i="1" dirty="0" smtClean="0">
                <a:latin typeface="inherit"/>
              </a:rPr>
              <a:t> </a:t>
            </a:r>
            <a:r>
              <a:rPr lang="it-IT" sz="2800" i="1" dirty="0" err="1">
                <a:latin typeface="inherit"/>
              </a:rPr>
              <a:t>your</a:t>
            </a:r>
            <a:r>
              <a:rPr lang="it-IT" sz="2800" i="1" dirty="0">
                <a:latin typeface="inherit"/>
              </a:rPr>
              <a:t> </a:t>
            </a:r>
            <a:r>
              <a:rPr lang="it-IT" sz="2800" i="1" dirty="0" err="1">
                <a:latin typeface="inherit"/>
              </a:rPr>
              <a:t>name</a:t>
            </a:r>
            <a:r>
              <a:rPr lang="it-IT" sz="2800" i="1" dirty="0">
                <a:latin typeface="inherit"/>
              </a:rPr>
              <a:t>?</a:t>
            </a:r>
            <a:r>
              <a:rPr lang="it-IT" sz="2800" dirty="0">
                <a:latin typeface="inherit"/>
              </a:rPr>
              <a:t>      </a:t>
            </a:r>
            <a:r>
              <a:rPr lang="it-IT" sz="2800" dirty="0" err="1">
                <a:latin typeface="inherit"/>
              </a:rPr>
              <a:t>Kiña</a:t>
            </a:r>
            <a:r>
              <a:rPr lang="it-IT" sz="2800" dirty="0">
                <a:latin typeface="inherit"/>
              </a:rPr>
              <a:t> </a:t>
            </a:r>
            <a:r>
              <a:rPr lang="it-IT" sz="2800" dirty="0" err="1" smtClean="0">
                <a:latin typeface="inherit"/>
              </a:rPr>
              <a:t>ilviñ</a:t>
            </a:r>
            <a:r>
              <a:rPr lang="it-IT" sz="2800" dirty="0" smtClean="0">
                <a:latin typeface="inherit"/>
              </a:rPr>
              <a:t>?</a:t>
            </a:r>
          </a:p>
          <a:p>
            <a:pPr fontAlgn="base"/>
            <a:r>
              <a:rPr lang="it-IT" sz="2800" i="1" dirty="0" smtClean="0">
                <a:latin typeface="inherit"/>
              </a:rPr>
              <a:t>I </a:t>
            </a:r>
            <a:r>
              <a:rPr lang="it-IT" sz="2800" i="1" dirty="0" err="1">
                <a:latin typeface="inherit"/>
              </a:rPr>
              <a:t>am</a:t>
            </a:r>
            <a:r>
              <a:rPr lang="it-IT" sz="2800" i="1" dirty="0">
                <a:latin typeface="inherit"/>
              </a:rPr>
              <a:t> </a:t>
            </a:r>
            <a:r>
              <a:rPr lang="it-IT" sz="2800" i="1" dirty="0" err="1">
                <a:latin typeface="inherit"/>
              </a:rPr>
              <a:t>Nanuq</a:t>
            </a:r>
            <a:r>
              <a:rPr lang="it-IT" sz="2800" i="1" dirty="0">
                <a:latin typeface="inherit"/>
              </a:rPr>
              <a:t>.   </a:t>
            </a:r>
            <a:r>
              <a:rPr lang="it-IT" sz="2800" dirty="0">
                <a:latin typeface="inherit"/>
              </a:rPr>
              <a:t>             </a:t>
            </a:r>
            <a:r>
              <a:rPr lang="it-IT" sz="2800" dirty="0" err="1">
                <a:latin typeface="inherit"/>
              </a:rPr>
              <a:t>Uvaŋa</a:t>
            </a:r>
            <a:r>
              <a:rPr lang="it-IT" sz="2800" dirty="0">
                <a:latin typeface="inherit"/>
              </a:rPr>
              <a:t> </a:t>
            </a:r>
            <a:r>
              <a:rPr lang="it-IT" sz="2800" dirty="0" err="1">
                <a:latin typeface="inherit"/>
              </a:rPr>
              <a:t>Nanuq</a:t>
            </a:r>
            <a:r>
              <a:rPr lang="it-IT" sz="2800" dirty="0">
                <a:latin typeface="inherit"/>
              </a:rPr>
              <a:t>.</a:t>
            </a:r>
            <a:endParaRPr lang="it-IT" sz="2800" b="0" i="0" dirty="0">
              <a:effectLst/>
              <a:latin typeface="inherit"/>
            </a:endParaRPr>
          </a:p>
        </p:txBody>
      </p:sp>
      <p:pic>
        <p:nvPicPr>
          <p:cNvPr id="5" name="Inupiaq_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68344" y="883568"/>
            <a:ext cx="609600" cy="609600"/>
          </a:xfrm>
          <a:prstGeom prst="rect">
            <a:avLst/>
          </a:prstGeom>
        </p:spPr>
      </p:pic>
      <p:sp>
        <p:nvSpPr>
          <p:cNvPr id="11" name="Titolo 1"/>
          <p:cNvSpPr txBox="1">
            <a:spLocks/>
          </p:cNvSpPr>
          <p:nvPr/>
        </p:nvSpPr>
        <p:spPr>
          <a:xfrm>
            <a:off x="844352" y="260648"/>
            <a:ext cx="7832104" cy="123252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4400" b="1" dirty="0">
                <a:ln>
                  <a:solidFill>
                    <a:schemeClr val="tx1"/>
                  </a:solidFill>
                </a:ln>
                <a:solidFill>
                  <a:schemeClr val="bg1"/>
                </a:solidFill>
                <a:latin typeface="Cooper Black" panose="0208090404030B020404" pitchFamily="18" charset="0"/>
              </a:rPr>
              <a:t>Common </a:t>
            </a:r>
            <a:r>
              <a:rPr lang="it-IT" sz="4400" b="1" dirty="0" err="1">
                <a:ln>
                  <a:solidFill>
                    <a:schemeClr val="tx1"/>
                  </a:solidFill>
                </a:ln>
                <a:solidFill>
                  <a:schemeClr val="bg1"/>
                </a:solidFill>
                <a:latin typeface="Cooper Black" panose="0208090404030B020404" pitchFamily="18" charset="0"/>
              </a:rPr>
              <a:t>Phrases</a:t>
            </a:r>
            <a:r>
              <a:rPr lang="it-IT" sz="4400" b="1" dirty="0">
                <a:ln>
                  <a:solidFill>
                    <a:schemeClr val="tx1"/>
                  </a:solidFill>
                </a:ln>
                <a:solidFill>
                  <a:schemeClr val="bg1"/>
                </a:solidFill>
                <a:latin typeface="Cooper Black" panose="0208090404030B020404" pitchFamily="18" charset="0"/>
              </a:rPr>
              <a:t> </a:t>
            </a:r>
            <a:endParaRPr lang="it-IT" sz="4400" b="1" dirty="0" smtClean="0">
              <a:ln>
                <a:solidFill>
                  <a:schemeClr val="tx1"/>
                </a:solidFill>
              </a:ln>
              <a:solidFill>
                <a:schemeClr val="bg1"/>
              </a:solidFill>
              <a:latin typeface="Cooper Black" panose="0208090404030B020404" pitchFamily="18" charset="0"/>
            </a:endParaRPr>
          </a:p>
          <a:p>
            <a:pPr algn="ctr"/>
            <a:r>
              <a:rPr lang="it-IT" sz="4400" b="1" dirty="0" smtClean="0">
                <a:ln>
                  <a:solidFill>
                    <a:schemeClr val="tx1"/>
                  </a:solidFill>
                </a:ln>
                <a:solidFill>
                  <a:schemeClr val="bg1"/>
                </a:solidFill>
                <a:latin typeface="Cooper Black" panose="0208090404030B020404" pitchFamily="18" charset="0"/>
              </a:rPr>
              <a:t>in </a:t>
            </a:r>
            <a:r>
              <a:rPr lang="it-IT" sz="4400" b="1" dirty="0" err="1">
                <a:ln>
                  <a:solidFill>
                    <a:schemeClr val="tx1"/>
                  </a:solidFill>
                </a:ln>
                <a:solidFill>
                  <a:schemeClr val="bg1"/>
                </a:solidFill>
                <a:latin typeface="Cooper Black" panose="0208090404030B020404" pitchFamily="18" charset="0"/>
              </a:rPr>
              <a:t>Conversation</a:t>
            </a:r>
            <a:endParaRPr lang="it-IT" sz="4400" b="1" dirty="0">
              <a:ln>
                <a:solidFill>
                  <a:schemeClr val="tx1"/>
                </a:solidFill>
              </a:ln>
              <a:solidFill>
                <a:schemeClr val="bg1"/>
              </a:solidFill>
              <a:latin typeface="Cooper Black" panose="0208090404030B020404" pitchFamily="18" charset="0"/>
            </a:endParaRPr>
          </a:p>
        </p:txBody>
      </p:sp>
      <p:sp>
        <p:nvSpPr>
          <p:cNvPr id="12" name="Titolo 1"/>
          <p:cNvSpPr txBox="1">
            <a:spLocks/>
          </p:cNvSpPr>
          <p:nvPr/>
        </p:nvSpPr>
        <p:spPr>
          <a:xfrm>
            <a:off x="-31328" y="1556792"/>
            <a:ext cx="3384376" cy="123252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4400" b="1" dirty="0" err="1">
                <a:ln>
                  <a:solidFill>
                    <a:schemeClr val="tx1"/>
                  </a:solidFill>
                </a:ln>
                <a:solidFill>
                  <a:schemeClr val="bg1"/>
                </a:solidFill>
                <a:latin typeface="Cooper Black" panose="0208090404030B020404" pitchFamily="18" charset="0"/>
              </a:rPr>
              <a:t>Iñupiaq</a:t>
            </a:r>
            <a:endParaRPr lang="it-IT" sz="4400" b="1" dirty="0">
              <a:ln>
                <a:solidFill>
                  <a:schemeClr val="tx1"/>
                </a:solidFill>
              </a:ln>
              <a:solidFill>
                <a:schemeClr val="bg1"/>
              </a:solidFill>
              <a:latin typeface="Cooper Black" panose="0208090404030B020404" pitchFamily="18" charset="0"/>
            </a:endParaRPr>
          </a:p>
        </p:txBody>
      </p:sp>
    </p:spTree>
    <p:extLst>
      <p:ext uri="{BB962C8B-B14F-4D97-AF65-F5344CB8AC3E}">
        <p14:creationId xmlns:p14="http://schemas.microsoft.com/office/powerpoint/2010/main" val="169390813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0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
                                  </p:stCondLst>
                                  <p:iterate type="lt">
                                    <p:tmPct val="10000"/>
                                  </p:iterate>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978"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395536" y="260648"/>
            <a:ext cx="8208912" cy="105312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4800" b="1" dirty="0" err="1">
                <a:ln w="57150">
                  <a:solidFill>
                    <a:sysClr val="windowText" lastClr="000000"/>
                  </a:solidFill>
                </a:ln>
                <a:noFill/>
                <a:effectLst/>
                <a:latin typeface="Cooper Black" panose="0208090404030B020404" pitchFamily="18" charset="0"/>
              </a:rPr>
              <a:t>eTwinning</a:t>
            </a:r>
            <a:r>
              <a:rPr lang="it-IT" sz="4800" b="1" dirty="0">
                <a:ln w="57150">
                  <a:solidFill>
                    <a:sysClr val="windowText" lastClr="000000"/>
                  </a:solidFill>
                </a:ln>
                <a:noFill/>
                <a:effectLst/>
                <a:latin typeface="Cooper Black" panose="0208090404030B020404" pitchFamily="18" charset="0"/>
              </a:rPr>
              <a:t> Project</a:t>
            </a:r>
            <a:br>
              <a:rPr lang="it-IT" sz="4800" b="1" dirty="0">
                <a:ln w="57150">
                  <a:solidFill>
                    <a:sysClr val="windowText" lastClr="000000"/>
                  </a:solidFill>
                </a:ln>
                <a:noFill/>
                <a:effectLst/>
                <a:latin typeface="Cooper Black" panose="0208090404030B020404" pitchFamily="18" charset="0"/>
              </a:rPr>
            </a:br>
            <a:r>
              <a:rPr lang="it-IT" sz="4800" b="1" dirty="0">
                <a:ln w="57150">
                  <a:solidFill>
                    <a:sysClr val="windowText" lastClr="000000"/>
                  </a:solidFill>
                </a:ln>
                <a:noFill/>
                <a:effectLst/>
                <a:latin typeface="Cooper Black" panose="0208090404030B020404" pitchFamily="18" charset="0"/>
              </a:rPr>
              <a:t>Just Like Me</a:t>
            </a:r>
            <a:endParaRPr lang="it-IT" sz="4800" b="1" dirty="0">
              <a:ln w="57150">
                <a:solidFill>
                  <a:sysClr val="windowText" lastClr="000000"/>
                </a:solidFill>
              </a:ln>
              <a:noFill/>
              <a:effectLst/>
              <a:latin typeface="Cooper Black" panose="0208090404030B020404" pitchFamily="18" charset="0"/>
            </a:endParaRPr>
          </a:p>
        </p:txBody>
      </p:sp>
      <p:sp>
        <p:nvSpPr>
          <p:cNvPr id="3" name="Titolo 1"/>
          <p:cNvSpPr>
            <a:spLocks noGrp="1"/>
          </p:cNvSpPr>
          <p:nvPr>
            <p:ph type="title"/>
          </p:nvPr>
        </p:nvSpPr>
        <p:spPr>
          <a:xfrm>
            <a:off x="395536" y="260648"/>
            <a:ext cx="8208912" cy="1053120"/>
          </a:xfrm>
        </p:spPr>
        <p:txBody>
          <a:bodyPr>
            <a:noAutofit/>
            <a:scene3d>
              <a:camera prst="orthographicFront"/>
              <a:lightRig rig="threePt" dir="t"/>
            </a:scene3d>
            <a:sp3d extrusionH="57150">
              <a:bevelT w="57150" h="38100" prst="artDeco"/>
            </a:sp3d>
          </a:bodyPr>
          <a:lstStyle/>
          <a:p>
            <a:pPr algn="ctr"/>
            <a:r>
              <a:rPr lang="it-IT" sz="4800" b="1" dirty="0" err="1" smtClean="0">
                <a:solidFill>
                  <a:schemeClr val="bg1"/>
                </a:solidFill>
                <a:effectLst>
                  <a:glow rad="254000">
                    <a:schemeClr val="accent5">
                      <a:satMod val="175000"/>
                      <a:alpha val="40000"/>
                    </a:schemeClr>
                  </a:glow>
                </a:effectLst>
                <a:latin typeface="Cooper Black" panose="0208090404030B020404" pitchFamily="18" charset="0"/>
              </a:rPr>
              <a:t>eTwinning</a:t>
            </a:r>
            <a:r>
              <a:rPr lang="it-IT" sz="4800" b="1" dirty="0" smtClean="0">
                <a:solidFill>
                  <a:schemeClr val="bg1"/>
                </a:solidFill>
                <a:effectLst>
                  <a:glow rad="254000">
                    <a:schemeClr val="accent5">
                      <a:satMod val="175000"/>
                      <a:alpha val="40000"/>
                    </a:schemeClr>
                  </a:glow>
                </a:effectLst>
                <a:latin typeface="Cooper Black" panose="0208090404030B020404" pitchFamily="18" charset="0"/>
              </a:rPr>
              <a:t> Project</a:t>
            </a:r>
            <a:br>
              <a:rPr lang="it-IT" sz="4800" b="1" dirty="0" smtClean="0">
                <a:solidFill>
                  <a:schemeClr val="bg1"/>
                </a:solidFill>
                <a:effectLst>
                  <a:glow rad="254000">
                    <a:schemeClr val="accent5">
                      <a:satMod val="175000"/>
                      <a:alpha val="40000"/>
                    </a:schemeClr>
                  </a:glow>
                </a:effectLst>
                <a:latin typeface="Cooper Black" panose="0208090404030B020404" pitchFamily="18" charset="0"/>
              </a:rPr>
            </a:br>
            <a:r>
              <a:rPr lang="it-IT" sz="4800" b="1" dirty="0" smtClean="0">
                <a:solidFill>
                  <a:schemeClr val="bg1"/>
                </a:solidFill>
                <a:effectLst>
                  <a:glow rad="254000">
                    <a:schemeClr val="accent5">
                      <a:satMod val="175000"/>
                      <a:alpha val="40000"/>
                    </a:schemeClr>
                  </a:glow>
                </a:effectLst>
                <a:latin typeface="Cooper Black" panose="0208090404030B020404" pitchFamily="18" charset="0"/>
              </a:rPr>
              <a:t>Just Like Me</a:t>
            </a:r>
            <a:endParaRPr lang="it-IT" sz="4800" b="1" dirty="0">
              <a:solidFill>
                <a:schemeClr val="bg1"/>
              </a:solidFill>
              <a:effectLst>
                <a:glow rad="254000">
                  <a:schemeClr val="accent5">
                    <a:satMod val="175000"/>
                    <a:alpha val="40000"/>
                  </a:schemeClr>
                </a:glow>
              </a:effectLst>
              <a:latin typeface="Cooper Black" panose="0208090404030B020404" pitchFamily="18" charset="0"/>
            </a:endParaRPr>
          </a:p>
        </p:txBody>
      </p:sp>
      <p:sp>
        <p:nvSpPr>
          <p:cNvPr id="11" name="Titolo 1"/>
          <p:cNvSpPr txBox="1">
            <a:spLocks/>
          </p:cNvSpPr>
          <p:nvPr/>
        </p:nvSpPr>
        <p:spPr>
          <a:xfrm>
            <a:off x="179512" y="4780632"/>
            <a:ext cx="4780184" cy="207736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4400" b="1" dirty="0" smtClean="0">
                <a:ln w="57150">
                  <a:solidFill>
                    <a:schemeClr val="tx1"/>
                  </a:solidFill>
                </a:ln>
                <a:noFill/>
                <a:effectLst/>
                <a:latin typeface="Cooper Black" panose="0208090404030B020404" pitchFamily="18" charset="0"/>
              </a:rPr>
              <a:t>Angela De Vito</a:t>
            </a:r>
          </a:p>
          <a:p>
            <a:pPr algn="ctr"/>
            <a:r>
              <a:rPr lang="it-IT" sz="4400" b="1" dirty="0" smtClean="0">
                <a:ln w="57150">
                  <a:solidFill>
                    <a:schemeClr val="tx1"/>
                  </a:solidFill>
                </a:ln>
                <a:noFill/>
                <a:effectLst/>
                <a:latin typeface="Cooper Black" panose="0208090404030B020404" pitchFamily="18" charset="0"/>
              </a:rPr>
              <a:t>English </a:t>
            </a:r>
          </a:p>
          <a:p>
            <a:pPr algn="ctr"/>
            <a:r>
              <a:rPr lang="it-IT" sz="4400" b="1" dirty="0" err="1" smtClean="0">
                <a:ln w="57150">
                  <a:solidFill>
                    <a:schemeClr val="tx1"/>
                  </a:solidFill>
                </a:ln>
                <a:noFill/>
                <a:effectLst/>
                <a:latin typeface="Cooper Black" panose="0208090404030B020404" pitchFamily="18" charset="0"/>
              </a:rPr>
              <a:t>Teacher</a:t>
            </a:r>
            <a:endParaRPr lang="it-IT" sz="4400" b="1" dirty="0">
              <a:ln w="57150">
                <a:solidFill>
                  <a:schemeClr val="tx1"/>
                </a:solidFill>
              </a:ln>
              <a:noFill/>
              <a:effectLst/>
              <a:latin typeface="Cooper Black" panose="0208090404030B020404" pitchFamily="18" charset="0"/>
            </a:endParaRPr>
          </a:p>
        </p:txBody>
      </p:sp>
      <p:sp>
        <p:nvSpPr>
          <p:cNvPr id="7" name="Titolo 1"/>
          <p:cNvSpPr txBox="1">
            <a:spLocks/>
          </p:cNvSpPr>
          <p:nvPr/>
        </p:nvSpPr>
        <p:spPr>
          <a:xfrm>
            <a:off x="179512" y="4780632"/>
            <a:ext cx="4780184" cy="2077368"/>
          </a:xfrm>
          <a:prstGeom prst="rect">
            <a:avLst/>
          </a:prstGeom>
        </p:spPr>
        <p:txBody>
          <a:bodyPr vert="horz" lIns="91440" tIns="45720" rIns="91440" bIns="45720" rtlCol="0" anchor="ctr">
            <a:noAutofit/>
            <a:scene3d>
              <a:camera prst="orthographicFront"/>
              <a:lightRig rig="threePt" dir="t"/>
            </a:scene3d>
            <a:sp3d extrusionH="57150">
              <a:bevelT w="57150" h="38100" prst="artDeco"/>
            </a:sp3d>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4400" b="1" dirty="0" smtClean="0">
                <a:solidFill>
                  <a:schemeClr val="bg1"/>
                </a:solidFill>
                <a:effectLst>
                  <a:glow rad="254000">
                    <a:schemeClr val="accent5">
                      <a:satMod val="175000"/>
                      <a:alpha val="40000"/>
                    </a:schemeClr>
                  </a:glow>
                </a:effectLst>
                <a:latin typeface="Cooper Black" panose="0208090404030B020404" pitchFamily="18" charset="0"/>
              </a:rPr>
              <a:t>Angela De Vito</a:t>
            </a:r>
          </a:p>
          <a:p>
            <a:pPr algn="ctr"/>
            <a:r>
              <a:rPr lang="it-IT" sz="4400" b="1" dirty="0" smtClean="0">
                <a:solidFill>
                  <a:schemeClr val="bg1"/>
                </a:solidFill>
                <a:effectLst>
                  <a:glow rad="254000">
                    <a:schemeClr val="accent5">
                      <a:satMod val="175000"/>
                      <a:alpha val="40000"/>
                    </a:schemeClr>
                  </a:glow>
                </a:effectLst>
                <a:latin typeface="Cooper Black" panose="0208090404030B020404" pitchFamily="18" charset="0"/>
              </a:rPr>
              <a:t>English </a:t>
            </a:r>
          </a:p>
          <a:p>
            <a:pPr algn="ctr"/>
            <a:r>
              <a:rPr lang="it-IT" sz="4400" b="1" dirty="0" err="1" smtClean="0">
                <a:solidFill>
                  <a:schemeClr val="bg1"/>
                </a:solidFill>
                <a:effectLst>
                  <a:glow rad="254000">
                    <a:schemeClr val="accent5">
                      <a:satMod val="175000"/>
                      <a:alpha val="40000"/>
                    </a:schemeClr>
                  </a:glow>
                </a:effectLst>
                <a:latin typeface="Cooper Black" panose="0208090404030B020404" pitchFamily="18" charset="0"/>
              </a:rPr>
              <a:t>Teacher</a:t>
            </a:r>
            <a:endParaRPr lang="it-IT" sz="4400" b="1" dirty="0">
              <a:solidFill>
                <a:schemeClr val="bg1"/>
              </a:solidFill>
              <a:effectLst>
                <a:glow rad="254000">
                  <a:schemeClr val="accent5">
                    <a:satMod val="175000"/>
                    <a:alpha val="40000"/>
                  </a:schemeClr>
                </a:glow>
              </a:effectLst>
              <a:latin typeface="Cooper Black" panose="0208090404030B020404" pitchFamily="18" charset="0"/>
            </a:endParaRPr>
          </a:p>
        </p:txBody>
      </p:sp>
      <p:sp>
        <p:nvSpPr>
          <p:cNvPr id="10" name="Titolo 1"/>
          <p:cNvSpPr txBox="1">
            <a:spLocks/>
          </p:cNvSpPr>
          <p:nvPr/>
        </p:nvSpPr>
        <p:spPr>
          <a:xfrm>
            <a:off x="4517740" y="4846222"/>
            <a:ext cx="4780184" cy="207736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4400" b="1" dirty="0" smtClean="0">
                <a:ln w="57150">
                  <a:solidFill>
                    <a:schemeClr val="tx1"/>
                  </a:solidFill>
                </a:ln>
                <a:noFill/>
                <a:effectLst/>
                <a:latin typeface="Cooper Black" panose="0208090404030B020404" pitchFamily="18" charset="0"/>
              </a:rPr>
              <a:t>Cira Serio</a:t>
            </a:r>
          </a:p>
          <a:p>
            <a:pPr algn="ctr"/>
            <a:r>
              <a:rPr lang="it-IT" sz="4400" b="1" dirty="0" smtClean="0">
                <a:ln w="57150">
                  <a:solidFill>
                    <a:schemeClr val="tx1"/>
                  </a:solidFill>
                </a:ln>
                <a:noFill/>
                <a:effectLst/>
                <a:latin typeface="Cooper Black" panose="0208090404030B020404" pitchFamily="18" charset="0"/>
              </a:rPr>
              <a:t>ICT </a:t>
            </a:r>
          </a:p>
          <a:p>
            <a:pPr algn="ctr"/>
            <a:r>
              <a:rPr lang="it-IT" sz="4400" b="1" dirty="0" smtClean="0">
                <a:ln w="57150">
                  <a:solidFill>
                    <a:schemeClr val="tx1"/>
                  </a:solidFill>
                </a:ln>
                <a:noFill/>
                <a:effectLst/>
                <a:latin typeface="Cooper Black" panose="0208090404030B020404" pitchFamily="18" charset="0"/>
              </a:rPr>
              <a:t>Coordinator</a:t>
            </a:r>
            <a:endParaRPr lang="it-IT" sz="4400" b="1" dirty="0">
              <a:ln w="57150">
                <a:solidFill>
                  <a:schemeClr val="tx1"/>
                </a:solidFill>
              </a:ln>
              <a:noFill/>
              <a:effectLst/>
              <a:latin typeface="Cooper Black" panose="0208090404030B020404" pitchFamily="18" charset="0"/>
            </a:endParaRPr>
          </a:p>
        </p:txBody>
      </p:sp>
      <p:sp>
        <p:nvSpPr>
          <p:cNvPr id="8" name="Titolo 1"/>
          <p:cNvSpPr txBox="1">
            <a:spLocks/>
          </p:cNvSpPr>
          <p:nvPr/>
        </p:nvSpPr>
        <p:spPr>
          <a:xfrm>
            <a:off x="4671664" y="4948052"/>
            <a:ext cx="4472336" cy="1888728"/>
          </a:xfrm>
          <a:prstGeom prst="rect">
            <a:avLst/>
          </a:prstGeom>
        </p:spPr>
        <p:txBody>
          <a:bodyPr vert="horz" lIns="91440" tIns="45720" rIns="91440" bIns="45720" rtlCol="0" anchor="ctr">
            <a:noAutofit/>
            <a:scene3d>
              <a:camera prst="orthographicFront"/>
              <a:lightRig rig="threePt" dir="t"/>
            </a:scene3d>
            <a:sp3d extrusionH="57150">
              <a:bevelT w="57150" h="38100" prst="artDeco"/>
            </a:sp3d>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4400" b="1" dirty="0" smtClean="0">
                <a:solidFill>
                  <a:schemeClr val="bg1"/>
                </a:solidFill>
                <a:effectLst>
                  <a:glow rad="254000">
                    <a:schemeClr val="accent5">
                      <a:satMod val="175000"/>
                      <a:alpha val="40000"/>
                    </a:schemeClr>
                  </a:glow>
                </a:effectLst>
                <a:latin typeface="Cooper Black" panose="0208090404030B020404" pitchFamily="18" charset="0"/>
              </a:rPr>
              <a:t>Cira Serio</a:t>
            </a:r>
          </a:p>
          <a:p>
            <a:pPr algn="ctr"/>
            <a:r>
              <a:rPr lang="it-IT" sz="4400" b="1" dirty="0" smtClean="0">
                <a:solidFill>
                  <a:schemeClr val="bg1"/>
                </a:solidFill>
                <a:effectLst>
                  <a:glow rad="254000">
                    <a:schemeClr val="accent5">
                      <a:satMod val="175000"/>
                      <a:alpha val="40000"/>
                    </a:schemeClr>
                  </a:glow>
                </a:effectLst>
                <a:latin typeface="Cooper Black" panose="0208090404030B020404" pitchFamily="18" charset="0"/>
              </a:rPr>
              <a:t>ICT Coordinator</a:t>
            </a:r>
            <a:endParaRPr lang="it-IT" sz="4400" b="1" dirty="0">
              <a:solidFill>
                <a:schemeClr val="bg1"/>
              </a:solidFill>
              <a:effectLst>
                <a:glow rad="254000">
                  <a:schemeClr val="accent5">
                    <a:satMod val="175000"/>
                    <a:alpha val="40000"/>
                  </a:schemeClr>
                </a:glow>
              </a:effectLst>
              <a:latin typeface="Cooper Black" panose="0208090404030B020404" pitchFamily="18" charset="0"/>
            </a:endParaRP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0426" y="1495631"/>
            <a:ext cx="3382476" cy="3382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0725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11" grpId="0"/>
      <p:bldP spid="7" grpId="0"/>
      <p:bldP spid="10"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95536" y="188640"/>
            <a:ext cx="8437220" cy="4401205"/>
          </a:xfrm>
          <a:prstGeom prst="rect">
            <a:avLst/>
          </a:prstGeom>
        </p:spPr>
        <p:txBody>
          <a:bodyPr wrap="square">
            <a:spAutoFit/>
          </a:bodyPr>
          <a:lstStyle/>
          <a:p>
            <a:pPr algn="just"/>
            <a:r>
              <a:rPr lang="en-US" sz="4000" b="1" dirty="0">
                <a:solidFill>
                  <a:srgbClr val="0000CC"/>
                </a:solidFill>
                <a:latin typeface="Brush Script MT" panose="03060802040406070304" pitchFamily="66" charset="0"/>
              </a:rPr>
              <a:t>Alaska is home to at least twenty distinct indigenous languages. More than just dialectal variants, these different languages reflect the diverse cultural heritage of Alaska's Native peoples. </a:t>
            </a:r>
            <a:r>
              <a:rPr lang="en-US" sz="4000" b="1" dirty="0">
                <a:solidFill>
                  <a:srgbClr val="FF0000"/>
                </a:solidFill>
                <a:latin typeface="Brush Script MT" panose="03060802040406070304" pitchFamily="66" charset="0"/>
              </a:rPr>
              <a:t>For more information about particular languages, click on one of the language names on the left.</a:t>
            </a:r>
            <a:endParaRPr lang="it-IT" sz="4000" b="1" dirty="0">
              <a:solidFill>
                <a:srgbClr val="FF0000"/>
              </a:solidFill>
              <a:latin typeface="Brush Script MT" panose="03060802040406070304" pitchFamily="66" charset="0"/>
            </a:endParaRPr>
          </a:p>
        </p:txBody>
      </p:sp>
      <p:pic>
        <p:nvPicPr>
          <p:cNvPr id="6" name="Immagine 5"/>
          <p:cNvPicPr>
            <a:picLocks noChangeAspect="1"/>
          </p:cNvPicPr>
          <p:nvPr/>
        </p:nvPicPr>
        <p:blipFill>
          <a:blip r:embed="rId2">
            <a:extLst>
              <a:ext uri="{BEBA8EAE-BF5A-486C-A8C5-ECC9F3942E4B}">
                <a14:imgProps xmlns:a14="http://schemas.microsoft.com/office/drawing/2010/main">
                  <a14:imgLayer r:embed="rId3">
                    <a14:imgEffect>
                      <a14:backgroundRemoval t="2000" b="97000" l="10000" r="90000">
                        <a14:foregroundMark x1="24167" y1="18500" x2="24167" y2="18500"/>
                        <a14:foregroundMark x1="33750" y1="12500" x2="33750" y2="12500"/>
                        <a14:foregroundMark x1="45833" y1="4000" x2="45833" y2="4000"/>
                        <a14:foregroundMark x1="49167" y1="2000" x2="49167" y2="2000"/>
                        <a14:foregroundMark x1="39583" y1="5500" x2="39583" y2="5500"/>
                        <a14:foregroundMark x1="23333" y1="16000" x2="23333" y2="16000"/>
                        <a14:foregroundMark x1="27083" y1="43500" x2="27083" y2="43500"/>
                        <a14:foregroundMark x1="26250" y1="45000" x2="26250" y2="45000"/>
                        <a14:foregroundMark x1="42917" y1="48500" x2="42917" y2="48500"/>
                        <a14:foregroundMark x1="52500" y1="32000" x2="52500" y2="32000"/>
                        <a14:foregroundMark x1="52917" y1="22500" x2="52917" y2="22500"/>
                        <a14:foregroundMark x1="42083" y1="23500" x2="42083" y2="23500"/>
                        <a14:foregroundMark x1="39583" y1="32000" x2="39583" y2="32000"/>
                        <a14:foregroundMark x1="59167" y1="21500" x2="59167" y2="21500"/>
                        <a14:foregroundMark x1="59167" y1="27500" x2="59167" y2="27500"/>
                        <a14:foregroundMark x1="58750" y1="32500" x2="58750" y2="32500"/>
                        <a14:foregroundMark x1="59167" y1="43000" x2="59167" y2="43000"/>
                        <a14:foregroundMark x1="55000" y1="45500" x2="55000" y2="45500"/>
                        <a14:foregroundMark x1="52083" y1="46500" x2="52083" y2="46500"/>
                        <a14:foregroundMark x1="47083" y1="42500" x2="47083" y2="42500"/>
                        <a14:foregroundMark x1="41250" y1="42500" x2="41250" y2="42500"/>
                        <a14:foregroundMark x1="37500" y1="40500" x2="37500" y2="40500"/>
                        <a14:foregroundMark x1="35000" y1="36500" x2="35000" y2="36500"/>
                        <a14:foregroundMark x1="33333" y1="31500" x2="33333" y2="31500"/>
                        <a14:foregroundMark x1="31250" y1="35000" x2="31250" y2="35000"/>
                        <a14:foregroundMark x1="30417" y1="25000" x2="30417" y2="25000"/>
                        <a14:foregroundMark x1="31250" y1="21000" x2="31250" y2="21000"/>
                        <a14:foregroundMark x1="27500" y1="22500" x2="27500" y2="22500"/>
                        <a14:foregroundMark x1="25417" y1="23000" x2="25417" y2="23000"/>
                        <a14:foregroundMark x1="26250" y1="25500" x2="26250" y2="25500"/>
                        <a14:foregroundMark x1="26667" y1="19500" x2="26667" y2="19500"/>
                        <a14:foregroundMark x1="25417" y1="17000" x2="25417" y2="17000"/>
                        <a14:foregroundMark x1="31250" y1="51500" x2="31250" y2="51500"/>
                        <a14:foregroundMark x1="22083" y1="49000" x2="22083" y2="49000"/>
                        <a14:foregroundMark x1="22083" y1="46000" x2="22083" y2="46000"/>
                        <a14:foregroundMark x1="22917" y1="42500" x2="22917" y2="42500"/>
                        <a14:foregroundMark x1="18750" y1="49500" x2="19167" y2="49500"/>
                        <a14:foregroundMark x1="56250" y1="58500" x2="56250" y2="58500"/>
                        <a14:foregroundMark x1="73750" y1="27000" x2="73750" y2="27000"/>
                        <a14:foregroundMark x1="81667" y1="20000" x2="81667" y2="20000"/>
                        <a14:foregroundMark x1="75417" y1="18500" x2="75417" y2="18500"/>
                        <a14:foregroundMark x1="50417" y1="13000" x2="50417" y2="13000"/>
                        <a14:foregroundMark x1="75000" y1="73000" x2="75000" y2="73000"/>
                        <a14:foregroundMark x1="48333" y1="84500" x2="48333" y2="84500"/>
                        <a14:foregroundMark x1="42083" y1="82500" x2="42083" y2="82500"/>
                        <a14:foregroundMark x1="41667" y1="75500" x2="41667" y2="75500"/>
                        <a14:foregroundMark x1="58333" y1="78000" x2="58333" y2="78000"/>
                        <a14:foregroundMark x1="78750" y1="84500" x2="78750" y2="84500"/>
                        <a14:foregroundMark x1="78333" y1="80000" x2="78333" y2="80000"/>
                        <a14:foregroundMark x1="75417" y1="81500" x2="75417" y2="81500"/>
                        <a14:foregroundMark x1="50833" y1="94500" x2="50833" y2="94500"/>
                        <a14:foregroundMark x1="51250" y1="97000" x2="51250" y2="97000"/>
                        <a14:foregroundMark x1="52917" y1="83000" x2="52917" y2="83000"/>
                        <a14:foregroundMark x1="46250" y1="80000" x2="46250" y2="80000"/>
                        <a14:foregroundMark x1="67083" y1="79500" x2="67083" y2="79500"/>
                        <a14:foregroundMark x1="65417" y1="80500" x2="65417" y2="80500"/>
                        <a14:foregroundMark x1="61250" y1="82000" x2="61250" y2="82000"/>
                        <a14:foregroundMark x1="76667" y1="69500" x2="76667" y2="69500"/>
                        <a14:foregroundMark x1="50417" y1="9500" x2="50417" y2="9500"/>
                        <a14:foregroundMark x1="37083" y1="13500" x2="37083" y2="13500"/>
                        <a14:foregroundMark x1="67917" y1="23000" x2="67917" y2="23000"/>
                        <a14:foregroundMark x1="70417" y1="24500" x2="70417" y2="24500"/>
                        <a14:foregroundMark x1="79167" y1="18500" x2="79167" y2="18500"/>
                        <a14:foregroundMark x1="79583" y1="16000" x2="79583" y2="16000"/>
                        <a14:foregroundMark x1="75000" y1="14000" x2="75000" y2="14000"/>
                        <a14:foregroundMark x1="45833" y1="25500" x2="45833" y2="25500"/>
                        <a14:foregroundMark x1="15833" y1="45500" x2="15833" y2="45500"/>
                        <a14:foregroundMark x1="21667" y1="22500" x2="21667" y2="22500"/>
                        <a14:foregroundMark x1="58333" y1="12500" x2="58333" y2="12500"/>
                      </a14:backgroundRemoval>
                    </a14:imgEffect>
                  </a14:imgLayer>
                </a14:imgProps>
              </a:ext>
              <a:ext uri="{28A0092B-C50C-407E-A947-70E740481C1C}">
                <a14:useLocalDpi xmlns:a14="http://schemas.microsoft.com/office/drawing/2010/main" val="0"/>
              </a:ext>
            </a:extLst>
          </a:blip>
          <a:stretch>
            <a:fillRect/>
          </a:stretch>
        </p:blipFill>
        <p:spPr>
          <a:xfrm>
            <a:off x="-252536" y="4509120"/>
            <a:ext cx="2550907" cy="2125756"/>
          </a:xfrm>
          <a:prstGeom prst="rect">
            <a:avLst/>
          </a:prstGeom>
        </p:spPr>
      </p:pic>
    </p:spTree>
    <p:extLst>
      <p:ext uri="{BB962C8B-B14F-4D97-AF65-F5344CB8AC3E}">
        <p14:creationId xmlns:p14="http://schemas.microsoft.com/office/powerpoint/2010/main" val="39277491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amily tree for Alaska Native languag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83568" y="1916832"/>
            <a:ext cx="7632848" cy="41753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Titolo 1"/>
          <p:cNvSpPr txBox="1">
            <a:spLocks/>
          </p:cNvSpPr>
          <p:nvPr/>
        </p:nvSpPr>
        <p:spPr>
          <a:xfrm>
            <a:off x="395536" y="260648"/>
            <a:ext cx="8208912" cy="105312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4800" b="1" dirty="0" smtClean="0">
                <a:ln w="76200">
                  <a:solidFill>
                    <a:schemeClr val="tx1"/>
                  </a:solidFill>
                </a:ln>
                <a:noFill/>
                <a:effectLst>
                  <a:outerShdw blurRad="50800" dist="38100" dir="5400000" algn="t" rotWithShape="0">
                    <a:prstClr val="black">
                      <a:alpha val="40000"/>
                    </a:prstClr>
                  </a:outerShdw>
                </a:effectLst>
                <a:latin typeface="Cooper Black" panose="0208090404030B020404" pitchFamily="18" charset="0"/>
              </a:rPr>
              <a:t>Family </a:t>
            </a:r>
            <a:r>
              <a:rPr lang="it-IT" sz="4800" b="1" dirty="0" err="1" smtClean="0">
                <a:ln w="76200">
                  <a:solidFill>
                    <a:schemeClr val="tx1"/>
                  </a:solidFill>
                </a:ln>
                <a:noFill/>
                <a:effectLst>
                  <a:outerShdw blurRad="50800" dist="38100" dir="5400000" algn="t" rotWithShape="0">
                    <a:prstClr val="black">
                      <a:alpha val="40000"/>
                    </a:prstClr>
                  </a:outerShdw>
                </a:effectLst>
                <a:latin typeface="Cooper Black" panose="0208090404030B020404" pitchFamily="18" charset="0"/>
              </a:rPr>
              <a:t>Tree</a:t>
            </a:r>
            <a:r>
              <a:rPr lang="it-IT" sz="4800" b="1" dirty="0" smtClean="0">
                <a:ln w="76200">
                  <a:solidFill>
                    <a:schemeClr val="tx1"/>
                  </a:solidFill>
                </a:ln>
                <a:noFill/>
                <a:effectLst>
                  <a:outerShdw blurRad="50800" dist="38100" dir="5400000" algn="t" rotWithShape="0">
                    <a:prstClr val="black">
                      <a:alpha val="40000"/>
                    </a:prstClr>
                  </a:outerShdw>
                </a:effectLst>
                <a:latin typeface="Cooper Black" panose="0208090404030B020404" pitchFamily="18" charset="0"/>
              </a:rPr>
              <a:t> </a:t>
            </a:r>
            <a:br>
              <a:rPr lang="it-IT" sz="4800" b="1" dirty="0" smtClean="0">
                <a:ln w="76200">
                  <a:solidFill>
                    <a:schemeClr val="tx1"/>
                  </a:solidFill>
                </a:ln>
                <a:noFill/>
                <a:effectLst>
                  <a:outerShdw blurRad="50800" dist="38100" dir="5400000" algn="t" rotWithShape="0">
                    <a:prstClr val="black">
                      <a:alpha val="40000"/>
                    </a:prstClr>
                  </a:outerShdw>
                </a:effectLst>
                <a:latin typeface="Cooper Black" panose="0208090404030B020404" pitchFamily="18" charset="0"/>
              </a:rPr>
            </a:br>
            <a:r>
              <a:rPr lang="it-IT" sz="4800" b="1" dirty="0" smtClean="0">
                <a:ln w="76200">
                  <a:solidFill>
                    <a:schemeClr val="tx1"/>
                  </a:solidFill>
                </a:ln>
                <a:noFill/>
                <a:effectLst>
                  <a:outerShdw blurRad="50800" dist="38100" dir="5400000" algn="t" rotWithShape="0">
                    <a:prstClr val="black">
                      <a:alpha val="40000"/>
                    </a:prstClr>
                  </a:outerShdw>
                </a:effectLst>
                <a:latin typeface="Cooper Black" panose="0208090404030B020404" pitchFamily="18" charset="0"/>
              </a:rPr>
              <a:t>of Language </a:t>
            </a:r>
            <a:r>
              <a:rPr lang="it-IT" sz="4800" b="1" dirty="0" err="1" smtClean="0">
                <a:ln w="76200">
                  <a:solidFill>
                    <a:schemeClr val="tx1"/>
                  </a:solidFill>
                </a:ln>
                <a:noFill/>
                <a:effectLst>
                  <a:outerShdw blurRad="50800" dist="38100" dir="5400000" algn="t" rotWithShape="0">
                    <a:prstClr val="black">
                      <a:alpha val="40000"/>
                    </a:prstClr>
                  </a:outerShdw>
                </a:effectLst>
                <a:latin typeface="Cooper Black" panose="0208090404030B020404" pitchFamily="18" charset="0"/>
              </a:rPr>
              <a:t>Relationship</a:t>
            </a:r>
            <a:endParaRPr lang="it-IT" sz="4800" b="1" dirty="0">
              <a:ln w="76200">
                <a:solidFill>
                  <a:schemeClr val="tx1"/>
                </a:solidFill>
              </a:ln>
              <a:noFill/>
              <a:effectLst>
                <a:outerShdw blurRad="50800" dist="38100" dir="5400000" algn="t" rotWithShape="0">
                  <a:prstClr val="black">
                    <a:alpha val="40000"/>
                  </a:prstClr>
                </a:outerShdw>
              </a:effectLst>
              <a:latin typeface="Cooper Black" panose="0208090404030B020404" pitchFamily="18" charset="0"/>
            </a:endParaRPr>
          </a:p>
        </p:txBody>
      </p:sp>
      <p:sp>
        <p:nvSpPr>
          <p:cNvPr id="6" name="Titolo 1"/>
          <p:cNvSpPr>
            <a:spLocks noGrp="1"/>
          </p:cNvSpPr>
          <p:nvPr>
            <p:ph type="title"/>
          </p:nvPr>
        </p:nvSpPr>
        <p:spPr>
          <a:xfrm>
            <a:off x="395536" y="260648"/>
            <a:ext cx="8208912" cy="1053120"/>
          </a:xfrm>
        </p:spPr>
        <p:txBody>
          <a:bodyPr>
            <a:noAutofit/>
            <a:scene3d>
              <a:camera prst="orthographicFront"/>
              <a:lightRig rig="threePt" dir="t"/>
            </a:scene3d>
            <a:sp3d extrusionH="57150">
              <a:bevelT w="57150" h="38100" prst="artDeco"/>
            </a:sp3d>
          </a:bodyPr>
          <a:lstStyle/>
          <a:p>
            <a:pPr algn="ctr"/>
            <a:r>
              <a:rPr lang="it-IT" sz="4800" b="1" dirty="0" smtClean="0">
                <a:solidFill>
                  <a:schemeClr val="bg1"/>
                </a:solidFill>
                <a:effectLst>
                  <a:glow rad="254000">
                    <a:schemeClr val="accent5">
                      <a:satMod val="175000"/>
                      <a:alpha val="40000"/>
                    </a:schemeClr>
                  </a:glow>
                </a:effectLst>
                <a:latin typeface="Cooper Black" panose="0208090404030B020404" pitchFamily="18" charset="0"/>
              </a:rPr>
              <a:t>Family </a:t>
            </a:r>
            <a:r>
              <a:rPr lang="it-IT" sz="4800" b="1" dirty="0" err="1" smtClean="0">
                <a:solidFill>
                  <a:schemeClr val="bg1"/>
                </a:solidFill>
                <a:effectLst>
                  <a:glow rad="254000">
                    <a:schemeClr val="accent5">
                      <a:satMod val="175000"/>
                      <a:alpha val="40000"/>
                    </a:schemeClr>
                  </a:glow>
                </a:effectLst>
                <a:latin typeface="Cooper Black" panose="0208090404030B020404" pitchFamily="18" charset="0"/>
              </a:rPr>
              <a:t>Tree</a:t>
            </a:r>
            <a:r>
              <a:rPr lang="it-IT" sz="4800" b="1" dirty="0" smtClean="0">
                <a:solidFill>
                  <a:schemeClr val="bg1"/>
                </a:solidFill>
                <a:effectLst>
                  <a:glow rad="254000">
                    <a:schemeClr val="accent5">
                      <a:satMod val="175000"/>
                      <a:alpha val="40000"/>
                    </a:schemeClr>
                  </a:glow>
                </a:effectLst>
                <a:latin typeface="Cooper Black" panose="0208090404030B020404" pitchFamily="18" charset="0"/>
              </a:rPr>
              <a:t> </a:t>
            </a:r>
            <a:br>
              <a:rPr lang="it-IT" sz="4800" b="1" dirty="0" smtClean="0">
                <a:solidFill>
                  <a:schemeClr val="bg1"/>
                </a:solidFill>
                <a:effectLst>
                  <a:glow rad="254000">
                    <a:schemeClr val="accent5">
                      <a:satMod val="175000"/>
                      <a:alpha val="40000"/>
                    </a:schemeClr>
                  </a:glow>
                </a:effectLst>
                <a:latin typeface="Cooper Black" panose="0208090404030B020404" pitchFamily="18" charset="0"/>
              </a:rPr>
            </a:br>
            <a:r>
              <a:rPr lang="it-IT" sz="4800" b="1" dirty="0" smtClean="0">
                <a:solidFill>
                  <a:schemeClr val="bg1"/>
                </a:solidFill>
                <a:effectLst>
                  <a:glow rad="254000">
                    <a:schemeClr val="accent5">
                      <a:satMod val="175000"/>
                      <a:alpha val="40000"/>
                    </a:schemeClr>
                  </a:glow>
                </a:effectLst>
                <a:latin typeface="Cooper Black" panose="0208090404030B020404" pitchFamily="18" charset="0"/>
              </a:rPr>
              <a:t>of Language </a:t>
            </a:r>
            <a:r>
              <a:rPr lang="it-IT" sz="4800" b="1" dirty="0" err="1" smtClean="0">
                <a:solidFill>
                  <a:schemeClr val="bg1"/>
                </a:solidFill>
                <a:effectLst>
                  <a:glow rad="254000">
                    <a:schemeClr val="accent5">
                      <a:satMod val="175000"/>
                      <a:alpha val="40000"/>
                    </a:schemeClr>
                  </a:glow>
                </a:effectLst>
                <a:latin typeface="Cooper Black" panose="0208090404030B020404" pitchFamily="18" charset="0"/>
              </a:rPr>
              <a:t>Relationship</a:t>
            </a:r>
            <a:endParaRPr lang="it-IT" sz="4800" b="1" dirty="0">
              <a:solidFill>
                <a:schemeClr val="bg1"/>
              </a:solidFill>
              <a:effectLst>
                <a:glow rad="254000">
                  <a:schemeClr val="accent5">
                    <a:satMod val="175000"/>
                    <a:alpha val="40000"/>
                  </a:schemeClr>
                </a:glow>
              </a:effectLst>
              <a:latin typeface="Cooper Black" panose="0208090404030B020404" pitchFamily="18" charset="0"/>
            </a:endParaRPr>
          </a:p>
        </p:txBody>
      </p:sp>
    </p:spTree>
    <p:extLst>
      <p:ext uri="{BB962C8B-B14F-4D97-AF65-F5344CB8AC3E}">
        <p14:creationId xmlns:p14="http://schemas.microsoft.com/office/powerpoint/2010/main" val="342416091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1000"/>
                                        <p:tgtEl>
                                          <p:spTgt spid="2050"/>
                                        </p:tgtEl>
                                      </p:cBhvr>
                                    </p:animEffect>
                                    <p:anim calcmode="lin" valueType="num">
                                      <p:cBhvr>
                                        <p:cTn id="16" dur="1000" fill="hold"/>
                                        <p:tgtEl>
                                          <p:spTgt spid="2050"/>
                                        </p:tgtEl>
                                        <p:attrNameLst>
                                          <p:attrName>ppt_x</p:attrName>
                                        </p:attrNameLst>
                                      </p:cBhvr>
                                      <p:tavLst>
                                        <p:tav tm="0">
                                          <p:val>
                                            <p:strVal val="#ppt_x"/>
                                          </p:val>
                                        </p:tav>
                                        <p:tav tm="100000">
                                          <p:val>
                                            <p:strVal val="#ppt_x"/>
                                          </p:val>
                                        </p:tav>
                                      </p:tavLst>
                                    </p:anim>
                                    <p:anim calcmode="lin" valueType="num">
                                      <p:cBhvr>
                                        <p:cTn id="17"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amily tree for Alaska Native languag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619672" y="1562034"/>
            <a:ext cx="5184576" cy="45507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Titolo 1"/>
          <p:cNvSpPr txBox="1">
            <a:spLocks/>
          </p:cNvSpPr>
          <p:nvPr/>
        </p:nvSpPr>
        <p:spPr>
          <a:xfrm>
            <a:off x="371544" y="275168"/>
            <a:ext cx="8208912" cy="105312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4800" b="1" dirty="0" smtClean="0">
                <a:ln w="76200">
                  <a:solidFill>
                    <a:schemeClr val="tx1"/>
                  </a:solidFill>
                </a:ln>
                <a:noFill/>
                <a:effectLst>
                  <a:outerShdw blurRad="50800" dist="38100" dir="5400000" algn="t" rotWithShape="0">
                    <a:prstClr val="black">
                      <a:alpha val="40000"/>
                    </a:prstClr>
                  </a:outerShdw>
                </a:effectLst>
                <a:latin typeface="Cooper Black" panose="0208090404030B020404" pitchFamily="18" charset="0"/>
              </a:rPr>
              <a:t>Family </a:t>
            </a:r>
            <a:r>
              <a:rPr lang="it-IT" sz="4800" b="1" dirty="0" err="1" smtClean="0">
                <a:ln w="76200">
                  <a:solidFill>
                    <a:schemeClr val="tx1"/>
                  </a:solidFill>
                </a:ln>
                <a:noFill/>
                <a:effectLst>
                  <a:outerShdw blurRad="50800" dist="38100" dir="5400000" algn="t" rotWithShape="0">
                    <a:prstClr val="black">
                      <a:alpha val="40000"/>
                    </a:prstClr>
                  </a:outerShdw>
                </a:effectLst>
                <a:latin typeface="Cooper Black" panose="0208090404030B020404" pitchFamily="18" charset="0"/>
              </a:rPr>
              <a:t>Tree</a:t>
            </a:r>
            <a:r>
              <a:rPr lang="it-IT" sz="4800" b="1" dirty="0" smtClean="0">
                <a:ln w="76200">
                  <a:solidFill>
                    <a:schemeClr val="tx1"/>
                  </a:solidFill>
                </a:ln>
                <a:noFill/>
                <a:effectLst>
                  <a:outerShdw blurRad="50800" dist="38100" dir="5400000" algn="t" rotWithShape="0">
                    <a:prstClr val="black">
                      <a:alpha val="40000"/>
                    </a:prstClr>
                  </a:outerShdw>
                </a:effectLst>
                <a:latin typeface="Cooper Black" panose="0208090404030B020404" pitchFamily="18" charset="0"/>
              </a:rPr>
              <a:t> </a:t>
            </a:r>
            <a:br>
              <a:rPr lang="it-IT" sz="4800" b="1" dirty="0" smtClean="0">
                <a:ln w="76200">
                  <a:solidFill>
                    <a:schemeClr val="tx1"/>
                  </a:solidFill>
                </a:ln>
                <a:noFill/>
                <a:effectLst>
                  <a:outerShdw blurRad="50800" dist="38100" dir="5400000" algn="t" rotWithShape="0">
                    <a:prstClr val="black">
                      <a:alpha val="40000"/>
                    </a:prstClr>
                  </a:outerShdw>
                </a:effectLst>
                <a:latin typeface="Cooper Black" panose="0208090404030B020404" pitchFamily="18" charset="0"/>
              </a:rPr>
            </a:br>
            <a:r>
              <a:rPr lang="it-IT" sz="4800" b="1" dirty="0" smtClean="0">
                <a:ln w="76200">
                  <a:solidFill>
                    <a:schemeClr val="tx1"/>
                  </a:solidFill>
                </a:ln>
                <a:noFill/>
                <a:effectLst>
                  <a:outerShdw blurRad="50800" dist="38100" dir="5400000" algn="t" rotWithShape="0">
                    <a:prstClr val="black">
                      <a:alpha val="40000"/>
                    </a:prstClr>
                  </a:outerShdw>
                </a:effectLst>
                <a:latin typeface="Cooper Black" panose="0208090404030B020404" pitchFamily="18" charset="0"/>
              </a:rPr>
              <a:t>of Language </a:t>
            </a:r>
            <a:r>
              <a:rPr lang="it-IT" sz="4800" b="1" dirty="0" err="1" smtClean="0">
                <a:ln w="76200">
                  <a:solidFill>
                    <a:schemeClr val="tx1"/>
                  </a:solidFill>
                </a:ln>
                <a:noFill/>
                <a:effectLst>
                  <a:outerShdw blurRad="50800" dist="38100" dir="5400000" algn="t" rotWithShape="0">
                    <a:prstClr val="black">
                      <a:alpha val="40000"/>
                    </a:prstClr>
                  </a:outerShdw>
                </a:effectLst>
                <a:latin typeface="Cooper Black" panose="0208090404030B020404" pitchFamily="18" charset="0"/>
              </a:rPr>
              <a:t>Relationship</a:t>
            </a:r>
            <a:endParaRPr lang="it-IT" sz="4800" b="1" dirty="0">
              <a:ln w="76200">
                <a:solidFill>
                  <a:schemeClr val="tx1"/>
                </a:solidFill>
              </a:ln>
              <a:noFill/>
              <a:effectLst>
                <a:outerShdw blurRad="50800" dist="38100" dir="5400000" algn="t" rotWithShape="0">
                  <a:prstClr val="black">
                    <a:alpha val="40000"/>
                  </a:prstClr>
                </a:outerShdw>
              </a:effectLst>
              <a:latin typeface="Cooper Black" panose="0208090404030B020404" pitchFamily="18" charset="0"/>
            </a:endParaRPr>
          </a:p>
        </p:txBody>
      </p:sp>
      <p:sp>
        <p:nvSpPr>
          <p:cNvPr id="6" name="Titolo 1"/>
          <p:cNvSpPr>
            <a:spLocks noGrp="1"/>
          </p:cNvSpPr>
          <p:nvPr>
            <p:ph type="title"/>
          </p:nvPr>
        </p:nvSpPr>
        <p:spPr>
          <a:xfrm>
            <a:off x="395536" y="260648"/>
            <a:ext cx="8208912" cy="1053120"/>
          </a:xfrm>
        </p:spPr>
        <p:txBody>
          <a:bodyPr>
            <a:noAutofit/>
            <a:scene3d>
              <a:camera prst="orthographicFront"/>
              <a:lightRig rig="threePt" dir="t"/>
            </a:scene3d>
            <a:sp3d extrusionH="57150">
              <a:bevelT w="57150" h="38100" prst="artDeco"/>
            </a:sp3d>
          </a:bodyPr>
          <a:lstStyle/>
          <a:p>
            <a:pPr algn="ctr"/>
            <a:r>
              <a:rPr lang="it-IT" sz="4800" b="1" dirty="0" smtClean="0">
                <a:solidFill>
                  <a:schemeClr val="bg1"/>
                </a:solidFill>
                <a:effectLst>
                  <a:glow rad="254000">
                    <a:schemeClr val="accent5">
                      <a:satMod val="175000"/>
                      <a:alpha val="40000"/>
                    </a:schemeClr>
                  </a:glow>
                </a:effectLst>
                <a:latin typeface="Cooper Black" panose="0208090404030B020404" pitchFamily="18" charset="0"/>
              </a:rPr>
              <a:t>Family </a:t>
            </a:r>
            <a:r>
              <a:rPr lang="it-IT" sz="4800" b="1" dirty="0" err="1" smtClean="0">
                <a:solidFill>
                  <a:schemeClr val="bg1"/>
                </a:solidFill>
                <a:effectLst>
                  <a:glow rad="254000">
                    <a:schemeClr val="accent5">
                      <a:satMod val="175000"/>
                      <a:alpha val="40000"/>
                    </a:schemeClr>
                  </a:glow>
                </a:effectLst>
                <a:latin typeface="Cooper Black" panose="0208090404030B020404" pitchFamily="18" charset="0"/>
              </a:rPr>
              <a:t>Tree</a:t>
            </a:r>
            <a:r>
              <a:rPr lang="it-IT" sz="4800" b="1" dirty="0" smtClean="0">
                <a:solidFill>
                  <a:schemeClr val="bg1"/>
                </a:solidFill>
                <a:effectLst>
                  <a:glow rad="254000">
                    <a:schemeClr val="accent5">
                      <a:satMod val="175000"/>
                      <a:alpha val="40000"/>
                    </a:schemeClr>
                  </a:glow>
                </a:effectLst>
                <a:latin typeface="Cooper Black" panose="0208090404030B020404" pitchFamily="18" charset="0"/>
              </a:rPr>
              <a:t> </a:t>
            </a:r>
            <a:br>
              <a:rPr lang="it-IT" sz="4800" b="1" dirty="0" smtClean="0">
                <a:solidFill>
                  <a:schemeClr val="bg1"/>
                </a:solidFill>
                <a:effectLst>
                  <a:glow rad="254000">
                    <a:schemeClr val="accent5">
                      <a:satMod val="175000"/>
                      <a:alpha val="40000"/>
                    </a:schemeClr>
                  </a:glow>
                </a:effectLst>
                <a:latin typeface="Cooper Black" panose="0208090404030B020404" pitchFamily="18" charset="0"/>
              </a:rPr>
            </a:br>
            <a:r>
              <a:rPr lang="it-IT" sz="4800" b="1" dirty="0" smtClean="0">
                <a:solidFill>
                  <a:schemeClr val="bg1"/>
                </a:solidFill>
                <a:effectLst>
                  <a:glow rad="254000">
                    <a:schemeClr val="accent5">
                      <a:satMod val="175000"/>
                      <a:alpha val="40000"/>
                    </a:schemeClr>
                  </a:glow>
                </a:effectLst>
                <a:latin typeface="Cooper Black" panose="0208090404030B020404" pitchFamily="18" charset="0"/>
              </a:rPr>
              <a:t>of Language </a:t>
            </a:r>
            <a:r>
              <a:rPr lang="it-IT" sz="4800" b="1" dirty="0" err="1" smtClean="0">
                <a:solidFill>
                  <a:schemeClr val="bg1"/>
                </a:solidFill>
                <a:effectLst>
                  <a:glow rad="254000">
                    <a:schemeClr val="accent5">
                      <a:satMod val="175000"/>
                      <a:alpha val="40000"/>
                    </a:schemeClr>
                  </a:glow>
                </a:effectLst>
                <a:latin typeface="Cooper Black" panose="0208090404030B020404" pitchFamily="18" charset="0"/>
              </a:rPr>
              <a:t>Relationship</a:t>
            </a:r>
            <a:endParaRPr lang="it-IT" sz="4800" b="1" dirty="0">
              <a:solidFill>
                <a:schemeClr val="bg1"/>
              </a:solidFill>
              <a:effectLst>
                <a:glow rad="254000">
                  <a:schemeClr val="accent5">
                    <a:satMod val="175000"/>
                    <a:alpha val="40000"/>
                  </a:schemeClr>
                </a:glow>
              </a:effectLst>
              <a:latin typeface="Cooper Black" panose="0208090404030B020404" pitchFamily="18" charset="0"/>
            </a:endParaRPr>
          </a:p>
        </p:txBody>
      </p:sp>
    </p:spTree>
    <p:extLst>
      <p:ext uri="{BB962C8B-B14F-4D97-AF65-F5344CB8AC3E}">
        <p14:creationId xmlns:p14="http://schemas.microsoft.com/office/powerpoint/2010/main" val="382026250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025352"/>
            <a:ext cx="8219256" cy="5832648"/>
          </a:xfrm>
        </p:spPr>
        <p:txBody>
          <a:bodyPr>
            <a:normAutofit fontScale="85000" lnSpcReduction="20000"/>
          </a:bodyPr>
          <a:lstStyle/>
          <a:p>
            <a:pPr marL="0" indent="0" fontAlgn="base">
              <a:buNone/>
            </a:pPr>
            <a:endParaRPr lang="en-US" dirty="0"/>
          </a:p>
          <a:p>
            <a:pPr marL="0" indent="0" algn="just" fontAlgn="base">
              <a:buNone/>
            </a:pPr>
            <a:r>
              <a:rPr lang="en-US" sz="4300" dirty="0"/>
              <a:t>Four distinct Yupik (or Western Eskimo) languages are spoken along the shores of the Gulf of Alaska, in southwestern Alaska, and on the easternmost tip of Siberia. The Inuit (or Eastern Eskimo) language continuum is spoken in northern Alaska, Canada, and Greenland. Another Eskimo language, the virtually extinct </a:t>
            </a:r>
            <a:r>
              <a:rPr lang="en-US" sz="4300" dirty="0" err="1"/>
              <a:t>Sirenikski</a:t>
            </a:r>
            <a:r>
              <a:rPr lang="en-US" sz="4300" dirty="0"/>
              <a:t> of Siberia, is usually grouped with the Yupik languages although it may actually constitute a third distinct branch.</a:t>
            </a:r>
          </a:p>
          <a:p>
            <a:pPr fontAlgn="base"/>
            <a:r>
              <a:rPr lang="en-US" sz="4300" dirty="0" smtClean="0"/>
              <a:t>. </a:t>
            </a:r>
            <a:endParaRPr lang="it-IT" dirty="0"/>
          </a:p>
        </p:txBody>
      </p:sp>
      <p:sp>
        <p:nvSpPr>
          <p:cNvPr id="4" name="Titolo 1"/>
          <p:cNvSpPr>
            <a:spLocks noGrp="1"/>
          </p:cNvSpPr>
          <p:nvPr>
            <p:ph type="title"/>
          </p:nvPr>
        </p:nvSpPr>
        <p:spPr>
          <a:xfrm>
            <a:off x="693912" y="332656"/>
            <a:ext cx="7992888" cy="576064"/>
          </a:xfrm>
        </p:spPr>
        <p:txBody>
          <a:bodyPr>
            <a:noAutofit/>
          </a:bodyPr>
          <a:lstStyle/>
          <a:p>
            <a:pPr algn="ctr"/>
            <a:r>
              <a:rPr lang="it-IT" sz="4000" b="1" dirty="0" smtClean="0">
                <a:ln>
                  <a:solidFill>
                    <a:schemeClr val="tx1"/>
                  </a:solidFill>
                </a:ln>
                <a:solidFill>
                  <a:schemeClr val="bg1"/>
                </a:solidFill>
                <a:latin typeface="Cooper Black" panose="0208090404030B020404" pitchFamily="18" charset="0"/>
              </a:rPr>
              <a:t>Comparative Yupik and Inuit</a:t>
            </a:r>
            <a:endParaRPr lang="it-IT" sz="6000" b="1" dirty="0">
              <a:ln>
                <a:solidFill>
                  <a:schemeClr val="tx1"/>
                </a:solidFill>
              </a:ln>
              <a:solidFill>
                <a:schemeClr val="bg1"/>
              </a:solidFill>
              <a:latin typeface="Cooper Black" panose="0208090404030B020404" pitchFamily="18" charset="0"/>
            </a:endParaRPr>
          </a:p>
        </p:txBody>
      </p:sp>
    </p:spTree>
    <p:extLst>
      <p:ext uri="{BB962C8B-B14F-4D97-AF65-F5344CB8AC3E}">
        <p14:creationId xmlns:p14="http://schemas.microsoft.com/office/powerpoint/2010/main" val="189097853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200"/>
                                  </p:stCondLst>
                                  <p:iterate type="lt">
                                    <p:tmPct val="10000"/>
                                  </p:iterate>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1340768"/>
            <a:ext cx="8219256" cy="5832648"/>
          </a:xfrm>
        </p:spPr>
        <p:txBody>
          <a:bodyPr>
            <a:normAutofit/>
          </a:bodyPr>
          <a:lstStyle/>
          <a:p>
            <a:pPr marL="0" indent="0" fontAlgn="base">
              <a:buNone/>
            </a:pPr>
            <a:endParaRPr lang="en-US" dirty="0"/>
          </a:p>
          <a:p>
            <a:pPr marL="0" indent="0" fontAlgn="base">
              <a:buNone/>
            </a:pPr>
            <a:r>
              <a:rPr lang="en-US" sz="4300" dirty="0" smtClean="0"/>
              <a:t>The </a:t>
            </a:r>
            <a:r>
              <a:rPr lang="en-US" sz="4300" dirty="0"/>
              <a:t>sound system of the Yupik branch of Eskimo differs from that of the Inuit branch perhaps principally in the following ways:</a:t>
            </a:r>
          </a:p>
          <a:p>
            <a:pPr fontAlgn="base"/>
            <a:r>
              <a:rPr lang="en-US" sz="4300" dirty="0" smtClean="0"/>
              <a:t>Grammatical </a:t>
            </a:r>
            <a:r>
              <a:rPr lang="en-US" sz="4300" dirty="0"/>
              <a:t>structures of Yupik and Inuit are very similar</a:t>
            </a:r>
            <a:r>
              <a:rPr lang="en-US" sz="4300" dirty="0" smtClean="0"/>
              <a:t>.</a:t>
            </a:r>
            <a:endParaRPr lang="en-US" sz="4300" dirty="0"/>
          </a:p>
        </p:txBody>
      </p:sp>
      <p:sp>
        <p:nvSpPr>
          <p:cNvPr id="4" name="Titolo 1"/>
          <p:cNvSpPr>
            <a:spLocks noGrp="1"/>
          </p:cNvSpPr>
          <p:nvPr>
            <p:ph type="title"/>
          </p:nvPr>
        </p:nvSpPr>
        <p:spPr>
          <a:xfrm>
            <a:off x="652736" y="404664"/>
            <a:ext cx="7992888" cy="936104"/>
          </a:xfrm>
        </p:spPr>
        <p:txBody>
          <a:bodyPr>
            <a:noAutofit/>
          </a:bodyPr>
          <a:lstStyle/>
          <a:p>
            <a:pPr algn="ctr"/>
            <a:r>
              <a:rPr lang="it-IT" sz="4400" b="1" dirty="0" smtClean="0">
                <a:ln>
                  <a:solidFill>
                    <a:schemeClr val="tx1"/>
                  </a:solidFill>
                </a:ln>
                <a:solidFill>
                  <a:schemeClr val="bg1"/>
                </a:solidFill>
                <a:latin typeface="Cooper Black" panose="0208090404030B020404" pitchFamily="18" charset="0"/>
              </a:rPr>
              <a:t>Comparative </a:t>
            </a:r>
            <a:br>
              <a:rPr lang="it-IT" sz="4400" b="1" dirty="0" smtClean="0">
                <a:ln>
                  <a:solidFill>
                    <a:schemeClr val="tx1"/>
                  </a:solidFill>
                </a:ln>
                <a:solidFill>
                  <a:schemeClr val="bg1"/>
                </a:solidFill>
                <a:latin typeface="Cooper Black" panose="0208090404030B020404" pitchFamily="18" charset="0"/>
              </a:rPr>
            </a:br>
            <a:r>
              <a:rPr lang="it-IT" sz="4400" b="1" dirty="0" smtClean="0">
                <a:ln>
                  <a:solidFill>
                    <a:schemeClr val="tx1"/>
                  </a:solidFill>
                </a:ln>
                <a:solidFill>
                  <a:schemeClr val="bg1"/>
                </a:solidFill>
                <a:latin typeface="Cooper Black" panose="0208090404030B020404" pitchFamily="18" charset="0"/>
              </a:rPr>
              <a:t>Yupik and Inuit</a:t>
            </a:r>
            <a:endParaRPr lang="it-IT" sz="6600" b="1" dirty="0">
              <a:ln>
                <a:solidFill>
                  <a:schemeClr val="tx1"/>
                </a:solidFill>
              </a:ln>
              <a:solidFill>
                <a:schemeClr val="bg1"/>
              </a:solidFill>
              <a:latin typeface="Cooper Black" panose="0208090404030B020404" pitchFamily="18" charset="0"/>
            </a:endParaRPr>
          </a:p>
        </p:txBody>
      </p:sp>
    </p:spTree>
    <p:extLst>
      <p:ext uri="{BB962C8B-B14F-4D97-AF65-F5344CB8AC3E}">
        <p14:creationId xmlns:p14="http://schemas.microsoft.com/office/powerpoint/2010/main" val="25347820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200"/>
                                  </p:stCondLst>
                                  <p:iterate type="lt">
                                    <p:tmPct val="10000"/>
                                  </p:iterate>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336984"/>
            <a:ext cx="8219256" cy="5404384"/>
          </a:xfrm>
        </p:spPr>
        <p:txBody>
          <a:bodyPr>
            <a:normAutofit fontScale="85000" lnSpcReduction="20000"/>
          </a:bodyPr>
          <a:lstStyle/>
          <a:p>
            <a:pPr marL="0" indent="0" fontAlgn="base">
              <a:buNone/>
            </a:pPr>
            <a:endParaRPr lang="en-US" dirty="0"/>
          </a:p>
          <a:p>
            <a:pPr marL="0" indent="0" algn="just" fontAlgn="base">
              <a:buNone/>
            </a:pPr>
            <a:r>
              <a:rPr lang="en-US" sz="4300" dirty="0" smtClean="0"/>
              <a:t>The </a:t>
            </a:r>
            <a:r>
              <a:rPr lang="en-US" sz="4300" dirty="0"/>
              <a:t>Inuit language is a continuum, or dialect chain, that includes Alaskan Inupiaq and stretches from </a:t>
            </a:r>
            <a:r>
              <a:rPr lang="en-US" sz="4300" dirty="0" err="1"/>
              <a:t>Unalakleet</a:t>
            </a:r>
            <a:r>
              <a:rPr lang="en-US" sz="4300" dirty="0"/>
              <a:t> on Norton Sound across northern Alaska and northern Canada to east Greenland. The change from west to east is marked by the dropping of vestigial Yupik-like features and increasing consonant assimilation (the word for 'thumb' goes from </a:t>
            </a:r>
            <a:r>
              <a:rPr lang="en-US" sz="4300" i="1" dirty="0" err="1"/>
              <a:t>kumlu</a:t>
            </a:r>
            <a:r>
              <a:rPr lang="en-US" sz="4300" dirty="0"/>
              <a:t> to </a:t>
            </a:r>
            <a:r>
              <a:rPr lang="en-US" sz="4300" i="1" dirty="0" err="1"/>
              <a:t>kuvlu</a:t>
            </a:r>
            <a:r>
              <a:rPr lang="en-US" sz="4300" dirty="0"/>
              <a:t> to </a:t>
            </a:r>
            <a:r>
              <a:rPr lang="en-US" sz="4300" i="1" dirty="0" err="1"/>
              <a:t>kullu</a:t>
            </a:r>
            <a:r>
              <a:rPr lang="en-US" sz="4300" dirty="0"/>
              <a:t>) adding to the significant </a:t>
            </a:r>
            <a:r>
              <a:rPr lang="en-US" sz="4300" dirty="0" err="1"/>
              <a:t>gemination</a:t>
            </a:r>
            <a:r>
              <a:rPr lang="en-US" sz="4300" dirty="0"/>
              <a:t> (consonant lengthening) already in Inuit. </a:t>
            </a:r>
            <a:endParaRPr lang="it-IT" dirty="0"/>
          </a:p>
        </p:txBody>
      </p:sp>
      <p:sp>
        <p:nvSpPr>
          <p:cNvPr id="4" name="Titolo 1"/>
          <p:cNvSpPr>
            <a:spLocks noGrp="1"/>
          </p:cNvSpPr>
          <p:nvPr>
            <p:ph type="title"/>
          </p:nvPr>
        </p:nvSpPr>
        <p:spPr>
          <a:xfrm>
            <a:off x="179512" y="332656"/>
            <a:ext cx="8466112" cy="1008112"/>
          </a:xfrm>
        </p:spPr>
        <p:txBody>
          <a:bodyPr>
            <a:noAutofit/>
          </a:bodyPr>
          <a:lstStyle/>
          <a:p>
            <a:pPr algn="ctr"/>
            <a:r>
              <a:rPr lang="it-IT" sz="4400" b="1" dirty="0" smtClean="0">
                <a:ln>
                  <a:solidFill>
                    <a:schemeClr val="tx1"/>
                  </a:solidFill>
                </a:ln>
                <a:solidFill>
                  <a:schemeClr val="bg1"/>
                </a:solidFill>
                <a:latin typeface="Cooper Black" panose="0208090404030B020404" pitchFamily="18" charset="0"/>
              </a:rPr>
              <a:t>Comparative </a:t>
            </a:r>
            <a:br>
              <a:rPr lang="it-IT" sz="4400" b="1" dirty="0" smtClean="0">
                <a:ln>
                  <a:solidFill>
                    <a:schemeClr val="tx1"/>
                  </a:solidFill>
                </a:ln>
                <a:solidFill>
                  <a:schemeClr val="bg1"/>
                </a:solidFill>
                <a:latin typeface="Cooper Black" panose="0208090404030B020404" pitchFamily="18" charset="0"/>
              </a:rPr>
            </a:br>
            <a:r>
              <a:rPr lang="it-IT" sz="4400" b="1" dirty="0" smtClean="0">
                <a:ln>
                  <a:solidFill>
                    <a:schemeClr val="tx1"/>
                  </a:solidFill>
                </a:ln>
                <a:solidFill>
                  <a:schemeClr val="bg1"/>
                </a:solidFill>
                <a:latin typeface="Cooper Black" panose="0208090404030B020404" pitchFamily="18" charset="0"/>
              </a:rPr>
              <a:t>Yupik and Inuit</a:t>
            </a:r>
            <a:endParaRPr lang="it-IT" sz="6600" b="1" dirty="0">
              <a:ln>
                <a:solidFill>
                  <a:schemeClr val="tx1"/>
                </a:solidFill>
              </a:ln>
              <a:solidFill>
                <a:schemeClr val="bg1"/>
              </a:solidFill>
              <a:latin typeface="Cooper Black" panose="0208090404030B020404" pitchFamily="18" charset="0"/>
            </a:endParaRPr>
          </a:p>
        </p:txBody>
      </p:sp>
    </p:spTree>
    <p:extLst>
      <p:ext uri="{BB962C8B-B14F-4D97-AF65-F5344CB8AC3E}">
        <p14:creationId xmlns:p14="http://schemas.microsoft.com/office/powerpoint/2010/main" val="177791445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20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2574338608"/>
              </p:ext>
            </p:extLst>
          </p:nvPr>
        </p:nvGraphicFramePr>
        <p:xfrm>
          <a:off x="971600" y="1283815"/>
          <a:ext cx="7200798" cy="4839050"/>
        </p:xfrm>
        <a:graphic>
          <a:graphicData uri="http://schemas.openxmlformats.org/drawingml/2006/table">
            <a:tbl>
              <a:tblPr firstRow="1" firstCol="1" bandRow="1">
                <a:tableStyleId>{5C22544A-7EE6-4342-B048-85BDC9FD1C3A}</a:tableStyleId>
              </a:tblPr>
              <a:tblGrid>
                <a:gridCol w="654618"/>
                <a:gridCol w="654618"/>
                <a:gridCol w="654618"/>
                <a:gridCol w="654618"/>
                <a:gridCol w="654618"/>
                <a:gridCol w="654618"/>
                <a:gridCol w="654618"/>
                <a:gridCol w="654618"/>
                <a:gridCol w="654618"/>
                <a:gridCol w="654618"/>
                <a:gridCol w="654618"/>
              </a:tblGrid>
              <a:tr h="456199">
                <a:tc>
                  <a:txBody>
                    <a:bodyPr/>
                    <a:lstStyle/>
                    <a:p>
                      <a:pPr algn="ctr">
                        <a:lnSpc>
                          <a:spcPts val="1680"/>
                        </a:lnSpc>
                        <a:spcBef>
                          <a:spcPts val="1200"/>
                        </a:spcBef>
                        <a:spcAft>
                          <a:spcPts val="1200"/>
                        </a:spcAft>
                      </a:pPr>
                      <a:r>
                        <a:rPr lang="it-IT" sz="1000" dirty="0">
                          <a:effectLst/>
                        </a:rPr>
                        <a:t>Brevi</a:t>
                      </a:r>
                      <a:endParaRPr lang="it-IT" sz="1000" dirty="0">
                        <a:effectLst/>
                        <a:latin typeface="Calibri"/>
                        <a:ea typeface="Calibri"/>
                        <a:cs typeface="Times New Roman"/>
                      </a:endParaRPr>
                    </a:p>
                  </a:txBody>
                  <a:tcPr marL="56049" marR="56049" marT="28025" marB="28025" anchor="ctr"/>
                </a:tc>
                <a:tc>
                  <a:txBody>
                    <a:bodyPr/>
                    <a:lstStyle/>
                    <a:p>
                      <a:pPr algn="ctr">
                        <a:lnSpc>
                          <a:spcPts val="1680"/>
                        </a:lnSpc>
                        <a:spcBef>
                          <a:spcPts val="1200"/>
                        </a:spcBef>
                        <a:spcAft>
                          <a:spcPts val="1200"/>
                        </a:spcAft>
                      </a:pPr>
                      <a:r>
                        <a:rPr lang="it-IT" sz="1000">
                          <a:effectLst/>
                        </a:rPr>
                        <a:t>Lunghe</a:t>
                      </a:r>
                      <a:endParaRPr lang="it-IT" sz="1000">
                        <a:effectLst/>
                        <a:latin typeface="Calibri"/>
                        <a:ea typeface="Calibri"/>
                        <a:cs typeface="Times New Roman"/>
                      </a:endParaRPr>
                    </a:p>
                  </a:txBody>
                  <a:tcPr marL="56049" marR="56049" marT="28025" marB="28025" anchor="ctr"/>
                </a:tc>
                <a:tc>
                  <a:txBody>
                    <a:bodyPr/>
                    <a:lstStyle/>
                    <a:p>
                      <a:pPr algn="ctr">
                        <a:lnSpc>
                          <a:spcPts val="1680"/>
                        </a:lnSpc>
                        <a:spcBef>
                          <a:spcPts val="1200"/>
                        </a:spcBef>
                        <a:spcAft>
                          <a:spcPts val="1200"/>
                        </a:spcAft>
                      </a:pPr>
                      <a:r>
                        <a:rPr lang="it-IT" sz="1000" u="none" strike="noStrike">
                          <a:effectLst/>
                          <a:hlinkClick r:id="rId2" tooltip="Traslitterazione"/>
                        </a:rPr>
                        <a:t>Traslitterazione</a:t>
                      </a:r>
                      <a:endParaRPr lang="it-IT" sz="1000">
                        <a:effectLst/>
                        <a:latin typeface="Calibri"/>
                        <a:ea typeface="Calibri"/>
                        <a:cs typeface="Times New Roman"/>
                      </a:endParaRPr>
                    </a:p>
                  </a:txBody>
                  <a:tcPr marL="56049" marR="56049" marT="28025" marB="28025" anchor="ctr"/>
                </a:tc>
                <a:tc>
                  <a:txBody>
                    <a:bodyPr/>
                    <a:lstStyle/>
                    <a:p>
                      <a:pPr algn="ctr">
                        <a:lnSpc>
                          <a:spcPts val="1680"/>
                        </a:lnSpc>
                        <a:spcBef>
                          <a:spcPts val="1200"/>
                        </a:spcBef>
                        <a:spcAft>
                          <a:spcPts val="1200"/>
                        </a:spcAft>
                      </a:pPr>
                      <a:r>
                        <a:rPr lang="it-IT" sz="1000" dirty="0">
                          <a:effectLst/>
                        </a:rPr>
                        <a:t>Brevi</a:t>
                      </a:r>
                      <a:endParaRPr lang="it-IT" sz="1000" dirty="0">
                        <a:effectLst/>
                        <a:latin typeface="Calibri"/>
                        <a:ea typeface="Calibri"/>
                        <a:cs typeface="Times New Roman"/>
                      </a:endParaRPr>
                    </a:p>
                  </a:txBody>
                  <a:tcPr marL="56049" marR="56049" marT="28025" marB="28025" anchor="ctr"/>
                </a:tc>
                <a:tc>
                  <a:txBody>
                    <a:bodyPr/>
                    <a:lstStyle/>
                    <a:p>
                      <a:pPr algn="ctr">
                        <a:lnSpc>
                          <a:spcPts val="1680"/>
                        </a:lnSpc>
                        <a:spcBef>
                          <a:spcPts val="1200"/>
                        </a:spcBef>
                        <a:spcAft>
                          <a:spcPts val="1200"/>
                        </a:spcAft>
                      </a:pPr>
                      <a:r>
                        <a:rPr lang="it-IT" sz="1000">
                          <a:effectLst/>
                        </a:rPr>
                        <a:t>Lunghe</a:t>
                      </a:r>
                      <a:endParaRPr lang="it-IT" sz="1000">
                        <a:effectLst/>
                        <a:latin typeface="Calibri"/>
                        <a:ea typeface="Calibri"/>
                        <a:cs typeface="Times New Roman"/>
                      </a:endParaRPr>
                    </a:p>
                  </a:txBody>
                  <a:tcPr marL="56049" marR="56049" marT="28025" marB="28025" anchor="ctr"/>
                </a:tc>
                <a:tc>
                  <a:txBody>
                    <a:bodyPr/>
                    <a:lstStyle/>
                    <a:p>
                      <a:pPr algn="ctr">
                        <a:lnSpc>
                          <a:spcPts val="1680"/>
                        </a:lnSpc>
                        <a:spcBef>
                          <a:spcPts val="1200"/>
                        </a:spcBef>
                        <a:spcAft>
                          <a:spcPts val="1200"/>
                        </a:spcAft>
                      </a:pPr>
                      <a:r>
                        <a:rPr lang="it-IT" sz="1000">
                          <a:effectLst/>
                        </a:rPr>
                        <a:t>Traslitterazione</a:t>
                      </a:r>
                      <a:endParaRPr lang="it-IT" sz="1000">
                        <a:effectLst/>
                        <a:latin typeface="Calibri"/>
                        <a:ea typeface="Calibri"/>
                        <a:cs typeface="Times New Roman"/>
                      </a:endParaRPr>
                    </a:p>
                  </a:txBody>
                  <a:tcPr marL="56049" marR="56049" marT="28025" marB="28025" anchor="ctr"/>
                </a:tc>
                <a:tc>
                  <a:txBody>
                    <a:bodyPr/>
                    <a:lstStyle/>
                    <a:p>
                      <a:pPr algn="ctr">
                        <a:lnSpc>
                          <a:spcPts val="1680"/>
                        </a:lnSpc>
                        <a:spcBef>
                          <a:spcPts val="1200"/>
                        </a:spcBef>
                        <a:spcAft>
                          <a:spcPts val="1200"/>
                        </a:spcAft>
                      </a:pPr>
                      <a:r>
                        <a:rPr lang="it-IT" sz="1000">
                          <a:effectLst/>
                        </a:rPr>
                        <a:t>Brevi</a:t>
                      </a:r>
                      <a:endParaRPr lang="it-IT" sz="1000">
                        <a:effectLst/>
                        <a:latin typeface="Calibri"/>
                        <a:ea typeface="Calibri"/>
                        <a:cs typeface="Times New Roman"/>
                      </a:endParaRPr>
                    </a:p>
                  </a:txBody>
                  <a:tcPr marL="56049" marR="56049" marT="28025" marB="28025" anchor="ctr"/>
                </a:tc>
                <a:tc>
                  <a:txBody>
                    <a:bodyPr/>
                    <a:lstStyle/>
                    <a:p>
                      <a:pPr algn="ctr">
                        <a:lnSpc>
                          <a:spcPts val="1680"/>
                        </a:lnSpc>
                        <a:spcBef>
                          <a:spcPts val="1200"/>
                        </a:spcBef>
                        <a:spcAft>
                          <a:spcPts val="1200"/>
                        </a:spcAft>
                      </a:pPr>
                      <a:r>
                        <a:rPr lang="it-IT" sz="1000" dirty="0">
                          <a:effectLst/>
                        </a:rPr>
                        <a:t>Lunghe</a:t>
                      </a:r>
                      <a:endParaRPr lang="it-IT" sz="1000" dirty="0">
                        <a:effectLst/>
                        <a:latin typeface="Calibri"/>
                        <a:ea typeface="Calibri"/>
                        <a:cs typeface="Times New Roman"/>
                      </a:endParaRPr>
                    </a:p>
                  </a:txBody>
                  <a:tcPr marL="56049" marR="56049" marT="28025" marB="28025" anchor="ctr"/>
                </a:tc>
                <a:tc>
                  <a:txBody>
                    <a:bodyPr/>
                    <a:lstStyle/>
                    <a:p>
                      <a:pPr algn="ctr">
                        <a:lnSpc>
                          <a:spcPts val="1680"/>
                        </a:lnSpc>
                        <a:spcBef>
                          <a:spcPts val="1200"/>
                        </a:spcBef>
                        <a:spcAft>
                          <a:spcPts val="1200"/>
                        </a:spcAft>
                      </a:pPr>
                      <a:r>
                        <a:rPr lang="it-IT" sz="1000">
                          <a:effectLst/>
                        </a:rPr>
                        <a:t>Traslitterazione</a:t>
                      </a:r>
                      <a:endParaRPr lang="it-IT" sz="1000">
                        <a:effectLst/>
                        <a:latin typeface="Calibri"/>
                        <a:ea typeface="Calibri"/>
                        <a:cs typeface="Times New Roman"/>
                      </a:endParaRPr>
                    </a:p>
                  </a:txBody>
                  <a:tcPr marL="56049" marR="56049" marT="28025" marB="28025" anchor="ctr"/>
                </a:tc>
                <a:tc>
                  <a:txBody>
                    <a:bodyPr/>
                    <a:lstStyle/>
                    <a:p>
                      <a:pPr algn="ctr">
                        <a:lnSpc>
                          <a:spcPts val="1680"/>
                        </a:lnSpc>
                        <a:spcBef>
                          <a:spcPts val="1200"/>
                        </a:spcBef>
                        <a:spcAft>
                          <a:spcPts val="1200"/>
                        </a:spcAft>
                      </a:pPr>
                      <a:r>
                        <a:rPr lang="it-IT" sz="1000">
                          <a:effectLst/>
                        </a:rPr>
                        <a:t>Finali</a:t>
                      </a:r>
                      <a:endParaRPr lang="it-IT" sz="1000">
                        <a:effectLst/>
                        <a:latin typeface="Calibri"/>
                        <a:ea typeface="Calibri"/>
                        <a:cs typeface="Times New Roman"/>
                      </a:endParaRPr>
                    </a:p>
                  </a:txBody>
                  <a:tcPr marL="56049" marR="56049" marT="28025" marB="28025" anchor="ctr"/>
                </a:tc>
                <a:tc>
                  <a:txBody>
                    <a:bodyPr/>
                    <a:lstStyle/>
                    <a:p>
                      <a:pPr algn="ctr">
                        <a:lnSpc>
                          <a:spcPts val="1680"/>
                        </a:lnSpc>
                        <a:spcBef>
                          <a:spcPts val="1200"/>
                        </a:spcBef>
                        <a:spcAft>
                          <a:spcPts val="1200"/>
                        </a:spcAft>
                      </a:pPr>
                      <a:r>
                        <a:rPr lang="it-IT" sz="1000">
                          <a:effectLst/>
                        </a:rPr>
                        <a:t>Traslitterazione</a:t>
                      </a:r>
                      <a:endParaRPr lang="it-IT" sz="1000">
                        <a:effectLst/>
                        <a:latin typeface="Calibri"/>
                        <a:ea typeface="Calibri"/>
                        <a:cs typeface="Times New Roman"/>
                      </a:endParaRPr>
                    </a:p>
                  </a:txBody>
                  <a:tcPr marL="56049" marR="56049" marT="28025" marB="28025" anchor="ctr"/>
                </a:tc>
              </a:tr>
              <a:tr h="254306">
                <a:tc>
                  <a:txBody>
                    <a:bodyPr/>
                    <a:lstStyle/>
                    <a:p>
                      <a:pPr>
                        <a:lnSpc>
                          <a:spcPts val="1680"/>
                        </a:lnSpc>
                        <a:spcBef>
                          <a:spcPts val="1200"/>
                        </a:spcBef>
                        <a:spcAft>
                          <a:spcPts val="1200"/>
                        </a:spcAft>
                      </a:pPr>
                      <a:r>
                        <a:rPr lang="it-IT" sz="1000">
                          <a:effectLst/>
                        </a:rPr>
                        <a:t>ᐃ</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ᐄ</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i</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ᐅ</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ᐆ</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u</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ᐊ</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ᐋ</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a</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ᐦ</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h</a:t>
                      </a:r>
                      <a:endParaRPr lang="it-IT" sz="1000">
                        <a:effectLst/>
                        <a:latin typeface="Calibri"/>
                        <a:ea typeface="Calibri"/>
                        <a:cs typeface="Times New Roman"/>
                      </a:endParaRPr>
                    </a:p>
                  </a:txBody>
                  <a:tcPr marL="56049" marR="56049" marT="28025" marB="28025" anchor="ctr"/>
                </a:tc>
              </a:tr>
              <a:tr h="254306">
                <a:tc>
                  <a:txBody>
                    <a:bodyPr/>
                    <a:lstStyle/>
                    <a:p>
                      <a:pPr>
                        <a:lnSpc>
                          <a:spcPts val="1680"/>
                        </a:lnSpc>
                        <a:spcBef>
                          <a:spcPts val="1200"/>
                        </a:spcBef>
                        <a:spcAft>
                          <a:spcPts val="1200"/>
                        </a:spcAft>
                      </a:pPr>
                      <a:r>
                        <a:rPr lang="it-IT" sz="1000">
                          <a:effectLst/>
                        </a:rPr>
                        <a:t>ᐱ</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ᐲ</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pi</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ᐳ</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ᐴ</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pu</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ᐸ</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ᐹ</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pa</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ᑉ</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p</a:t>
                      </a:r>
                      <a:endParaRPr lang="it-IT" sz="1000">
                        <a:effectLst/>
                        <a:latin typeface="Calibri"/>
                        <a:ea typeface="Calibri"/>
                        <a:cs typeface="Times New Roman"/>
                      </a:endParaRPr>
                    </a:p>
                  </a:txBody>
                  <a:tcPr marL="56049" marR="56049" marT="28025" marB="28025" anchor="ctr"/>
                </a:tc>
              </a:tr>
              <a:tr h="254306">
                <a:tc>
                  <a:txBody>
                    <a:bodyPr/>
                    <a:lstStyle/>
                    <a:p>
                      <a:pPr>
                        <a:lnSpc>
                          <a:spcPts val="1680"/>
                        </a:lnSpc>
                        <a:spcBef>
                          <a:spcPts val="1200"/>
                        </a:spcBef>
                        <a:spcAft>
                          <a:spcPts val="1200"/>
                        </a:spcAft>
                      </a:pPr>
                      <a:r>
                        <a:rPr lang="it-IT" sz="1000">
                          <a:effectLst/>
                        </a:rPr>
                        <a:t>ᑎ</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ᑏ</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ti</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ᑐ</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ᑑ</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tu</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ᑕ</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ᑖ</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ta</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ᑦ</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t</a:t>
                      </a:r>
                      <a:endParaRPr lang="it-IT" sz="1000">
                        <a:effectLst/>
                        <a:latin typeface="Calibri"/>
                        <a:ea typeface="Calibri"/>
                        <a:cs typeface="Times New Roman"/>
                      </a:endParaRPr>
                    </a:p>
                  </a:txBody>
                  <a:tcPr marL="56049" marR="56049" marT="28025" marB="28025" anchor="ctr"/>
                </a:tc>
              </a:tr>
              <a:tr h="254306">
                <a:tc>
                  <a:txBody>
                    <a:bodyPr/>
                    <a:lstStyle/>
                    <a:p>
                      <a:pPr>
                        <a:lnSpc>
                          <a:spcPts val="1680"/>
                        </a:lnSpc>
                        <a:spcBef>
                          <a:spcPts val="1200"/>
                        </a:spcBef>
                        <a:spcAft>
                          <a:spcPts val="1200"/>
                        </a:spcAft>
                      </a:pPr>
                      <a:r>
                        <a:rPr lang="it-IT" sz="1000">
                          <a:effectLst/>
                        </a:rPr>
                        <a:t>ᑭ</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ᑮ</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ki</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ᑯ</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ᑰ</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ku</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ᑲ</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ᑳ</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ka</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ᒃ</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k</a:t>
                      </a:r>
                      <a:endParaRPr lang="it-IT" sz="1000">
                        <a:effectLst/>
                        <a:latin typeface="Calibri"/>
                        <a:ea typeface="Calibri"/>
                        <a:cs typeface="Times New Roman"/>
                      </a:endParaRPr>
                    </a:p>
                  </a:txBody>
                  <a:tcPr marL="56049" marR="56049" marT="28025" marB="28025" anchor="ctr"/>
                </a:tc>
              </a:tr>
              <a:tr h="254306">
                <a:tc>
                  <a:txBody>
                    <a:bodyPr/>
                    <a:lstStyle/>
                    <a:p>
                      <a:pPr>
                        <a:lnSpc>
                          <a:spcPts val="1680"/>
                        </a:lnSpc>
                        <a:spcBef>
                          <a:spcPts val="1200"/>
                        </a:spcBef>
                        <a:spcAft>
                          <a:spcPts val="1200"/>
                        </a:spcAft>
                      </a:pPr>
                      <a:r>
                        <a:rPr lang="it-IT" sz="1000">
                          <a:effectLst/>
                        </a:rPr>
                        <a:t>ᒋ</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ᒌ</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dirty="0" err="1">
                          <a:effectLst/>
                        </a:rPr>
                        <a:t>gi</a:t>
                      </a:r>
                      <a:endParaRPr lang="it-IT" sz="1000" dirty="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ᒍ</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ᒎ</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gu</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ᒐ</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ᒑ</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ga</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ᒡ</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g</a:t>
                      </a:r>
                      <a:endParaRPr lang="it-IT" sz="1000">
                        <a:effectLst/>
                        <a:latin typeface="Calibri"/>
                        <a:ea typeface="Calibri"/>
                        <a:cs typeface="Times New Roman"/>
                      </a:endParaRPr>
                    </a:p>
                  </a:txBody>
                  <a:tcPr marL="56049" marR="56049" marT="28025" marB="28025" anchor="ctr"/>
                </a:tc>
              </a:tr>
              <a:tr h="254306">
                <a:tc>
                  <a:txBody>
                    <a:bodyPr/>
                    <a:lstStyle/>
                    <a:p>
                      <a:pPr>
                        <a:lnSpc>
                          <a:spcPts val="1680"/>
                        </a:lnSpc>
                        <a:spcBef>
                          <a:spcPts val="1200"/>
                        </a:spcBef>
                        <a:spcAft>
                          <a:spcPts val="1200"/>
                        </a:spcAft>
                      </a:pPr>
                      <a:r>
                        <a:rPr lang="it-IT" sz="1000">
                          <a:effectLst/>
                        </a:rPr>
                        <a:t>ᒥ</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ᒦ</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mi</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ᒧ</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ᒨ</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mu</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ᒪ</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ᒫ</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ma</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ᒻ</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m</a:t>
                      </a:r>
                      <a:endParaRPr lang="it-IT" sz="1000">
                        <a:effectLst/>
                        <a:latin typeface="Calibri"/>
                        <a:ea typeface="Calibri"/>
                        <a:cs typeface="Times New Roman"/>
                      </a:endParaRPr>
                    </a:p>
                  </a:txBody>
                  <a:tcPr marL="56049" marR="56049" marT="28025" marB="28025" anchor="ctr"/>
                </a:tc>
              </a:tr>
              <a:tr h="254306">
                <a:tc>
                  <a:txBody>
                    <a:bodyPr/>
                    <a:lstStyle/>
                    <a:p>
                      <a:pPr>
                        <a:lnSpc>
                          <a:spcPts val="1680"/>
                        </a:lnSpc>
                        <a:spcBef>
                          <a:spcPts val="1200"/>
                        </a:spcBef>
                        <a:spcAft>
                          <a:spcPts val="1200"/>
                        </a:spcAft>
                      </a:pPr>
                      <a:r>
                        <a:rPr lang="it-IT" sz="1000">
                          <a:effectLst/>
                        </a:rPr>
                        <a:t>ᓂ</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ᓃ</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ni</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ᓄ</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dirty="0">
                          <a:effectLst/>
                        </a:rPr>
                        <a:t>ᓅ</a:t>
                      </a:r>
                      <a:endParaRPr lang="it-IT" sz="1000" dirty="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nu</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ᓇ</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ᓈ</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na</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ᓐ</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n</a:t>
                      </a:r>
                      <a:endParaRPr lang="it-IT" sz="1000">
                        <a:effectLst/>
                        <a:latin typeface="Calibri"/>
                        <a:ea typeface="Calibri"/>
                        <a:cs typeface="Times New Roman"/>
                      </a:endParaRPr>
                    </a:p>
                  </a:txBody>
                  <a:tcPr marL="56049" marR="56049" marT="28025" marB="28025" anchor="ctr"/>
                </a:tc>
              </a:tr>
              <a:tr h="254306">
                <a:tc>
                  <a:txBody>
                    <a:bodyPr/>
                    <a:lstStyle/>
                    <a:p>
                      <a:pPr>
                        <a:lnSpc>
                          <a:spcPts val="1680"/>
                        </a:lnSpc>
                        <a:spcBef>
                          <a:spcPts val="1200"/>
                        </a:spcBef>
                        <a:spcAft>
                          <a:spcPts val="1200"/>
                        </a:spcAft>
                      </a:pPr>
                      <a:r>
                        <a:rPr lang="it-IT" sz="1000">
                          <a:effectLst/>
                        </a:rPr>
                        <a:t>ᓯ</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ᓰ</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si</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ᓱ</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ᓲ</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su</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ᓴ</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ᓵ</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sa</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ᔅ</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s</a:t>
                      </a:r>
                      <a:endParaRPr lang="it-IT" sz="1000">
                        <a:effectLst/>
                        <a:latin typeface="Calibri"/>
                        <a:ea typeface="Calibri"/>
                        <a:cs typeface="Times New Roman"/>
                      </a:endParaRPr>
                    </a:p>
                  </a:txBody>
                  <a:tcPr marL="56049" marR="56049" marT="28025" marB="28025" anchor="ctr"/>
                </a:tc>
              </a:tr>
              <a:tr h="254306">
                <a:tc>
                  <a:txBody>
                    <a:bodyPr/>
                    <a:lstStyle/>
                    <a:p>
                      <a:pPr>
                        <a:lnSpc>
                          <a:spcPts val="1680"/>
                        </a:lnSpc>
                        <a:spcBef>
                          <a:spcPts val="1200"/>
                        </a:spcBef>
                        <a:spcAft>
                          <a:spcPts val="1200"/>
                        </a:spcAft>
                      </a:pPr>
                      <a:r>
                        <a:rPr lang="it-IT" sz="1000">
                          <a:effectLst/>
                        </a:rPr>
                        <a:t>ᓕ</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ᓖ</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li</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ᓗ</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ᓘ</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lu</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ᓚ</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ᓛ</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la</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ᓪ</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l</a:t>
                      </a:r>
                      <a:endParaRPr lang="it-IT" sz="1000">
                        <a:effectLst/>
                        <a:latin typeface="Calibri"/>
                        <a:ea typeface="Calibri"/>
                        <a:cs typeface="Times New Roman"/>
                      </a:endParaRPr>
                    </a:p>
                  </a:txBody>
                  <a:tcPr marL="56049" marR="56049" marT="28025" marB="28025" anchor="ctr"/>
                </a:tc>
              </a:tr>
              <a:tr h="254306">
                <a:tc>
                  <a:txBody>
                    <a:bodyPr/>
                    <a:lstStyle/>
                    <a:p>
                      <a:pPr>
                        <a:lnSpc>
                          <a:spcPts val="1680"/>
                        </a:lnSpc>
                        <a:spcBef>
                          <a:spcPts val="1200"/>
                        </a:spcBef>
                        <a:spcAft>
                          <a:spcPts val="1200"/>
                        </a:spcAft>
                      </a:pPr>
                      <a:r>
                        <a:rPr lang="it-IT" sz="1000">
                          <a:effectLst/>
                        </a:rPr>
                        <a:t>ᔨ</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ᔩ</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ji</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ᔪ</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ᔫ</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ju</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ᔭ</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ᔮ</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ja</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dirty="0">
                          <a:effectLst/>
                        </a:rPr>
                        <a:t>ᔾ</a:t>
                      </a:r>
                      <a:endParaRPr lang="it-IT" sz="1000" dirty="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j</a:t>
                      </a:r>
                      <a:endParaRPr lang="it-IT" sz="1000">
                        <a:effectLst/>
                        <a:latin typeface="Calibri"/>
                        <a:ea typeface="Calibri"/>
                        <a:cs typeface="Times New Roman"/>
                      </a:endParaRPr>
                    </a:p>
                  </a:txBody>
                  <a:tcPr marL="56049" marR="56049" marT="28025" marB="28025" anchor="ctr"/>
                </a:tc>
              </a:tr>
              <a:tr h="254306">
                <a:tc>
                  <a:txBody>
                    <a:bodyPr/>
                    <a:lstStyle/>
                    <a:p>
                      <a:pPr>
                        <a:lnSpc>
                          <a:spcPts val="1680"/>
                        </a:lnSpc>
                        <a:spcBef>
                          <a:spcPts val="1200"/>
                        </a:spcBef>
                        <a:spcAft>
                          <a:spcPts val="1200"/>
                        </a:spcAft>
                      </a:pPr>
                      <a:r>
                        <a:rPr lang="it-IT" sz="1000">
                          <a:effectLst/>
                        </a:rPr>
                        <a:t>ᕕ</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ᕖ</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vi</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ᕗ</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ᕘ</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vu</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ᕙ</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ᕚ</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va</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ᕝ</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v</a:t>
                      </a:r>
                      <a:endParaRPr lang="it-IT" sz="1000">
                        <a:effectLst/>
                        <a:latin typeface="Calibri"/>
                        <a:ea typeface="Calibri"/>
                        <a:cs typeface="Times New Roman"/>
                      </a:endParaRPr>
                    </a:p>
                  </a:txBody>
                  <a:tcPr marL="56049" marR="56049" marT="28025" marB="28025" anchor="ctr"/>
                </a:tc>
              </a:tr>
              <a:tr h="254306">
                <a:tc>
                  <a:txBody>
                    <a:bodyPr/>
                    <a:lstStyle/>
                    <a:p>
                      <a:pPr>
                        <a:lnSpc>
                          <a:spcPts val="1680"/>
                        </a:lnSpc>
                        <a:spcBef>
                          <a:spcPts val="1200"/>
                        </a:spcBef>
                        <a:spcAft>
                          <a:spcPts val="1200"/>
                        </a:spcAft>
                      </a:pPr>
                      <a:r>
                        <a:rPr lang="it-IT" sz="1000">
                          <a:effectLst/>
                        </a:rPr>
                        <a:t>ᕆ</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ᕇ</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ri</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ᕈ</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ᕉ</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ru</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ᕋ</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ᕌ</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ra</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ᕐ</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r</a:t>
                      </a:r>
                      <a:endParaRPr lang="it-IT" sz="1000">
                        <a:effectLst/>
                        <a:latin typeface="Calibri"/>
                        <a:ea typeface="Calibri"/>
                        <a:cs typeface="Times New Roman"/>
                      </a:endParaRPr>
                    </a:p>
                  </a:txBody>
                  <a:tcPr marL="56049" marR="56049" marT="28025" marB="28025" anchor="ctr"/>
                </a:tc>
              </a:tr>
              <a:tr h="254306">
                <a:tc>
                  <a:txBody>
                    <a:bodyPr/>
                    <a:lstStyle/>
                    <a:p>
                      <a:pPr>
                        <a:lnSpc>
                          <a:spcPts val="1680"/>
                        </a:lnSpc>
                        <a:spcBef>
                          <a:spcPts val="1200"/>
                        </a:spcBef>
                        <a:spcAft>
                          <a:spcPts val="1200"/>
                        </a:spcAft>
                      </a:pPr>
                      <a:r>
                        <a:rPr lang="it-IT" sz="1000">
                          <a:effectLst/>
                        </a:rPr>
                        <a:t>ᕿ</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ᖀ</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qi</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ᖁ</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ᖂ</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qu</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ᖃ</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ᖄ</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qa</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ᖅ</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q</a:t>
                      </a:r>
                      <a:endParaRPr lang="it-IT" sz="1000">
                        <a:effectLst/>
                        <a:latin typeface="Calibri"/>
                        <a:ea typeface="Calibri"/>
                        <a:cs typeface="Times New Roman"/>
                      </a:endParaRPr>
                    </a:p>
                  </a:txBody>
                  <a:tcPr marL="56049" marR="56049" marT="28025" marB="28025" anchor="ctr"/>
                </a:tc>
              </a:tr>
              <a:tr h="254306">
                <a:tc>
                  <a:txBody>
                    <a:bodyPr/>
                    <a:lstStyle/>
                    <a:p>
                      <a:pPr>
                        <a:lnSpc>
                          <a:spcPts val="1680"/>
                        </a:lnSpc>
                        <a:spcBef>
                          <a:spcPts val="1200"/>
                        </a:spcBef>
                        <a:spcAft>
                          <a:spcPts val="1200"/>
                        </a:spcAft>
                      </a:pPr>
                      <a:r>
                        <a:rPr lang="it-IT" sz="1000">
                          <a:effectLst/>
                        </a:rPr>
                        <a:t>ᖏ</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ᖐ</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ngi</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ᖑ</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ᖒ</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ngu</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ᖓ</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ᖔ</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nga</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ᖕ</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ng</a:t>
                      </a:r>
                      <a:endParaRPr lang="it-IT" sz="1000">
                        <a:effectLst/>
                        <a:latin typeface="Calibri"/>
                        <a:ea typeface="Calibri"/>
                        <a:cs typeface="Times New Roman"/>
                      </a:endParaRPr>
                    </a:p>
                  </a:txBody>
                  <a:tcPr marL="56049" marR="56049" marT="28025" marB="28025" anchor="ctr"/>
                </a:tc>
              </a:tr>
              <a:tr h="254306">
                <a:tc>
                  <a:txBody>
                    <a:bodyPr/>
                    <a:lstStyle/>
                    <a:p>
                      <a:pPr>
                        <a:lnSpc>
                          <a:spcPts val="1680"/>
                        </a:lnSpc>
                        <a:spcBef>
                          <a:spcPts val="1200"/>
                        </a:spcBef>
                        <a:spcAft>
                          <a:spcPts val="1200"/>
                        </a:spcAft>
                      </a:pPr>
                      <a:r>
                        <a:rPr lang="it-IT" sz="1000">
                          <a:effectLst/>
                        </a:rPr>
                        <a:t>ᙱ</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ᙲ</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nngi</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ᙳ</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ᙴ</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nngu</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ᙵ</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ᙶ</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nnga</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ᖖ</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nng</a:t>
                      </a:r>
                      <a:endParaRPr lang="it-IT" sz="1000">
                        <a:effectLst/>
                        <a:latin typeface="Calibri"/>
                        <a:ea typeface="Calibri"/>
                        <a:cs typeface="Times New Roman"/>
                      </a:endParaRPr>
                    </a:p>
                  </a:txBody>
                  <a:tcPr marL="56049" marR="56049" marT="28025" marB="28025" anchor="ctr"/>
                </a:tc>
              </a:tr>
              <a:tr h="254306">
                <a:tc>
                  <a:txBody>
                    <a:bodyPr/>
                    <a:lstStyle/>
                    <a:p>
                      <a:pPr>
                        <a:lnSpc>
                          <a:spcPts val="1680"/>
                        </a:lnSpc>
                        <a:spcBef>
                          <a:spcPts val="1200"/>
                        </a:spcBef>
                        <a:spcAft>
                          <a:spcPts val="1200"/>
                        </a:spcAft>
                      </a:pPr>
                      <a:r>
                        <a:rPr lang="it-IT" sz="1000">
                          <a:effectLst/>
                        </a:rPr>
                        <a:t>ᖠ</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ᖡ</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łi</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ᖢ</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ᖣ</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łu</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ᖤ</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ᖥ</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ła</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a:effectLst/>
                        </a:rPr>
                        <a:t>ᖦ</a:t>
                      </a:r>
                      <a:endParaRPr lang="it-IT" sz="1000">
                        <a:effectLst/>
                        <a:latin typeface="Calibri"/>
                        <a:ea typeface="Calibri"/>
                        <a:cs typeface="Times New Roman"/>
                      </a:endParaRPr>
                    </a:p>
                  </a:txBody>
                  <a:tcPr marL="56049" marR="56049" marT="28025" marB="28025" anchor="ctr"/>
                </a:tc>
                <a:tc>
                  <a:txBody>
                    <a:bodyPr/>
                    <a:lstStyle/>
                    <a:p>
                      <a:pPr>
                        <a:lnSpc>
                          <a:spcPts val="1680"/>
                        </a:lnSpc>
                        <a:spcBef>
                          <a:spcPts val="1200"/>
                        </a:spcBef>
                        <a:spcAft>
                          <a:spcPts val="1200"/>
                        </a:spcAft>
                      </a:pPr>
                      <a:r>
                        <a:rPr lang="it-IT" sz="1000" dirty="0">
                          <a:effectLst/>
                        </a:rPr>
                        <a:t>ł</a:t>
                      </a:r>
                      <a:endParaRPr lang="it-IT" sz="1000" dirty="0">
                        <a:effectLst/>
                        <a:latin typeface="Calibri"/>
                        <a:ea typeface="Calibri"/>
                        <a:cs typeface="Times New Roman"/>
                      </a:endParaRPr>
                    </a:p>
                  </a:txBody>
                  <a:tcPr marL="56049" marR="56049" marT="28025" marB="28025" anchor="ctr"/>
                </a:tc>
              </a:tr>
            </a:tbl>
          </a:graphicData>
        </a:graphic>
      </p:graphicFrame>
      <p:pic>
        <p:nvPicPr>
          <p:cNvPr id="3" name="Immagine 2"/>
          <p:cNvPicPr>
            <a:picLocks noChangeAspect="1"/>
          </p:cNvPicPr>
          <p:nvPr/>
        </p:nvPicPr>
        <p:blipFill rotWithShape="1">
          <a:blip r:embed="rId3" cstate="print">
            <a:extLst>
              <a:ext uri="{28A0092B-C50C-407E-A947-70E740481C1C}">
                <a14:useLocalDpi xmlns:a14="http://schemas.microsoft.com/office/drawing/2010/main" val="0"/>
              </a:ext>
            </a:extLst>
          </a:blip>
          <a:srcRect b="78032"/>
          <a:stretch/>
        </p:blipFill>
        <p:spPr>
          <a:xfrm>
            <a:off x="2915816" y="620688"/>
            <a:ext cx="3816424" cy="759701"/>
          </a:xfrm>
          <a:prstGeom prst="rect">
            <a:avLst/>
          </a:prstGeom>
        </p:spPr>
      </p:pic>
      <p:sp>
        <p:nvSpPr>
          <p:cNvPr id="5" name="Titolo 1"/>
          <p:cNvSpPr txBox="1">
            <a:spLocks/>
          </p:cNvSpPr>
          <p:nvPr/>
        </p:nvSpPr>
        <p:spPr>
          <a:xfrm>
            <a:off x="493152" y="-99392"/>
            <a:ext cx="8466112" cy="100811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4400" b="1" dirty="0" smtClean="0">
                <a:ln>
                  <a:solidFill>
                    <a:schemeClr val="tx1"/>
                  </a:solidFill>
                </a:ln>
                <a:solidFill>
                  <a:schemeClr val="bg1"/>
                </a:solidFill>
                <a:latin typeface="Cooper Black" panose="0208090404030B020404" pitchFamily="18" charset="0"/>
              </a:rPr>
              <a:t>The </a:t>
            </a:r>
            <a:r>
              <a:rPr lang="it-IT" sz="4400" b="1" dirty="0" err="1" smtClean="0">
                <a:ln>
                  <a:solidFill>
                    <a:schemeClr val="tx1"/>
                  </a:solidFill>
                </a:ln>
                <a:solidFill>
                  <a:schemeClr val="bg1"/>
                </a:solidFill>
                <a:latin typeface="Cooper Black" panose="0208090404030B020404" pitchFamily="18" charset="0"/>
              </a:rPr>
              <a:t>Alphabet</a:t>
            </a:r>
            <a:endParaRPr lang="it-IT" sz="6600" b="1" dirty="0">
              <a:ln>
                <a:solidFill>
                  <a:schemeClr val="tx1"/>
                </a:solidFill>
              </a:ln>
              <a:solidFill>
                <a:schemeClr val="bg1"/>
              </a:solidFill>
              <a:latin typeface="Cooper Black" panose="0208090404030B020404" pitchFamily="18" charset="0"/>
            </a:endParaRPr>
          </a:p>
        </p:txBody>
      </p:sp>
      <p:pic>
        <p:nvPicPr>
          <p:cNvPr id="7" name="Immagine 6"/>
          <p:cNvPicPr>
            <a:picLocks noChangeAspect="1"/>
          </p:cNvPicPr>
          <p:nvPr/>
        </p:nvPicPr>
        <p:blipFill rotWithShape="1">
          <a:blip r:embed="rId3" cstate="print">
            <a:extLst>
              <a:ext uri="{28A0092B-C50C-407E-A947-70E740481C1C}">
                <a14:useLocalDpi xmlns:a14="http://schemas.microsoft.com/office/drawing/2010/main" val="0"/>
              </a:ext>
            </a:extLst>
          </a:blip>
          <a:srcRect t="62080" b="14640"/>
          <a:stretch/>
        </p:blipFill>
        <p:spPr>
          <a:xfrm>
            <a:off x="2444018" y="5733256"/>
            <a:ext cx="4422126" cy="932856"/>
          </a:xfrm>
          <a:prstGeom prst="rect">
            <a:avLst/>
          </a:prstGeom>
        </p:spPr>
      </p:pic>
    </p:spTree>
    <p:extLst>
      <p:ext uri="{BB962C8B-B14F-4D97-AF65-F5344CB8AC3E}">
        <p14:creationId xmlns:p14="http://schemas.microsoft.com/office/powerpoint/2010/main" val="259047996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200"/>
                                  </p:stCondLst>
                                  <p:iterate type="lt">
                                    <p:tmPct val="10000"/>
                                  </p:iterate>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331912" y="115435"/>
            <a:ext cx="3384376" cy="720080"/>
          </a:xfrm>
        </p:spPr>
        <p:txBody>
          <a:bodyPr>
            <a:noAutofit/>
          </a:bodyPr>
          <a:lstStyle/>
          <a:p>
            <a:pPr algn="ctr"/>
            <a:r>
              <a:rPr lang="it-IT" sz="4400" b="1" dirty="0" err="1" smtClean="0">
                <a:ln>
                  <a:solidFill>
                    <a:schemeClr val="tx1"/>
                  </a:solidFill>
                </a:ln>
                <a:solidFill>
                  <a:schemeClr val="bg1"/>
                </a:solidFill>
                <a:latin typeface="Cooper Black" panose="0208090404030B020404" pitchFamily="18" charset="0"/>
              </a:rPr>
              <a:t>Inuktitut</a:t>
            </a:r>
            <a:endParaRPr lang="it-IT" sz="6600" b="1" dirty="0">
              <a:ln>
                <a:solidFill>
                  <a:schemeClr val="tx1"/>
                </a:solidFill>
              </a:ln>
              <a:solidFill>
                <a:schemeClr val="bg1"/>
              </a:solidFill>
              <a:latin typeface="Cooper Black" panose="0208090404030B020404" pitchFamily="18" charset="0"/>
            </a:endParaRPr>
          </a:p>
        </p:txBody>
      </p:sp>
      <p:sp>
        <p:nvSpPr>
          <p:cNvPr id="7" name="Titolo 1"/>
          <p:cNvSpPr txBox="1">
            <a:spLocks/>
          </p:cNvSpPr>
          <p:nvPr/>
        </p:nvSpPr>
        <p:spPr>
          <a:xfrm>
            <a:off x="5364088" y="113644"/>
            <a:ext cx="3384376" cy="72008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4400" b="1" dirty="0" smtClean="0">
                <a:ln>
                  <a:solidFill>
                    <a:schemeClr val="tx1"/>
                  </a:solidFill>
                </a:ln>
                <a:solidFill>
                  <a:schemeClr val="bg1"/>
                </a:solidFill>
                <a:latin typeface="Cooper Black" panose="0208090404030B020404" pitchFamily="18" charset="0"/>
              </a:rPr>
              <a:t>Italiano</a:t>
            </a:r>
            <a:endParaRPr lang="it-IT" sz="6600" b="1" dirty="0">
              <a:ln>
                <a:solidFill>
                  <a:schemeClr val="tx1"/>
                </a:solidFill>
              </a:ln>
              <a:solidFill>
                <a:schemeClr val="bg1"/>
              </a:solidFill>
              <a:latin typeface="Cooper Black" panose="0208090404030B020404" pitchFamily="18" charset="0"/>
            </a:endParaRPr>
          </a:p>
        </p:txBody>
      </p:sp>
      <p:sp>
        <p:nvSpPr>
          <p:cNvPr id="8" name="Titolo 1"/>
          <p:cNvSpPr txBox="1">
            <a:spLocks/>
          </p:cNvSpPr>
          <p:nvPr/>
        </p:nvSpPr>
        <p:spPr>
          <a:xfrm>
            <a:off x="331912" y="1079739"/>
            <a:ext cx="3384376" cy="100811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spcBef>
                <a:spcPts val="0"/>
              </a:spcBef>
            </a:pPr>
            <a:r>
              <a:rPr lang="it-IT" sz="4400" dirty="0" err="1"/>
              <a:t>ᐊᐃᓐᖓᐃ</a:t>
            </a:r>
            <a:r>
              <a:rPr lang="it-IT" sz="4400" dirty="0"/>
              <a:t/>
            </a:r>
            <a:br>
              <a:rPr lang="it-IT" sz="4400" dirty="0"/>
            </a:br>
            <a:r>
              <a:rPr lang="it-IT" sz="4400" dirty="0" err="1"/>
              <a:t>Aingai</a:t>
            </a:r>
            <a:endParaRPr lang="it-IT" sz="4800" dirty="0">
              <a:latin typeface="Calibri"/>
              <a:ea typeface="Calibri"/>
              <a:cs typeface="Times New Roman"/>
            </a:endParaRPr>
          </a:p>
        </p:txBody>
      </p:sp>
      <p:sp>
        <p:nvSpPr>
          <p:cNvPr id="9" name="Titolo 1"/>
          <p:cNvSpPr txBox="1">
            <a:spLocks/>
          </p:cNvSpPr>
          <p:nvPr/>
        </p:nvSpPr>
        <p:spPr>
          <a:xfrm>
            <a:off x="5142704" y="1031746"/>
            <a:ext cx="3384376" cy="100811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spcBef>
                <a:spcPts val="0"/>
              </a:spcBef>
            </a:pPr>
            <a:r>
              <a:rPr lang="it-IT" sz="4400" dirty="0"/>
              <a:t>Ciao (anche di commiato)</a:t>
            </a:r>
            <a:endParaRPr lang="it-IT" sz="4800" dirty="0">
              <a:latin typeface="Calibri"/>
              <a:ea typeface="Calibri"/>
              <a:cs typeface="Times New Roman"/>
            </a:endParaRPr>
          </a:p>
        </p:txBody>
      </p:sp>
      <p:sp>
        <p:nvSpPr>
          <p:cNvPr id="10" name="Titolo 1"/>
          <p:cNvSpPr txBox="1">
            <a:spLocks/>
          </p:cNvSpPr>
          <p:nvPr/>
        </p:nvSpPr>
        <p:spPr>
          <a:xfrm>
            <a:off x="467544" y="2697167"/>
            <a:ext cx="3384376" cy="100811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spcBef>
                <a:spcPts val="0"/>
              </a:spcBef>
            </a:pPr>
            <a:r>
              <a:rPr lang="it-IT" sz="4400" dirty="0" err="1"/>
              <a:t>ᖃᓄᐃᐱᑦ</a:t>
            </a:r>
            <a:r>
              <a:rPr lang="it-IT" sz="4400" dirty="0"/>
              <a:t>?</a:t>
            </a:r>
            <a:br>
              <a:rPr lang="it-IT" sz="4400" dirty="0"/>
            </a:br>
            <a:r>
              <a:rPr lang="it-IT" sz="4400" dirty="0" err="1"/>
              <a:t>Qanuippit</a:t>
            </a:r>
            <a:r>
              <a:rPr lang="it-IT" sz="4400" dirty="0"/>
              <a:t>?</a:t>
            </a:r>
            <a:endParaRPr lang="it-IT" sz="4800" dirty="0">
              <a:latin typeface="Calibri"/>
              <a:ea typeface="Calibri"/>
              <a:cs typeface="Times New Roman"/>
            </a:endParaRPr>
          </a:p>
        </p:txBody>
      </p:sp>
      <p:sp>
        <p:nvSpPr>
          <p:cNvPr id="11" name="Titolo 1"/>
          <p:cNvSpPr txBox="1">
            <a:spLocks/>
          </p:cNvSpPr>
          <p:nvPr/>
        </p:nvSpPr>
        <p:spPr>
          <a:xfrm>
            <a:off x="5220072" y="2951620"/>
            <a:ext cx="3384376" cy="66672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ts val="1680"/>
              </a:lnSpc>
              <a:spcBef>
                <a:spcPts val="1200"/>
              </a:spcBef>
              <a:spcAft>
                <a:spcPts val="1200"/>
              </a:spcAft>
            </a:pPr>
            <a:r>
              <a:rPr lang="it-IT" sz="4400" dirty="0"/>
              <a:t>Come stai?</a:t>
            </a:r>
            <a:endParaRPr lang="it-IT" sz="4800" dirty="0">
              <a:latin typeface="Calibri"/>
              <a:ea typeface="Calibri"/>
              <a:cs typeface="Times New Roman"/>
            </a:endParaRPr>
          </a:p>
        </p:txBody>
      </p:sp>
      <p:sp>
        <p:nvSpPr>
          <p:cNvPr id="12" name="Titolo 1"/>
          <p:cNvSpPr txBox="1">
            <a:spLocks/>
          </p:cNvSpPr>
          <p:nvPr/>
        </p:nvSpPr>
        <p:spPr>
          <a:xfrm>
            <a:off x="331912" y="3949503"/>
            <a:ext cx="3384376" cy="151216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spcBef>
                <a:spcPts val="0"/>
              </a:spcBef>
            </a:pPr>
            <a:r>
              <a:rPr lang="it-IT" sz="4800" dirty="0"/>
              <a:t>ᐄ</a:t>
            </a:r>
            <a:br>
              <a:rPr lang="it-IT" sz="4800" dirty="0"/>
            </a:br>
            <a:r>
              <a:rPr lang="it-IT" sz="4800" dirty="0"/>
              <a:t>ii</a:t>
            </a:r>
            <a:endParaRPr lang="it-IT" sz="5400" dirty="0">
              <a:latin typeface="Calibri"/>
              <a:ea typeface="Calibri"/>
              <a:cs typeface="Times New Roman"/>
            </a:endParaRPr>
          </a:p>
        </p:txBody>
      </p:sp>
      <p:sp>
        <p:nvSpPr>
          <p:cNvPr id="13" name="Titolo 1"/>
          <p:cNvSpPr txBox="1">
            <a:spLocks/>
          </p:cNvSpPr>
          <p:nvPr/>
        </p:nvSpPr>
        <p:spPr>
          <a:xfrm>
            <a:off x="5131492" y="4489563"/>
            <a:ext cx="3384376" cy="43204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spcBef>
                <a:spcPts val="0"/>
              </a:spcBef>
            </a:pPr>
            <a:r>
              <a:rPr lang="it-IT" sz="4400" dirty="0"/>
              <a:t>Sì</a:t>
            </a:r>
            <a:endParaRPr lang="it-IT" sz="4800" dirty="0">
              <a:latin typeface="Calibri"/>
              <a:ea typeface="Calibri"/>
              <a:cs typeface="Times New Roman"/>
            </a:endParaRPr>
          </a:p>
        </p:txBody>
      </p:sp>
    </p:spTree>
    <p:extLst>
      <p:ext uri="{BB962C8B-B14F-4D97-AF65-F5344CB8AC3E}">
        <p14:creationId xmlns:p14="http://schemas.microsoft.com/office/powerpoint/2010/main" val="267816100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
                                  </p:stCondLst>
                                  <p:iterate type="lt">
                                    <p:tmPct val="10000"/>
                                  </p:iterate>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
                                  </p:stCondLst>
                                  <p:iterate type="lt">
                                    <p:tmPct val="10000"/>
                                  </p:iterate>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
                                  </p:stCondLst>
                                  <p:iterate type="lt">
                                    <p:tmPct val="10000"/>
                                  </p:iterate>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200"/>
                                  </p:stCondLst>
                                  <p:iterate type="lt">
                                    <p:tmPct val="10000"/>
                                  </p:iterate>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200"/>
                                  </p:stCondLst>
                                  <p:iterate type="lt">
                                    <p:tmPct val="10000"/>
                                  </p:iterate>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200"/>
                                  </p:stCondLst>
                                  <p:iterate type="lt">
                                    <p:tmPct val="10000"/>
                                  </p:iterate>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200"/>
                                  </p:stCondLst>
                                  <p:iterate type="lt">
                                    <p:tmPct val="10000"/>
                                  </p:iterate>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P spid="13"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388</TotalTime>
  <Words>531</Words>
  <Application>Microsoft Office PowerPoint</Application>
  <PresentationFormat>Presentazione su schermo (4:3)</PresentationFormat>
  <Paragraphs>265</Paragraphs>
  <Slides>15</Slides>
  <Notes>0</Notes>
  <HiddenSlides>0</HiddenSlides>
  <MMClips>1</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15</vt:i4>
      </vt:variant>
    </vt:vector>
  </HeadingPairs>
  <TitlesOfParts>
    <vt:vector size="24" baseType="lpstr">
      <vt:lpstr>Arial</vt:lpstr>
      <vt:lpstr>Brush Script MT</vt:lpstr>
      <vt:lpstr>Calibri</vt:lpstr>
      <vt:lpstr>Calibri Light</vt:lpstr>
      <vt:lpstr>Cooper Black</vt:lpstr>
      <vt:lpstr>Euphemia</vt:lpstr>
      <vt:lpstr>inherit</vt:lpstr>
      <vt:lpstr>Times New Roman</vt:lpstr>
      <vt:lpstr>Tema di Office</vt:lpstr>
      <vt:lpstr>Eskimo Languages</vt:lpstr>
      <vt:lpstr>Presentazione standard di PowerPoint</vt:lpstr>
      <vt:lpstr>Family Tree  of Language Relationship</vt:lpstr>
      <vt:lpstr>Family Tree  of Language Relationship</vt:lpstr>
      <vt:lpstr>Comparative Yupik and Inuit</vt:lpstr>
      <vt:lpstr>Comparative  Yupik and Inuit</vt:lpstr>
      <vt:lpstr>Comparative  Yupik and Inuit</vt:lpstr>
      <vt:lpstr>Presentazione standard di PowerPoint</vt:lpstr>
      <vt:lpstr>Inuktitut</vt:lpstr>
      <vt:lpstr>Inuktitut</vt:lpstr>
      <vt:lpstr>Inuktitut</vt:lpstr>
      <vt:lpstr>Inuktitut</vt:lpstr>
      <vt:lpstr>Inuktitut</vt:lpstr>
      <vt:lpstr>Presentazione standard di PowerPoint</vt:lpstr>
      <vt:lpstr>eTwinning Project Just Like Me</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angela de vito</dc:creator>
  <cp:lastModifiedBy>Winter</cp:lastModifiedBy>
  <cp:revision>44</cp:revision>
  <dcterms:created xsi:type="dcterms:W3CDTF">2016-05-14T11:45:35Z</dcterms:created>
  <dcterms:modified xsi:type="dcterms:W3CDTF">2016-05-15T09:44:52Z</dcterms:modified>
</cp:coreProperties>
</file>