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38" y="80519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eTwinning project 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JUST LIKE ME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Get ready for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Kahoot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The Golden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oose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user\Desktop\New_projects\logo_etwinning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71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New_projects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53" y="80519"/>
            <a:ext cx="1165225" cy="8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3124200"/>
            <a:ext cx="2763982" cy="35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0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ser\Desktop\Golden_goose\20160207_172716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7819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15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 descr="C:\Users\user\Desktop\Golden_goose\20160207_172730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49390" cy="46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user\Desktop\Golden_goose\20160207_172403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343400" cy="64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user\Desktop\Golden_goose\20160207_172421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585855" cy="64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99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Golden_goose\20160207_172445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2" y="457200"/>
            <a:ext cx="4532428" cy="61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Golden_goose\20160207_172459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12" y="457200"/>
            <a:ext cx="4309827" cy="61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0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user\Desktop\Golden_goose\20160207_17261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13412" cy="65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9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Golden_goose\20160207_172623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56007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6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Golden_goose\20160207_172634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2" y="263236"/>
            <a:ext cx="7843364" cy="63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7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Golden_goose\20160207_17264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41327" cy="48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8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user\Desktop\Golden_goose\20160207_172704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" y="228600"/>
            <a:ext cx="7739492" cy="64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73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Golden_goose\20160207_1727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95898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6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eTwinning project  JUST LIKE ME Get ready for Kahoot!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2006-08-16T00:00:00Z</dcterms:created>
  <dcterms:modified xsi:type="dcterms:W3CDTF">2016-02-10T09:51:01Z</dcterms:modified>
</cp:coreProperties>
</file>