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0"/>
  </p:notesMasterIdLst>
  <p:handoutMasterIdLst>
    <p:handoutMasterId r:id="rId31"/>
  </p:handoutMasterIdLst>
  <p:sldIdLst>
    <p:sldId id="257" r:id="rId5"/>
    <p:sldId id="389" r:id="rId6"/>
    <p:sldId id="384" r:id="rId7"/>
    <p:sldId id="317" r:id="rId8"/>
    <p:sldId id="278" r:id="rId9"/>
    <p:sldId id="279"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281" r:id="rId25"/>
    <p:sldId id="406" r:id="rId26"/>
    <p:sldId id="321" r:id="rId27"/>
    <p:sldId id="407" r:id="rId28"/>
    <p:sldId id="391" r:id="rId29"/>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65569-69FD-4553-B00E-B44256B07E81}" v="3" dt="2022-05-05T15:54:16.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725" autoAdjust="0"/>
  </p:normalViewPr>
  <p:slideViewPr>
    <p:cSldViewPr snapToGrid="0">
      <p:cViewPr varScale="1">
        <p:scale>
          <a:sx n="72" d="100"/>
          <a:sy n="72" d="100"/>
        </p:scale>
        <p:origin x="660" y="66"/>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emin sütçü" userId="6bff32cc9b06f8c4" providerId="LiveId" clId="{BBF65569-69FD-4553-B00E-B44256B07E81}"/>
    <pc:docChg chg="custSel modSld">
      <pc:chgData name="yasemin sütçü" userId="6bff32cc9b06f8c4" providerId="LiveId" clId="{BBF65569-69FD-4553-B00E-B44256B07E81}" dt="2022-05-05T15:54:57.833" v="208" actId="20577"/>
      <pc:docMkLst>
        <pc:docMk/>
      </pc:docMkLst>
      <pc:sldChg chg="modSp mod">
        <pc:chgData name="yasemin sütçü" userId="6bff32cc9b06f8c4" providerId="LiveId" clId="{BBF65569-69FD-4553-B00E-B44256B07E81}" dt="2022-05-05T15:54:57.833" v="208" actId="20577"/>
        <pc:sldMkLst>
          <pc:docMk/>
          <pc:sldMk cId="2496947791" sldId="278"/>
        </pc:sldMkLst>
        <pc:spChg chg="mod">
          <ac:chgData name="yasemin sütçü" userId="6bff32cc9b06f8c4" providerId="LiveId" clId="{BBF65569-69FD-4553-B00E-B44256B07E81}" dt="2022-05-05T15:54:57.833" v="208" actId="20577"/>
          <ac:spMkLst>
            <pc:docMk/>
            <pc:sldMk cId="2496947791" sldId="278"/>
            <ac:spMk id="2" creationId="{FCB102D8-1D22-4940-AF19-07CF3A0DC5F4}"/>
          </ac:spMkLst>
        </pc:spChg>
        <pc:spChg chg="mod">
          <ac:chgData name="yasemin sütçü" userId="6bff32cc9b06f8c4" providerId="LiveId" clId="{BBF65569-69FD-4553-B00E-B44256B07E81}" dt="2022-05-05T15:54:43.361" v="202" actId="1076"/>
          <ac:spMkLst>
            <pc:docMk/>
            <pc:sldMk cId="2496947791" sldId="278"/>
            <ac:spMk id="17" creationId="{60152EDC-29D0-4B7C-A896-9EB29AAF11B4}"/>
          </ac:spMkLst>
        </pc:spChg>
        <pc:picChg chg="mod">
          <ac:chgData name="yasemin sütçü" userId="6bff32cc9b06f8c4" providerId="LiveId" clId="{BBF65569-69FD-4553-B00E-B44256B07E81}" dt="2022-05-05T15:54:36.156" v="201" actId="1076"/>
          <ac:picMkLst>
            <pc:docMk/>
            <pc:sldMk cId="2496947791" sldId="278"/>
            <ac:picMk id="6" creationId="{76A8D4D5-8600-4F87-8BDD-D965CCEF453D}"/>
          </ac:picMkLst>
        </pc:picChg>
        <pc:picChg chg="mod">
          <ac:chgData name="yasemin sütçü" userId="6bff32cc9b06f8c4" providerId="LiveId" clId="{BBF65569-69FD-4553-B00E-B44256B07E81}" dt="2022-05-05T15:54:34.420" v="200" actId="1076"/>
          <ac:picMkLst>
            <pc:docMk/>
            <pc:sldMk cId="2496947791" sldId="278"/>
            <ac:picMk id="8" creationId="{A4ED36BE-7708-4951-AB8A-20396FD95F04}"/>
          </ac:picMkLst>
        </pc:picChg>
      </pc:sldChg>
      <pc:sldChg chg="modSp mod">
        <pc:chgData name="yasemin sütçü" userId="6bff32cc9b06f8c4" providerId="LiveId" clId="{BBF65569-69FD-4553-B00E-B44256B07E81}" dt="2022-05-05T15:49:28.326" v="59" actId="20577"/>
        <pc:sldMkLst>
          <pc:docMk/>
          <pc:sldMk cId="2313234867" sldId="389"/>
        </pc:sldMkLst>
        <pc:spChg chg="mod">
          <ac:chgData name="yasemin sütçü" userId="6bff32cc9b06f8c4" providerId="LiveId" clId="{BBF65569-69FD-4553-B00E-B44256B07E81}" dt="2022-05-05T15:49:28.326" v="59" actId="20577"/>
          <ac:spMkLst>
            <pc:docMk/>
            <pc:sldMk cId="2313234867" sldId="389"/>
            <ac:spMk id="3" creationId="{D3B60D6F-4D0F-4D33-B2A7-159C8583FF00}"/>
          </ac:spMkLst>
        </pc:spChg>
      </pc:sldChg>
      <pc:sldChg chg="addSp delSp modSp mod">
        <pc:chgData name="yasemin sütçü" userId="6bff32cc9b06f8c4" providerId="LiveId" clId="{BBF65569-69FD-4553-B00E-B44256B07E81}" dt="2022-05-05T15:52:13.329" v="134" actId="1076"/>
        <pc:sldMkLst>
          <pc:docMk/>
          <pc:sldMk cId="2444780189" sldId="393"/>
        </pc:sldMkLst>
        <pc:spChg chg="add mod">
          <ac:chgData name="yasemin sütçü" userId="6bff32cc9b06f8c4" providerId="LiveId" clId="{BBF65569-69FD-4553-B00E-B44256B07E81}" dt="2022-05-05T15:51:26.039" v="107" actId="1076"/>
          <ac:spMkLst>
            <pc:docMk/>
            <pc:sldMk cId="2444780189" sldId="393"/>
            <ac:spMk id="2" creationId="{54046A8C-408D-7ECC-094A-CC173F326899}"/>
          </ac:spMkLst>
        </pc:spChg>
        <pc:spChg chg="mod">
          <ac:chgData name="yasemin sütçü" userId="6bff32cc9b06f8c4" providerId="LiveId" clId="{BBF65569-69FD-4553-B00E-B44256B07E81}" dt="2022-05-05T15:51:36.322" v="109" actId="113"/>
          <ac:spMkLst>
            <pc:docMk/>
            <pc:sldMk cId="2444780189" sldId="393"/>
            <ac:spMk id="3" creationId="{F6FC83D2-0533-4C26-9105-0CA3618242E1}"/>
          </ac:spMkLst>
        </pc:spChg>
        <pc:spChg chg="add mod">
          <ac:chgData name="yasemin sütçü" userId="6bff32cc9b06f8c4" providerId="LiveId" clId="{BBF65569-69FD-4553-B00E-B44256B07E81}" dt="2022-05-05T15:52:13.329" v="134" actId="1076"/>
          <ac:spMkLst>
            <pc:docMk/>
            <pc:sldMk cId="2444780189" sldId="393"/>
            <ac:spMk id="7" creationId="{B2DAA485-E568-AF29-BD6D-4810C5FA4C79}"/>
          </ac:spMkLst>
        </pc:spChg>
        <pc:picChg chg="del">
          <ac:chgData name="yasemin sütçü" userId="6bff32cc9b06f8c4" providerId="LiveId" clId="{BBF65569-69FD-4553-B00E-B44256B07E81}" dt="2022-05-05T15:50:01.110" v="60" actId="478"/>
          <ac:picMkLst>
            <pc:docMk/>
            <pc:sldMk cId="2444780189" sldId="393"/>
            <ac:picMk id="10" creationId="{7D94DB66-5638-4F22-B9B9-979B1BA11EEA}"/>
          </ac:picMkLst>
        </pc:picChg>
        <pc:picChg chg="mod">
          <ac:chgData name="yasemin sütçü" userId="6bff32cc9b06f8c4" providerId="LiveId" clId="{BBF65569-69FD-4553-B00E-B44256B07E81}" dt="2022-05-05T15:51:11.118" v="106" actId="1076"/>
          <ac:picMkLst>
            <pc:docMk/>
            <pc:sldMk cId="2444780189" sldId="393"/>
            <ac:picMk id="12" creationId="{54921231-E77E-4F9F-83FC-8C1CEF57A46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p>
        </p:txBody>
      </p:sp>
      <p:sp>
        <p:nvSpPr>
          <p:cNvPr id="3" name="Tarih Yer Tutucusu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D42ED23-981A-47F0-A975-9F9DBE60B5D2}" type="datetime1">
              <a:rPr lang="tr-TR" smtClean="0"/>
              <a:t>5.05.2022</a:t>
            </a:fld>
            <a:endParaRPr lang="tr-TR"/>
          </a:p>
        </p:txBody>
      </p:sp>
      <p:sp>
        <p:nvSpPr>
          <p:cNvPr id="4" name="Alt Bilgi Yer Tutucusu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p>
        </p:txBody>
      </p:sp>
      <p:sp>
        <p:nvSpPr>
          <p:cNvPr id="5" name="Slayt Numarası Yer Tutucusu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23CDBB5-5B4A-4483-935D-A73935186B4D}" type="slidenum">
              <a:rPr lang="tr-TR" smtClean="0"/>
              <a:t>‹#›</a:t>
            </a:fld>
            <a:endParaRPr lang="tr-TR"/>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2F25B81-550B-4C70-AB0F-9B1B0907CDCD}" type="datetime1">
              <a:rPr lang="tr-TR" smtClean="0"/>
              <a:t>5.05.2022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a:p>
        </p:txBody>
      </p:sp>
      <p:sp>
        <p:nvSpPr>
          <p:cNvPr id="5" name="Notlar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7CCE34D-CFF1-4FFE-815B-D050E7ED2DFD}" type="slidenum">
              <a:rPr lang="tr-TR" smtClean="0"/>
              <a:t>‹#›</a:t>
            </a:fld>
            <a:endParaRPr lang="tr-TR"/>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5"/>
          </p:nvPr>
        </p:nvSpPr>
        <p:spPr/>
        <p:txBody>
          <a:bodyPr rtlCol="0"/>
          <a:lstStyle/>
          <a:p>
            <a:pPr rtl="0"/>
            <a:fld id="{1983A999-5E0E-42CA-8400-604AE921FF7C}" type="slidenum">
              <a:rPr lang="tr-TR" smtClean="0"/>
              <a:t>1</a:t>
            </a:fld>
            <a:endParaRPr lang="tr-TR"/>
          </a:p>
        </p:txBody>
      </p:sp>
      <p:sp>
        <p:nvSpPr>
          <p:cNvPr id="5" name="Veri Yer Tutucusu 4">
            <a:extLst>
              <a:ext uri="{FF2B5EF4-FFF2-40B4-BE49-F238E27FC236}">
                <a16:creationId xmlns:a16="http://schemas.microsoft.com/office/drawing/2014/main" id="{B00949FC-ED65-4E56-A4EB-BA1B58DAD0E4}"/>
              </a:ext>
            </a:extLst>
          </p:cNvPr>
          <p:cNvSpPr>
            <a:spLocks noGrp="1"/>
          </p:cNvSpPr>
          <p:nvPr>
            <p:ph type="dt" idx="1"/>
          </p:nvPr>
        </p:nvSpPr>
        <p:spPr/>
        <p:txBody>
          <a:bodyPr/>
          <a:lstStyle/>
          <a:p>
            <a:pPr rtl="0"/>
            <a:fld id="{787A58C3-8901-492D-9376-01E59DACC57B}" type="datetime1">
              <a:rPr lang="tr-TR" smtClean="0"/>
              <a:t>5.05.2022</a:t>
            </a:fld>
            <a:endParaRPr lang="tr-TR"/>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5"/>
          </p:nvPr>
        </p:nvSpPr>
        <p:spPr/>
        <p:txBody>
          <a:bodyPr rtlCol="0"/>
          <a:lstStyle/>
          <a:p>
            <a:pPr rtl="0"/>
            <a:fld id="{1983A999-5E0E-42CA-8400-604AE921FF7C}" type="slidenum">
              <a:rPr lang="tr-TR" smtClean="0"/>
              <a:t>3</a:t>
            </a:fld>
            <a:endParaRPr lang="tr-TR"/>
          </a:p>
        </p:txBody>
      </p:sp>
      <p:sp>
        <p:nvSpPr>
          <p:cNvPr id="5" name="Veri Yer Tutucusu 4">
            <a:extLst>
              <a:ext uri="{FF2B5EF4-FFF2-40B4-BE49-F238E27FC236}">
                <a16:creationId xmlns:a16="http://schemas.microsoft.com/office/drawing/2014/main" id="{52D9A3FB-FCE4-43ED-8C12-9181EDF9DCED}"/>
              </a:ext>
            </a:extLst>
          </p:cNvPr>
          <p:cNvSpPr>
            <a:spLocks noGrp="1"/>
          </p:cNvSpPr>
          <p:nvPr>
            <p:ph type="dt" idx="1"/>
          </p:nvPr>
        </p:nvSpPr>
        <p:spPr/>
        <p:txBody>
          <a:bodyPr/>
          <a:lstStyle/>
          <a:p>
            <a:pPr rtl="0"/>
            <a:fld id="{36AB4378-AB29-4F4F-805F-C4E72519CBDA}" type="datetime1">
              <a:rPr lang="tr-TR" smtClean="0"/>
              <a:t>5.05.2022</a:t>
            </a:fld>
            <a:endParaRPr lang="tr-TR"/>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5"/>
          </p:nvPr>
        </p:nvSpPr>
        <p:spPr/>
        <p:txBody>
          <a:bodyPr rtlCol="0"/>
          <a:lstStyle/>
          <a:p>
            <a:pPr rtl="0"/>
            <a:fld id="{1983A999-5E0E-42CA-8400-604AE921FF7C}" type="slidenum">
              <a:rPr lang="tr-TR" smtClean="0"/>
              <a:t>4</a:t>
            </a:fld>
            <a:endParaRPr lang="tr-TR"/>
          </a:p>
        </p:txBody>
      </p:sp>
      <p:sp>
        <p:nvSpPr>
          <p:cNvPr id="5" name="Veri Yer Tutucusu 4">
            <a:extLst>
              <a:ext uri="{FF2B5EF4-FFF2-40B4-BE49-F238E27FC236}">
                <a16:creationId xmlns:a16="http://schemas.microsoft.com/office/drawing/2014/main" id="{400E72E9-DEFC-4D8F-B629-ACDF7B1E1FD0}"/>
              </a:ext>
            </a:extLst>
          </p:cNvPr>
          <p:cNvSpPr>
            <a:spLocks noGrp="1"/>
          </p:cNvSpPr>
          <p:nvPr>
            <p:ph type="dt" idx="1"/>
          </p:nvPr>
        </p:nvSpPr>
        <p:spPr/>
        <p:txBody>
          <a:bodyPr/>
          <a:lstStyle/>
          <a:p>
            <a:pPr rtl="0"/>
            <a:fld id="{BB70F0F3-9AE8-4CF9-AA32-8CF1CD68D989}" type="datetime1">
              <a:rPr lang="tr-TR" smtClean="0"/>
              <a:t>5.05.2022</a:t>
            </a:fld>
            <a:endParaRPr lang="tr-TR"/>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5"/>
          </p:nvPr>
        </p:nvSpPr>
        <p:spPr/>
        <p:txBody>
          <a:bodyPr rtlCol="0"/>
          <a:lstStyle/>
          <a:p>
            <a:pPr rtl="0"/>
            <a:fld id="{1983A999-5E0E-42CA-8400-604AE921FF7C}" type="slidenum">
              <a:rPr lang="tr-TR" smtClean="0"/>
              <a:t>7</a:t>
            </a:fld>
            <a:endParaRPr lang="tr-TR"/>
          </a:p>
        </p:txBody>
      </p:sp>
      <p:sp>
        <p:nvSpPr>
          <p:cNvPr id="5" name="Veri Yer Tutucusu 4">
            <a:extLst>
              <a:ext uri="{FF2B5EF4-FFF2-40B4-BE49-F238E27FC236}">
                <a16:creationId xmlns:a16="http://schemas.microsoft.com/office/drawing/2014/main" id="{400E72E9-DEFC-4D8F-B629-ACDF7B1E1FD0}"/>
              </a:ext>
            </a:extLst>
          </p:cNvPr>
          <p:cNvSpPr>
            <a:spLocks noGrp="1"/>
          </p:cNvSpPr>
          <p:nvPr>
            <p:ph type="dt" idx="1"/>
          </p:nvPr>
        </p:nvSpPr>
        <p:spPr/>
        <p:txBody>
          <a:bodyPr/>
          <a:lstStyle/>
          <a:p>
            <a:pPr rtl="0"/>
            <a:fld id="{BB70F0F3-9AE8-4CF9-AA32-8CF1CD68D989}" type="datetime1">
              <a:rPr lang="tr-TR" smtClean="0"/>
              <a:t>5.05.2022</a:t>
            </a:fld>
            <a:endParaRPr lang="tr-TR"/>
          </a:p>
        </p:txBody>
      </p:sp>
    </p:spTree>
    <p:extLst>
      <p:ext uri="{BB962C8B-B14F-4D97-AF65-F5344CB8AC3E}">
        <p14:creationId xmlns:p14="http://schemas.microsoft.com/office/powerpoint/2010/main" val="4281683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5"/>
          </p:nvPr>
        </p:nvSpPr>
        <p:spPr/>
        <p:txBody>
          <a:bodyPr rtlCol="0"/>
          <a:lstStyle/>
          <a:p>
            <a:pPr rtl="0"/>
            <a:fld id="{1983A999-5E0E-42CA-8400-604AE921FF7C}" type="slidenum">
              <a:rPr lang="tr-TR" smtClean="0"/>
              <a:t>23</a:t>
            </a:fld>
            <a:endParaRPr lang="tr-TR"/>
          </a:p>
        </p:txBody>
      </p:sp>
      <p:sp>
        <p:nvSpPr>
          <p:cNvPr id="5" name="Veri Yer Tutucusu 4">
            <a:extLst>
              <a:ext uri="{FF2B5EF4-FFF2-40B4-BE49-F238E27FC236}">
                <a16:creationId xmlns:a16="http://schemas.microsoft.com/office/drawing/2014/main" id="{2F3AB5F5-E1B7-4F1F-A88A-41A8D7031F70}"/>
              </a:ext>
            </a:extLst>
          </p:cNvPr>
          <p:cNvSpPr>
            <a:spLocks noGrp="1"/>
          </p:cNvSpPr>
          <p:nvPr>
            <p:ph type="dt" idx="1"/>
          </p:nvPr>
        </p:nvSpPr>
        <p:spPr/>
        <p:txBody>
          <a:bodyPr/>
          <a:lstStyle/>
          <a:p>
            <a:pPr rtl="0"/>
            <a:fld id="{4E9BB742-8793-433B-B0E0-891FBEC27B92}" type="datetime1">
              <a:rPr lang="tr-TR" smtClean="0"/>
              <a:t>5.05.2022</a:t>
            </a:fld>
            <a:endParaRPr lang="tr-TR"/>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aşlık">
    <p:spTree>
      <p:nvGrpSpPr>
        <p:cNvPr id="1" name=""/>
        <p:cNvGrpSpPr/>
        <p:nvPr/>
      </p:nvGrpSpPr>
      <p:grpSpPr>
        <a:xfrm>
          <a:off x="0" y="0"/>
          <a:ext cx="0" cy="0"/>
          <a:chOff x="0" y="0"/>
          <a:chExt cx="0" cy="0"/>
        </a:xfrm>
      </p:grpSpPr>
      <p:sp>
        <p:nvSpPr>
          <p:cNvPr id="6" name="Başlık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tr-TR" sz="4800"/>
              <a:t>3DFloat</a:t>
            </a:r>
          </a:p>
        </p:txBody>
      </p:sp>
      <p:sp>
        <p:nvSpPr>
          <p:cNvPr id="14" name="Resim Yer Tutucusu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tr-TR"/>
              <a:t>Resim eklemek için simgeye tıklayın</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nvGrpSpPr>
          <p:cNvPr id="9" name="Gr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Serbest Biçim: Şekil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3" name="Metin Yer Tutucusu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tr-TR"/>
              <a:t>Asıl metin stillerini düzenlemek için tıklayın</a:t>
            </a:r>
          </a:p>
        </p:txBody>
      </p:sp>
    </p:spTree>
    <p:extLst>
      <p:ext uri="{BB962C8B-B14F-4D97-AF65-F5344CB8AC3E}">
        <p14:creationId xmlns:p14="http://schemas.microsoft.com/office/powerpoint/2010/main" val="60094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İçerik 3 sütunu">
    <p:spTree>
      <p:nvGrpSpPr>
        <p:cNvPr id="1" name=""/>
        <p:cNvGrpSpPr/>
        <p:nvPr/>
      </p:nvGrpSpPr>
      <p:grpSpPr>
        <a:xfrm>
          <a:off x="0" y="0"/>
          <a:ext cx="0" cy="0"/>
          <a:chOff x="0" y="0"/>
          <a:chExt cx="0" cy="0"/>
        </a:xfrm>
      </p:grpSpPr>
      <p:grpSp>
        <p:nvGrpSpPr>
          <p:cNvPr id="34" name="Gr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Serbest Form: Şekil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dirty="0"/>
            </a:p>
          </p:txBody>
        </p:sp>
        <p:sp>
          <p:nvSpPr>
            <p:cNvPr id="36" name="Serbest Biçim: Şekil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19" name="Serbest Biçim: Şekil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5" name="Başlık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tr-TR" sz="4800" dirty="0"/>
            </a:lvl1pPr>
          </a:lstStyle>
          <a:p>
            <a:pPr lvl="0" rtl="0">
              <a:lnSpc>
                <a:spcPct val="100000"/>
              </a:lnSpc>
            </a:pPr>
            <a:r>
              <a:rPr lang="tr-TR"/>
              <a:t>Asıl başlık stilini düzenlemek için tıklayın</a:t>
            </a:r>
          </a:p>
        </p:txBody>
      </p:sp>
      <p:sp>
        <p:nvSpPr>
          <p:cNvPr id="16" name="Metin Yer Tutucusu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a:t>Asıl metin stillerini düzenlemek için tıklayın</a:t>
            </a:r>
          </a:p>
        </p:txBody>
      </p:sp>
      <p:sp>
        <p:nvSpPr>
          <p:cNvPr id="17" name="İçerik Yer Tutucusu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22" name="Metin Yer Tutucusu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tr-TR" sz="2000" b="0" cap="all" spc="200" baseline="0" dirty="0">
                <a:solidFill>
                  <a:schemeClr val="tx1"/>
                </a:solidFill>
              </a:defRPr>
            </a:lvl1pPr>
          </a:lstStyle>
          <a:p>
            <a:pPr marL="228600" lvl="0" indent="-228600" rtl="0"/>
            <a:r>
              <a:rPr lang="tr-TR"/>
              <a:t>Asıl metin stillerini düzenlemek için tıklayın</a:t>
            </a:r>
          </a:p>
        </p:txBody>
      </p:sp>
      <p:sp>
        <p:nvSpPr>
          <p:cNvPr id="23" name="İçerik Yer Tutucusu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18" name="Metin Yer Tutucusu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tr-TR" sz="2000" b="0" cap="all" spc="200" baseline="0" dirty="0">
                <a:solidFill>
                  <a:schemeClr val="tx1"/>
                </a:solidFill>
              </a:defRPr>
            </a:lvl1pPr>
          </a:lstStyle>
          <a:p>
            <a:pPr marL="228600" lvl="0" indent="-228600" rtl="0"/>
            <a:r>
              <a:rPr lang="tr-TR"/>
              <a:t>DÜZENLEMEK için tıklayın</a:t>
            </a:r>
          </a:p>
        </p:txBody>
      </p:sp>
      <p:sp>
        <p:nvSpPr>
          <p:cNvPr id="21" name="İçerik Yer Tutucusu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4" name="Tarih Yer Tutucusu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tr-TR"/>
              <a:t>2 Şubat 20XX, Salı</a:t>
            </a:r>
            <a:endParaRPr lang="tr-TR" dirty="0"/>
          </a:p>
        </p:txBody>
      </p:sp>
      <p:sp>
        <p:nvSpPr>
          <p:cNvPr id="5" name="Alt Bilgi Yer Tutucusu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tr-TR"/>
              <a:t>Örnek Alt Bilgi Metni</a:t>
            </a:r>
          </a:p>
        </p:txBody>
      </p:sp>
      <p:sp>
        <p:nvSpPr>
          <p:cNvPr id="6" name="Slayt Numarası Yer Tutucusu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2285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Özet">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tr-TR"/>
              <a:t>Asıl başlık stilini düzenlemek için tıklayın</a:t>
            </a:r>
          </a:p>
        </p:txBody>
      </p:sp>
      <p:sp>
        <p:nvSpPr>
          <p:cNvPr id="10" name="Resim Yer Tutucusu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tr-TR"/>
              <a:t>Resim eklemek için simgeye tıklayın</a:t>
            </a:r>
          </a:p>
        </p:txBody>
      </p:sp>
      <p:sp>
        <p:nvSpPr>
          <p:cNvPr id="7" name="İçerik Yer Tutucusu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tr-TR"/>
              <a:t>Asıl metin stillerini düzenlemek için tıklayın</a:t>
            </a:r>
          </a:p>
        </p:txBody>
      </p:sp>
      <p:sp>
        <p:nvSpPr>
          <p:cNvPr id="2" name="Tarih Yer Tutucusu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tr-TR"/>
              <a:t>2 Şubat 20XX, Salı</a:t>
            </a:r>
          </a:p>
        </p:txBody>
      </p:sp>
      <p:sp>
        <p:nvSpPr>
          <p:cNvPr id="3" name="Alt Bilgi Yer Tutucusu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tr-TR"/>
              <a:t>Örnek Alt Bilgi Metni</a:t>
            </a:r>
          </a:p>
        </p:txBody>
      </p:sp>
      <p:sp>
        <p:nvSpPr>
          <p:cNvPr id="4" name="Slayt Numarası Yer Tutucusu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Tree>
    <p:extLst>
      <p:ext uri="{BB962C8B-B14F-4D97-AF65-F5344CB8AC3E}">
        <p14:creationId xmlns:p14="http://schemas.microsoft.com/office/powerpoint/2010/main" val="1425477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Kapanış">
    <p:spTree>
      <p:nvGrpSpPr>
        <p:cNvPr id="1" name=""/>
        <p:cNvGrpSpPr/>
        <p:nvPr/>
      </p:nvGrpSpPr>
      <p:grpSpPr>
        <a:xfrm>
          <a:off x="0" y="0"/>
          <a:ext cx="0" cy="0"/>
          <a:chOff x="0" y="0"/>
          <a:chExt cx="0" cy="0"/>
        </a:xfrm>
      </p:grpSpPr>
      <p:sp>
        <p:nvSpPr>
          <p:cNvPr id="28" name="Başlık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tr-TR"/>
              <a:t>Asıl başlık stilini düzenlemek için tıklayın</a:t>
            </a:r>
            <a:endParaRPr lang="tr-TR" dirty="0"/>
          </a:p>
        </p:txBody>
      </p:sp>
      <p:sp>
        <p:nvSpPr>
          <p:cNvPr id="31" name="Alt Başlık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tr-TR">
                <a:solidFill>
                  <a:schemeClr val="tx1">
                    <a:alpha val="60000"/>
                  </a:schemeClr>
                </a:solidFill>
              </a:rPr>
              <a:t>Asıl alt başlık stilini düzenlemek için tıklayın</a:t>
            </a:r>
            <a:endParaRPr lang="tr-TR" dirty="0">
              <a:solidFill>
                <a:schemeClr val="tx1">
                  <a:alpha val="60000"/>
                </a:schemeClr>
              </a:solidFill>
            </a:endParaRPr>
          </a:p>
        </p:txBody>
      </p:sp>
      <p:sp>
        <p:nvSpPr>
          <p:cNvPr id="40" name="Resim Yer Tutucusu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tr-TR"/>
              <a:t>Resim eklemek için simgeye tıklayın</a:t>
            </a:r>
            <a:endParaRPr lang="tr-TR" dirty="0"/>
          </a:p>
        </p:txBody>
      </p:sp>
      <p:sp>
        <p:nvSpPr>
          <p:cNvPr id="42" name="Resim Yer Tutucusu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tr-TR"/>
              <a:t>Resim eklemek için simgeye tıklayın</a:t>
            </a:r>
          </a:p>
        </p:txBody>
      </p:sp>
      <p:grpSp>
        <p:nvGrpSpPr>
          <p:cNvPr id="43" name="Gr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Serbest Biçim: Şekil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46" name="Serbest Biçim: Şekil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tr-TR">
                <a:solidFill>
                  <a:schemeClr val="tx1"/>
                </a:solidFill>
              </a:endParaRPr>
            </a:p>
          </p:txBody>
        </p:sp>
      </p:grpSp>
      <p:grpSp>
        <p:nvGrpSpPr>
          <p:cNvPr id="15" name="Gr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Serbest Biçim: Şekil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5" name="Tarih Yer Tutucusu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tr-TR"/>
              <a:t>2 Şubat 20XX, Salı</a:t>
            </a:r>
          </a:p>
        </p:txBody>
      </p:sp>
      <p:sp>
        <p:nvSpPr>
          <p:cNvPr id="6" name="Alt Bilgi Yer Tutucusu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tr-TR"/>
              <a:t>Örnek Alt Bilgi Metni</a:t>
            </a:r>
          </a:p>
        </p:txBody>
      </p:sp>
      <p:sp>
        <p:nvSpPr>
          <p:cNvPr id="7" name="Slayt Numarası Yer Tutucusu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Tree>
    <p:extLst>
      <p:ext uri="{BB962C8B-B14F-4D97-AF65-F5344CB8AC3E}">
        <p14:creationId xmlns:p14="http://schemas.microsoft.com/office/powerpoint/2010/main" val="727319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rtlCol="0" anchor="t" anchorCtr="0">
            <a:noAutofit/>
          </a:bodyPr>
          <a:lstStyle>
            <a:lvl1pPr algn="l">
              <a:lnSpc>
                <a:spcPct val="100000"/>
              </a:lnSpc>
              <a:defRPr sz="6400"/>
            </a:lvl1pPr>
          </a:lstStyle>
          <a:p>
            <a:pPr rtl="0"/>
            <a:r>
              <a:rPr lang="tr-TR"/>
              <a:t>Asıl başlık stilini düzenlemek için tıklayın</a:t>
            </a:r>
            <a:endParaRPr lang="tr-TR" dirty="0"/>
          </a:p>
        </p:txBody>
      </p:sp>
      <p:sp>
        <p:nvSpPr>
          <p:cNvPr id="3" name="Alt Başlık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rtlCol="0">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r-TR"/>
              <a:t>Asıl alt başlık stilini düzenlemek için tıklayın</a:t>
            </a:r>
            <a:endParaRPr lang="tr-TR" dirty="0"/>
          </a:p>
        </p:txBody>
      </p:sp>
      <p:sp>
        <p:nvSpPr>
          <p:cNvPr id="4" name="Tarih Yer Tutucusu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tr-TR"/>
              <a:t>2 Şubat 20XX, Salı</a:t>
            </a:r>
            <a:endParaRPr lang="tr-TR" dirty="0"/>
          </a:p>
        </p:txBody>
      </p:sp>
      <p:sp>
        <p:nvSpPr>
          <p:cNvPr id="5" name="Alt Bilgi Yer Tutucusu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tr-TR"/>
              <a:t>Örnek Alt Bilgi Metni</a:t>
            </a:r>
          </a:p>
        </p:txBody>
      </p:sp>
      <p:sp>
        <p:nvSpPr>
          <p:cNvPr id="6" name="Slayt Numarası Yer Tutucusu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
        <p:nvSpPr>
          <p:cNvPr id="19" name="Serbest Biçim: Şekil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nvGrpSpPr>
          <p:cNvPr id="34" name="Gr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Serbest Form: Şekil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dirty="0"/>
            </a:p>
          </p:txBody>
        </p:sp>
        <p:sp>
          <p:nvSpPr>
            <p:cNvPr id="36" name="Serbest Biçim: Şekil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Tree>
    <p:extLst>
      <p:ext uri="{BB962C8B-B14F-4D97-AF65-F5344CB8AC3E}">
        <p14:creationId xmlns:p14="http://schemas.microsoft.com/office/powerpoint/2010/main" val="3412362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nvGrpSpPr>
          <p:cNvPr id="13" name="Gr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Serbest Biçim: Şekil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2" name="Başlık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rtlCol="0">
            <a:noAutofit/>
          </a:bodyPr>
          <a:lstStyle>
            <a:lvl1pPr>
              <a:lnSpc>
                <a:spcPct val="100000"/>
              </a:lnSpc>
              <a:defRPr/>
            </a:lvl1pPr>
          </a:lstStyle>
          <a:p>
            <a:pPr rtl="0"/>
            <a:r>
              <a:rPr lang="tr-TR"/>
              <a:t>Asıl başlık stilini düzenlemek için tıklayın</a:t>
            </a:r>
            <a:endParaRPr lang="tr-TR" dirty="0"/>
          </a:p>
        </p:txBody>
      </p:sp>
      <p:sp>
        <p:nvSpPr>
          <p:cNvPr id="3" name="İçerik Yer Tutucusu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rtlCol="0">
            <a:noAutofit/>
          </a:body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İçerik Yer Tutucusu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rtlCol="0">
            <a:noAutofit/>
          </a:body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5" name="Tarih Yer Tutucusu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r>
              <a:rPr lang="tr-TR"/>
              <a:t>2 Şubat 20XX, Salı</a:t>
            </a:r>
          </a:p>
        </p:txBody>
      </p:sp>
      <p:sp>
        <p:nvSpPr>
          <p:cNvPr id="6" name="Alt Bilgi Yer Tutucusu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tr-TR"/>
              <a:t>Örnek Alt Bilgi Metni</a:t>
            </a:r>
          </a:p>
        </p:txBody>
      </p:sp>
      <p:sp>
        <p:nvSpPr>
          <p:cNvPr id="7" name="Slayt Numarası Yer Tutucusu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3617165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Tarih Yer Tutucusu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tr-TR"/>
              <a:t>2 Şubat 20XX, Salı</a:t>
            </a:r>
          </a:p>
        </p:txBody>
      </p:sp>
      <p:sp>
        <p:nvSpPr>
          <p:cNvPr id="3" name="Alt Bilgi Yer Tutucusu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tr-TR"/>
              <a:t>Örnek Alt Bilgi Metni</a:t>
            </a:r>
          </a:p>
        </p:txBody>
      </p:sp>
      <p:sp>
        <p:nvSpPr>
          <p:cNvPr id="4" name="Slayt Numarası Yer Tutucusu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3858332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grpSp>
        <p:nvGrpSpPr>
          <p:cNvPr id="8" name="Gr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Serbest Biçim: Şekil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2" name="Başlık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rtlCol="0" anchor="t">
            <a:noAutofit/>
          </a:bodyPr>
          <a:lstStyle>
            <a:lvl1pPr>
              <a:lnSpc>
                <a:spcPct val="100000"/>
              </a:lnSpc>
              <a:defRPr sz="3200"/>
            </a:lvl1pPr>
          </a:lstStyle>
          <a:p>
            <a:pPr rtl="0"/>
            <a:r>
              <a:rPr lang="tr-TR"/>
              <a:t>Asıl başlık stilini düzenlemek için tıklayın</a:t>
            </a:r>
            <a:endParaRPr lang="tr-TR" dirty="0"/>
          </a:p>
        </p:txBody>
      </p:sp>
      <p:sp>
        <p:nvSpPr>
          <p:cNvPr id="3" name="İçerik Yer Tutucusu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rtlCol="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Metin Yer Tutucusu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rtlCol="0">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r-TR"/>
              <a:t>Asıl metin stillerini düzenlemek için tıklayın</a:t>
            </a:r>
          </a:p>
        </p:txBody>
      </p:sp>
      <p:sp>
        <p:nvSpPr>
          <p:cNvPr id="5" name="Tarih Yer Tutucusu 4">
            <a:extLst>
              <a:ext uri="{FF2B5EF4-FFF2-40B4-BE49-F238E27FC236}">
                <a16:creationId xmlns:a16="http://schemas.microsoft.com/office/drawing/2014/main" id="{EBD47AB1-6EB5-4E2C-B4A7-42DC643E9FF9}"/>
              </a:ext>
            </a:extLst>
          </p:cNvPr>
          <p:cNvSpPr>
            <a:spLocks noGrp="1"/>
          </p:cNvSpPr>
          <p:nvPr>
            <p:ph type="dt" sz="half" idx="10"/>
          </p:nvPr>
        </p:nvSpPr>
        <p:spPr/>
        <p:txBody>
          <a:bodyPr rtlCol="0">
            <a:noAutofit/>
          </a:bodyPr>
          <a:lstStyle/>
          <a:p>
            <a:pPr rtl="0"/>
            <a:r>
              <a:rPr lang="tr-TR"/>
              <a:t>2 Şubat 20XX, Salı</a:t>
            </a:r>
          </a:p>
        </p:txBody>
      </p:sp>
      <p:sp>
        <p:nvSpPr>
          <p:cNvPr id="6" name="Alt Bilgi Yer Tutucusu 5">
            <a:extLst>
              <a:ext uri="{FF2B5EF4-FFF2-40B4-BE49-F238E27FC236}">
                <a16:creationId xmlns:a16="http://schemas.microsoft.com/office/drawing/2014/main" id="{5BA9D15F-B6ED-46E1-9840-0B625880EE4B}"/>
              </a:ext>
            </a:extLst>
          </p:cNvPr>
          <p:cNvSpPr>
            <a:spLocks noGrp="1"/>
          </p:cNvSpPr>
          <p:nvPr>
            <p:ph type="ftr" sz="quarter" idx="11"/>
          </p:nvPr>
        </p:nvSpPr>
        <p:spPr/>
        <p:txBody>
          <a:bodyPr rtlCol="0">
            <a:noAutofit/>
          </a:bodyPr>
          <a:lstStyle/>
          <a:p>
            <a:pPr rtl="0"/>
            <a:r>
              <a:rPr lang="tr-TR"/>
              <a:t>Örnek Alt Bilgi Metni</a:t>
            </a:r>
          </a:p>
        </p:txBody>
      </p:sp>
      <p:sp>
        <p:nvSpPr>
          <p:cNvPr id="7" name="Slayt Numarası Yer Tutucusu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983562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Gündem">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tr-TR"/>
              <a:t>Başlık eklemek için tıklayın</a:t>
            </a:r>
          </a:p>
        </p:txBody>
      </p:sp>
      <p:sp>
        <p:nvSpPr>
          <p:cNvPr id="7" name="İçerik Yer Tutucusu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tr-TR" sz="1600"/>
              <a:t>Metin eklemek için tıklayın</a:t>
            </a:r>
          </a:p>
        </p:txBody>
      </p:sp>
      <p:sp>
        <p:nvSpPr>
          <p:cNvPr id="17" name="Resim Yer Tutucusu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tr-TR"/>
              <a:t>Resim eklemek için simgeye tıklayın</a:t>
            </a:r>
          </a:p>
        </p:txBody>
      </p:sp>
      <p:sp>
        <p:nvSpPr>
          <p:cNvPr id="22" name="Resim Yer Tutucusu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tr-TR"/>
              <a:t>Resim eklemek için simgeye tıklayın</a:t>
            </a:r>
          </a:p>
        </p:txBody>
      </p:sp>
      <p:sp>
        <p:nvSpPr>
          <p:cNvPr id="25" name="Resim Yer Tutucusu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tr-TR"/>
              <a:t>Resim eklemek için simgeye tıklayın</a:t>
            </a:r>
          </a:p>
        </p:txBody>
      </p:sp>
      <p:sp>
        <p:nvSpPr>
          <p:cNvPr id="2" name="Tarih Yer Tutucusu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tr-TR"/>
              <a:t>2 Şubat 20XX, Salı</a:t>
            </a:r>
          </a:p>
        </p:txBody>
      </p:sp>
      <p:sp>
        <p:nvSpPr>
          <p:cNvPr id="3" name="Alt Bilgi Yer Tutucusu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tr-TR"/>
              <a:t>Örnek Alt Bilgi Metni</a:t>
            </a:r>
          </a:p>
        </p:txBody>
      </p:sp>
      <p:sp>
        <p:nvSpPr>
          <p:cNvPr id="4" name="Slayt Numarası Yer Tutucusu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nvGrpSpPr>
          <p:cNvPr id="10" name="Gr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Serbest Biçim: Şekil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dirty="0"/>
            </a:p>
          </p:txBody>
        </p:sp>
      </p:grpSp>
    </p:spTree>
    <p:extLst>
      <p:ext uri="{BB962C8B-B14F-4D97-AF65-F5344CB8AC3E}">
        <p14:creationId xmlns:p14="http://schemas.microsoft.com/office/powerpoint/2010/main" val="428412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Giriş">
    <p:spTree>
      <p:nvGrpSpPr>
        <p:cNvPr id="1" name=""/>
        <p:cNvGrpSpPr/>
        <p:nvPr/>
      </p:nvGrpSpPr>
      <p:grpSpPr>
        <a:xfrm>
          <a:off x="0" y="0"/>
          <a:ext cx="0" cy="0"/>
          <a:chOff x="0" y="0"/>
          <a:chExt cx="0" cy="0"/>
        </a:xfrm>
      </p:grpSpPr>
      <p:sp>
        <p:nvSpPr>
          <p:cNvPr id="9" name="Başlık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tr-TR"/>
              <a:t>Asıl başlık stilini düzenlemek için tıklayın</a:t>
            </a:r>
            <a:endParaRPr lang="tr-TR" dirty="0"/>
          </a:p>
        </p:txBody>
      </p:sp>
      <p:sp>
        <p:nvSpPr>
          <p:cNvPr id="12" name="Resim Yer Tutucusu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tr-TR"/>
              <a:t>Resim eklemek için simgeye tıklayın</a:t>
            </a:r>
          </a:p>
        </p:txBody>
      </p:sp>
      <p:sp>
        <p:nvSpPr>
          <p:cNvPr id="18" name="Resim Yer Tutucusu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tr-TR"/>
              <a:t>Resim eklemek için simgeye tıklayın</a:t>
            </a:r>
          </a:p>
        </p:txBody>
      </p:sp>
      <p:sp>
        <p:nvSpPr>
          <p:cNvPr id="19" name="Resim Yer Tutucusu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tr-TR"/>
              <a:t>Resim eklemek için simgeye tıklayın</a:t>
            </a:r>
          </a:p>
        </p:txBody>
      </p:sp>
      <p:sp>
        <p:nvSpPr>
          <p:cNvPr id="20" name="Resim Yer Tutucusu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tr-TR"/>
              <a:t>Resim eklemek için simgeye tıklayın</a:t>
            </a:r>
          </a:p>
        </p:txBody>
      </p:sp>
      <p:sp>
        <p:nvSpPr>
          <p:cNvPr id="2" name="Tarih Yer Tutucusu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tr-TR"/>
              <a:t>2 Şubat 20XX, Salı</a:t>
            </a:r>
          </a:p>
        </p:txBody>
      </p:sp>
      <p:sp>
        <p:nvSpPr>
          <p:cNvPr id="3" name="Alt Bilgi Yer Tutucusu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tr-TR"/>
              <a:t>Örnek Alt Bilgi Metni</a:t>
            </a:r>
          </a:p>
        </p:txBody>
      </p:sp>
      <p:sp>
        <p:nvSpPr>
          <p:cNvPr id="4" name="Slayt Numarası Yer Tutucusu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
        <p:nvSpPr>
          <p:cNvPr id="11" name="İçerik Yer Tutucusu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tr-TR"/>
              <a:t>Asıl metin stillerini düzenlemek için tıklayın</a:t>
            </a:r>
          </a:p>
        </p:txBody>
      </p:sp>
    </p:spTree>
    <p:extLst>
      <p:ext uri="{BB962C8B-B14F-4D97-AF65-F5344CB8AC3E}">
        <p14:creationId xmlns:p14="http://schemas.microsoft.com/office/powerpoint/2010/main" val="2570260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ölüm sonu">
    <p:bg>
      <p:bgRef idx="1001">
        <a:schemeClr val="bg1"/>
      </p:bgRef>
    </p:bg>
    <p:spTree>
      <p:nvGrpSpPr>
        <p:cNvPr id="1" name=""/>
        <p:cNvGrpSpPr/>
        <p:nvPr/>
      </p:nvGrpSpPr>
      <p:grpSpPr>
        <a:xfrm>
          <a:off x="0" y="0"/>
          <a:ext cx="0" cy="0"/>
          <a:chOff x="0" y="0"/>
          <a:chExt cx="0" cy="0"/>
        </a:xfrm>
      </p:grpSpPr>
      <p:sp>
        <p:nvSpPr>
          <p:cNvPr id="8" name="Resim Yer Tutucusu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tr-TR"/>
              <a:t>Resim eklemek için simgeye tıklayın</a:t>
            </a:r>
          </a:p>
        </p:txBody>
      </p:sp>
      <p:sp>
        <p:nvSpPr>
          <p:cNvPr id="4" name="Tarih Yer Tutucusu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tr-TR" smtClean="0"/>
              <a:t>‹#›</a:t>
            </a:fld>
            <a:endParaRPr lang="tr-TR"/>
          </a:p>
        </p:txBody>
      </p:sp>
      <p:sp>
        <p:nvSpPr>
          <p:cNvPr id="13" name="Dikdörtgen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14" name="Dikdörtgen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15" name="Başlık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tr-TR"/>
              <a:t>Asıl başlık stilini düzenlemek için tıklayın</a:t>
            </a:r>
            <a:endParaRPr lang="tr-TR" dirty="0"/>
          </a:p>
        </p:txBody>
      </p:sp>
      <p:sp>
        <p:nvSpPr>
          <p:cNvPr id="16" name="Alt Başlık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tr-TR">
                <a:solidFill>
                  <a:schemeClr val="tx1">
                    <a:alpha val="60000"/>
                  </a:schemeClr>
                </a:solidFill>
              </a:rPr>
              <a:t>Asıl alt başlık stilini düzenlemek için tıklayın</a:t>
            </a:r>
            <a:endParaRPr lang="tr-TR"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ölüm sonu">
    <p:bg>
      <p:bgRef idx="1001">
        <a:schemeClr val="bg1"/>
      </p:bgRef>
    </p:bg>
    <p:spTree>
      <p:nvGrpSpPr>
        <p:cNvPr id="1" name=""/>
        <p:cNvGrpSpPr/>
        <p:nvPr/>
      </p:nvGrpSpPr>
      <p:grpSpPr>
        <a:xfrm>
          <a:off x="0" y="0"/>
          <a:ext cx="0" cy="0"/>
          <a:chOff x="0" y="0"/>
          <a:chExt cx="0" cy="0"/>
        </a:xfrm>
      </p:grpSpPr>
      <p:sp>
        <p:nvSpPr>
          <p:cNvPr id="8" name="Resim Yer Tutucusu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tr-TR"/>
              <a:t>Resim eklemek için simgeye tıklayın</a:t>
            </a:r>
          </a:p>
        </p:txBody>
      </p:sp>
      <p:sp>
        <p:nvSpPr>
          <p:cNvPr id="16" name="Alt Başlık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tr-TR">
                <a:solidFill>
                  <a:schemeClr val="tx1">
                    <a:alpha val="60000"/>
                  </a:schemeClr>
                </a:solidFill>
              </a:rPr>
              <a:t>Asıl alt başlık stilini düzenlemek için tıklayın</a:t>
            </a:r>
            <a:endParaRPr lang="tr-TR" dirty="0">
              <a:solidFill>
                <a:schemeClr val="tx1">
                  <a:alpha val="60000"/>
                </a:schemeClr>
              </a:solidFill>
            </a:endParaRPr>
          </a:p>
        </p:txBody>
      </p:sp>
      <p:sp>
        <p:nvSpPr>
          <p:cNvPr id="15" name="Başlık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tr-TR"/>
              <a:t>Asıl başlık stilini düzenlemek için tıklayın</a:t>
            </a:r>
            <a:endParaRPr lang="tr-TR"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Grafik Tablosu Zaman Çizelgesi">
    <p:spTree>
      <p:nvGrpSpPr>
        <p:cNvPr id="1" name=""/>
        <p:cNvGrpSpPr/>
        <p:nvPr/>
      </p:nvGrpSpPr>
      <p:grpSpPr>
        <a:xfrm>
          <a:off x="0" y="0"/>
          <a:ext cx="0" cy="0"/>
          <a:chOff x="0" y="0"/>
          <a:chExt cx="0" cy="0"/>
        </a:xfrm>
      </p:grpSpPr>
      <p:grpSp>
        <p:nvGrpSpPr>
          <p:cNvPr id="12" name="Gr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Serbest Biçim: Şekil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6" name="Serbest Biçim: Şekil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dirty="0">
                <a:solidFill>
                  <a:schemeClr val="tx1"/>
                </a:solidFill>
              </a:endParaRPr>
            </a:p>
          </p:txBody>
        </p:sp>
      </p:grpSp>
      <p:sp>
        <p:nvSpPr>
          <p:cNvPr id="2" name="Başlık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tr-TR" dirty="0"/>
            </a:lvl1pPr>
          </a:lstStyle>
          <a:p>
            <a:pPr lvl="0" rtl="0">
              <a:lnSpc>
                <a:spcPct val="100000"/>
              </a:lnSpc>
            </a:pPr>
            <a:r>
              <a:rPr lang="tr-TR"/>
              <a:t>Asıl başlık stilini düzenlemek için tıklayın</a:t>
            </a:r>
          </a:p>
        </p:txBody>
      </p:sp>
      <p:sp>
        <p:nvSpPr>
          <p:cNvPr id="3" name="İçerik Yer Tutucusu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rtlCol="0">
            <a:noAutofit/>
          </a:body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endParaRPr lang="tr-TR" dirty="0"/>
          </a:p>
        </p:txBody>
      </p:sp>
      <p:sp>
        <p:nvSpPr>
          <p:cNvPr id="4" name="Tarih Yer Tutucusu 3">
            <a:extLst>
              <a:ext uri="{FF2B5EF4-FFF2-40B4-BE49-F238E27FC236}">
                <a16:creationId xmlns:a16="http://schemas.microsoft.com/office/drawing/2014/main" id="{4D4EE704-5DCA-484E-85E0-0E3A7B1C5046}"/>
              </a:ext>
            </a:extLst>
          </p:cNvPr>
          <p:cNvSpPr>
            <a:spLocks noGrp="1"/>
          </p:cNvSpPr>
          <p:nvPr>
            <p:ph type="dt" sz="half" idx="10"/>
          </p:nvPr>
        </p:nvSpPr>
        <p:spPr/>
        <p:txBody>
          <a:bodyPr rtlCol="0">
            <a:noAutofit/>
          </a:bodyPr>
          <a:lstStyle/>
          <a:p>
            <a:pPr rtl="0"/>
            <a:r>
              <a:rPr lang="tr-TR"/>
              <a:t>2 Şubat 20XX, Salı</a:t>
            </a:r>
          </a:p>
        </p:txBody>
      </p:sp>
      <p:sp>
        <p:nvSpPr>
          <p:cNvPr id="5" name="Alt Bilgi Yer Tutucusu 4">
            <a:extLst>
              <a:ext uri="{FF2B5EF4-FFF2-40B4-BE49-F238E27FC236}">
                <a16:creationId xmlns:a16="http://schemas.microsoft.com/office/drawing/2014/main" id="{4CA69B66-1C18-44A2-93F7-97DED26F24AB}"/>
              </a:ext>
            </a:extLst>
          </p:cNvPr>
          <p:cNvSpPr>
            <a:spLocks noGrp="1"/>
          </p:cNvSpPr>
          <p:nvPr>
            <p:ph type="ftr" sz="quarter" idx="11"/>
          </p:nvPr>
        </p:nvSpPr>
        <p:spPr/>
        <p:txBody>
          <a:bodyPr rtlCol="0">
            <a:noAutofit/>
          </a:bodyPr>
          <a:lstStyle/>
          <a:p>
            <a:pPr rtl="0"/>
            <a:r>
              <a:rPr lang="tr-TR"/>
              <a:t>Örnek Alt Bilgi Metni</a:t>
            </a:r>
          </a:p>
        </p:txBody>
      </p:sp>
      <p:sp>
        <p:nvSpPr>
          <p:cNvPr id="6" name="Slayt Numarası Yer Tutucusu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3616071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Alıntı">
    <p:spTree>
      <p:nvGrpSpPr>
        <p:cNvPr id="1" name=""/>
        <p:cNvGrpSpPr/>
        <p:nvPr/>
      </p:nvGrpSpPr>
      <p:grpSpPr>
        <a:xfrm>
          <a:off x="0" y="0"/>
          <a:ext cx="0" cy="0"/>
          <a:chOff x="0" y="0"/>
          <a:chExt cx="0" cy="0"/>
        </a:xfrm>
      </p:grpSpPr>
      <p:sp>
        <p:nvSpPr>
          <p:cNvPr id="5" name="Başlık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tr-TR"/>
              <a:t>Asıl başlık stilini düzenlemek için tıklayın</a:t>
            </a:r>
            <a:endParaRPr lang="tr-TR" dirty="0"/>
          </a:p>
        </p:txBody>
      </p:sp>
      <p:grpSp>
        <p:nvGrpSpPr>
          <p:cNvPr id="8" name="Gr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Serbest 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0" name="Serbest 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1" name="Serbest 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7" name="İçerik Yer Tutucusu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tr-TR"/>
              <a:t>Asıl metin stillerini düzenlemek için tıklayın</a:t>
            </a:r>
          </a:p>
        </p:txBody>
      </p:sp>
      <p:sp>
        <p:nvSpPr>
          <p:cNvPr id="15" name="Resim Yer Tutucusu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tr-TR"/>
              <a:t>Resim eklemek için simgeye tıklayın</a:t>
            </a:r>
          </a:p>
        </p:txBody>
      </p:sp>
      <p:sp>
        <p:nvSpPr>
          <p:cNvPr id="2" name="Tarih Yer Tutucusu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tr-TR"/>
              <a:t>2 Şubat 20XX, Salı</a:t>
            </a:r>
          </a:p>
        </p:txBody>
      </p:sp>
      <p:sp>
        <p:nvSpPr>
          <p:cNvPr id="3" name="Alt Bilgi Yer Tutucusu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tr-TR"/>
              <a:t>Örnek Alt Bilgi Metni</a:t>
            </a:r>
          </a:p>
        </p:txBody>
      </p:sp>
      <p:sp>
        <p:nvSpPr>
          <p:cNvPr id="4" name="Slayt Numarası Yer Tutucusu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3063087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Ekip">
    <p:spTree>
      <p:nvGrpSpPr>
        <p:cNvPr id="1" name=""/>
        <p:cNvGrpSpPr/>
        <p:nvPr/>
      </p:nvGrpSpPr>
      <p:grpSpPr>
        <a:xfrm>
          <a:off x="0" y="0"/>
          <a:ext cx="0" cy="0"/>
          <a:chOff x="0" y="0"/>
          <a:chExt cx="0" cy="0"/>
        </a:xfrm>
      </p:grpSpPr>
      <p:sp>
        <p:nvSpPr>
          <p:cNvPr id="16" name="Dikdörtgen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40" name="Başlık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tr-TR"/>
              <a:t>Ekip</a:t>
            </a:r>
          </a:p>
        </p:txBody>
      </p:sp>
      <p:grpSp>
        <p:nvGrpSpPr>
          <p:cNvPr id="51" name="Gr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Serbest Biçim: Şekil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a:p>
          </p:txBody>
        </p:sp>
        <p:sp>
          <p:nvSpPr>
            <p:cNvPr id="53" name="Serbest Biçim: Şekil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p:nvSpPr>
          <p:cNvPr id="56" name="Resim Yer Tutucusu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tr-TR"/>
              <a:t>Resim eklemek için simgeye tıklayın</a:t>
            </a:r>
          </a:p>
        </p:txBody>
      </p:sp>
      <p:sp>
        <p:nvSpPr>
          <p:cNvPr id="57" name="Resim Yer Tutucusu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tr-TR"/>
              <a:t>Resim eklemek için simgeye tıklayın</a:t>
            </a:r>
          </a:p>
        </p:txBody>
      </p:sp>
      <p:sp>
        <p:nvSpPr>
          <p:cNvPr id="58" name="Resim Yer Tutucusu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tr-TR"/>
              <a:t>Resim eklemek için simgeye tıklayın</a:t>
            </a:r>
            <a:endParaRPr lang="tr-TR" dirty="0"/>
          </a:p>
        </p:txBody>
      </p:sp>
      <p:sp>
        <p:nvSpPr>
          <p:cNvPr id="59" name="Resim Yer Tutucusu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tr-TR"/>
              <a:t>Resim eklemek için simgeye tıklayın</a:t>
            </a:r>
          </a:p>
        </p:txBody>
      </p:sp>
      <p:sp>
        <p:nvSpPr>
          <p:cNvPr id="63" name="Metin Yer Tutucusu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tr-TR"/>
              <a:t>Ad</a:t>
            </a:r>
          </a:p>
        </p:txBody>
      </p:sp>
      <p:sp>
        <p:nvSpPr>
          <p:cNvPr id="61" name="Metin Yer Tutucusu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tr-TR"/>
              <a:t>Başlık</a:t>
            </a:r>
          </a:p>
        </p:txBody>
      </p:sp>
      <p:sp>
        <p:nvSpPr>
          <p:cNvPr id="65" name="Metin Yer Tutucusu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tr-TR"/>
              <a:t>Ad</a:t>
            </a:r>
          </a:p>
        </p:txBody>
      </p:sp>
      <p:sp>
        <p:nvSpPr>
          <p:cNvPr id="64" name="Metin Yer Tutucusu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tr-TR"/>
              <a:t>Başlık</a:t>
            </a:r>
          </a:p>
        </p:txBody>
      </p:sp>
      <p:sp>
        <p:nvSpPr>
          <p:cNvPr id="67" name="Metin Yer Tutucusu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tr-TR"/>
              <a:t>Ad</a:t>
            </a:r>
          </a:p>
        </p:txBody>
      </p:sp>
      <p:sp>
        <p:nvSpPr>
          <p:cNvPr id="66" name="Metin Yer Tutucusu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tr-TR"/>
              <a:t>Başlık</a:t>
            </a:r>
          </a:p>
        </p:txBody>
      </p:sp>
      <p:sp>
        <p:nvSpPr>
          <p:cNvPr id="69" name="Metin Yer Tutucusu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tr-TR"/>
              <a:t>Ad</a:t>
            </a:r>
          </a:p>
        </p:txBody>
      </p:sp>
      <p:sp>
        <p:nvSpPr>
          <p:cNvPr id="68" name="Metin Yer Tutucusu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tr-TR"/>
              <a:t>Başlık</a:t>
            </a:r>
          </a:p>
        </p:txBody>
      </p:sp>
      <p:sp>
        <p:nvSpPr>
          <p:cNvPr id="4" name="Tarih Yer Tutucusu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tr-TR"/>
              <a:t>2 Şubat 20XX, Salı</a:t>
            </a:r>
            <a:endParaRPr lang="tr-TR" dirty="0"/>
          </a:p>
        </p:txBody>
      </p:sp>
      <p:sp>
        <p:nvSpPr>
          <p:cNvPr id="5" name="Alt Bilgi Yer Tutucusu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tr-TR"/>
              <a:t>Örnek Alt Bilgi Metni</a:t>
            </a:r>
          </a:p>
        </p:txBody>
      </p:sp>
      <p:sp>
        <p:nvSpPr>
          <p:cNvPr id="6" name="Slayt Numarası Yer Tutucusu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371577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İçerik 2 sütunu (karşılaştırma slaydı)">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11" name="Dikdörtgen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tr-TR"/>
          </a:p>
        </p:txBody>
      </p:sp>
      <p:sp>
        <p:nvSpPr>
          <p:cNvPr id="2" name="Başlık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tr-TR" sz="4800" dirty="0"/>
            </a:lvl1pPr>
          </a:lstStyle>
          <a:p>
            <a:pPr lvl="0" rtl="0">
              <a:lnSpc>
                <a:spcPct val="100000"/>
              </a:lnSpc>
            </a:pPr>
            <a:r>
              <a:rPr lang="tr-TR"/>
              <a:t>Asıl başlık stilini düzenlemek için tıklayın</a:t>
            </a:r>
          </a:p>
        </p:txBody>
      </p:sp>
      <p:sp>
        <p:nvSpPr>
          <p:cNvPr id="3" name="Metin Yer Tutucusu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rtlCol="0"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a:t>Asıl metin stillerini düzenlemek için tıklayın</a:t>
            </a:r>
          </a:p>
        </p:txBody>
      </p:sp>
      <p:sp>
        <p:nvSpPr>
          <p:cNvPr id="4" name="İçerik Yer Tutucusu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5" name="Metin Yer Tutucusu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tr-TR" sz="1400" b="0" cap="all" spc="200" baseline="0" dirty="0">
                <a:solidFill>
                  <a:schemeClr val="tx1"/>
                </a:solidFill>
              </a:defRPr>
            </a:lvl1pPr>
          </a:lstStyle>
          <a:p>
            <a:pPr marL="228600" lvl="0" indent="-228600" rtl="0"/>
            <a:r>
              <a:rPr lang="tr-TR"/>
              <a:t>Asıl metin stillerini düzenlemek için tıklayın</a:t>
            </a:r>
          </a:p>
        </p:txBody>
      </p:sp>
      <p:sp>
        <p:nvSpPr>
          <p:cNvPr id="6" name="İçerik Yer Tutucusu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rtlCol="0">
            <a:noAutofit/>
          </a:bodyPr>
          <a:lstStyle>
            <a:lvl1pPr>
              <a:defRPr sz="2400"/>
            </a:lvl1pPr>
            <a:lvl2pPr>
              <a:defRPr sz="1600"/>
            </a:lvl2pPr>
            <a:lvl3pPr>
              <a:defRPr sz="1600"/>
            </a:lvl3pPr>
            <a:lvl4pPr>
              <a:defRPr sz="1600"/>
            </a:lvl4pPr>
            <a:lvl5pPr>
              <a:defRPr sz="1600"/>
            </a:lvl5p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7" name="Tarih Yer Tutucusu 6">
            <a:extLst>
              <a:ext uri="{FF2B5EF4-FFF2-40B4-BE49-F238E27FC236}">
                <a16:creationId xmlns:a16="http://schemas.microsoft.com/office/drawing/2014/main" id="{DDCDCD5B-3F26-4AFA-8BD4-E5D8DD2AF494}"/>
              </a:ext>
            </a:extLst>
          </p:cNvPr>
          <p:cNvSpPr>
            <a:spLocks noGrp="1"/>
          </p:cNvSpPr>
          <p:nvPr>
            <p:ph type="dt" sz="half" idx="10"/>
          </p:nvPr>
        </p:nvSpPr>
        <p:spPr/>
        <p:txBody>
          <a:bodyPr rtlCol="0">
            <a:noAutofit/>
          </a:bodyPr>
          <a:lstStyle/>
          <a:p>
            <a:pPr rtl="0"/>
            <a:r>
              <a:rPr lang="tr-TR"/>
              <a:t>2 Şubat 20XX, Salı</a:t>
            </a:r>
          </a:p>
        </p:txBody>
      </p:sp>
      <p:sp>
        <p:nvSpPr>
          <p:cNvPr id="8" name="Alt Bilgi Yer Tutucusu 7">
            <a:extLst>
              <a:ext uri="{FF2B5EF4-FFF2-40B4-BE49-F238E27FC236}">
                <a16:creationId xmlns:a16="http://schemas.microsoft.com/office/drawing/2014/main" id="{3D10D1EE-83A0-4FB5-9B25-8A73DE891A87}"/>
              </a:ext>
            </a:extLst>
          </p:cNvPr>
          <p:cNvSpPr>
            <a:spLocks noGrp="1"/>
          </p:cNvSpPr>
          <p:nvPr>
            <p:ph type="ftr" sz="quarter" idx="11"/>
          </p:nvPr>
        </p:nvSpPr>
        <p:spPr/>
        <p:txBody>
          <a:bodyPr rtlCol="0">
            <a:noAutofit/>
          </a:bodyPr>
          <a:lstStyle/>
          <a:p>
            <a:pPr rtl="0"/>
            <a:r>
              <a:rPr lang="tr-TR"/>
              <a:t>Örnek Alt Bilgi Metni</a:t>
            </a:r>
          </a:p>
        </p:txBody>
      </p:sp>
      <p:sp>
        <p:nvSpPr>
          <p:cNvPr id="9" name="Slayt Numarası Yer Tutucusu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rtlCol="0">
            <a:noAutofit/>
          </a:bodyPr>
          <a:lstStyle/>
          <a:p>
            <a:pPr rtl="0"/>
            <a:fld id="{DBA1B0FB-D917-4C8C-928F-313BD683BF39}" type="slidenum">
              <a:rPr lang="tr-TR" smtClean="0"/>
              <a:t>‹#›</a:t>
            </a:fld>
            <a:endParaRPr lang="tr-TR"/>
          </a:p>
        </p:txBody>
      </p:sp>
    </p:spTree>
    <p:extLst>
      <p:ext uri="{BB962C8B-B14F-4D97-AF65-F5344CB8AC3E}">
        <p14:creationId xmlns:p14="http://schemas.microsoft.com/office/powerpoint/2010/main" val="670392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rtl="0">
              <a:lnSpc>
                <a:spcPct val="100000"/>
              </a:lnSpc>
            </a:pPr>
            <a:r>
              <a:rPr lang="tr-TR" dirty="0"/>
              <a:t>Asıl başlık stilini düzenlemek için tıklayın</a:t>
            </a:r>
          </a:p>
        </p:txBody>
      </p:sp>
      <p:sp>
        <p:nvSpPr>
          <p:cNvPr id="3" name="Metin Yer Tutucusu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rtl="0"/>
            <a:r>
              <a:rPr lang="tr-TR"/>
              <a:t>Asıl metin stillerini düzenlemek için tıklayın</a:t>
            </a:r>
          </a:p>
          <a:p>
            <a:pPr lvl="1" rtl="0"/>
            <a:r>
              <a:rPr lang="tr-TR"/>
              <a:t>İkinci düzey</a:t>
            </a:r>
          </a:p>
          <a:p>
            <a:pPr lvl="2" rtl="0"/>
            <a:r>
              <a:rPr lang="tr-TR"/>
              <a:t>Üçüncü düzey</a:t>
            </a:r>
          </a:p>
          <a:p>
            <a:pPr lvl="3" rtl="0"/>
            <a:r>
              <a:rPr lang="tr-TR"/>
              <a:t>Dördüncü düzey</a:t>
            </a:r>
          </a:p>
          <a:p>
            <a:pPr lvl="4" rtl="0"/>
            <a:r>
              <a:rPr lang="tr-TR"/>
              <a:t>Beşinci düzey</a:t>
            </a:r>
          </a:p>
        </p:txBody>
      </p:sp>
      <p:sp>
        <p:nvSpPr>
          <p:cNvPr id="4" name="Tarih Yer Tutucusu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tr-TR"/>
              <a:t>2 Şubat 20XX, Salı</a:t>
            </a:r>
            <a:endParaRPr lang="tr-TR" dirty="0"/>
          </a:p>
        </p:txBody>
      </p:sp>
      <p:sp>
        <p:nvSpPr>
          <p:cNvPr id="5" name="Alt Bilgi Yer Tutucusu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pPr rtl="0"/>
            <a:r>
              <a:rPr lang="tr-TR"/>
              <a:t>Örnek Alt Bilgi Metni</a:t>
            </a:r>
            <a:endParaRPr lang="tr-TR" dirty="0"/>
          </a:p>
        </p:txBody>
      </p:sp>
      <p:sp>
        <p:nvSpPr>
          <p:cNvPr id="6" name="Slayt Numarası Yer Tutucusu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pPr rtl="0"/>
            <a:fld id="{DBA1B0FB-D917-4C8C-928F-313BD683BF39}" type="slidenum">
              <a:rPr lang="tr-TR" smtClean="0"/>
              <a:pPr/>
              <a:t>‹#›</a:t>
            </a:fld>
            <a:endParaRPr lang="tr-TR"/>
          </a:p>
        </p:txBody>
      </p:sp>
    </p:spTree>
    <p:extLst>
      <p:ext uri="{BB962C8B-B14F-4D97-AF65-F5344CB8AC3E}">
        <p14:creationId xmlns:p14="http://schemas.microsoft.com/office/powerpoint/2010/main" val="2521255718"/>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33" r:id="rId3"/>
    <p:sldLayoutId id="2147483687" r:id="rId4"/>
    <p:sldLayoutId id="2147483734" r:id="rId5"/>
    <p:sldLayoutId id="2147483686" r:id="rId6"/>
    <p:sldLayoutId id="2147483696" r:id="rId7"/>
    <p:sldLayoutId id="2147483707" r:id="rId8"/>
    <p:sldLayoutId id="2147483689" r:id="rId9"/>
    <p:sldLayoutId id="2147483697" r:id="rId10"/>
    <p:sldLayoutId id="2147483731" r:id="rId11"/>
    <p:sldLayoutId id="2147483693" r:id="rId12"/>
    <p:sldLayoutId id="2147483685" r:id="rId13"/>
    <p:sldLayoutId id="2147483688" r:id="rId14"/>
    <p:sldLayoutId id="2147483691" r:id="rId15"/>
    <p:sldLayoutId id="2147483692"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p:txStyles>
    <p:titleStyle>
      <a:lvl1pPr algn="l" defTabSz="914400" rtl="0" eaLnBrk="1" latinLnBrk="0" hangingPunct="1">
        <a:lnSpc>
          <a:spcPct val="90000"/>
        </a:lnSpc>
        <a:spcBef>
          <a:spcPct val="0"/>
        </a:spcBef>
        <a:buNone/>
        <a:defRPr lang="tr-TR" sz="4800" kern="1200" dirty="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video" Target="https://www.youtube.com/embed/kffndo2CC88?feature=oembed" TargetMode="Externa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video" Target="https://www.youtube.com/embed/E51RkgT9iK4?feature=oembed" TargetMode="External"/><Relationship Id="rId5" Type="http://schemas.openxmlformats.org/officeDocument/2006/relationships/image" Target="../media/image4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9.jp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video" Target="https://www.youtube.com/embed/wWp6V7CyXiA?feature=oembed" TargetMode="External"/><Relationship Id="rId1" Type="http://schemas.openxmlformats.org/officeDocument/2006/relationships/video" Target="https://www.youtube.com/embed/Hcm4nY45UAs?feature=oembed" TargetMode="External"/><Relationship Id="rId6" Type="http://schemas.openxmlformats.org/officeDocument/2006/relationships/image" Target="../media/image17.jpe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6E938C-9D94-4B05-979A-D39FFC457291}"/>
              </a:ext>
            </a:extLst>
          </p:cNvPr>
          <p:cNvSpPr>
            <a:spLocks noGrp="1"/>
          </p:cNvSpPr>
          <p:nvPr>
            <p:ph type="ctrTitle"/>
          </p:nvPr>
        </p:nvSpPr>
        <p:spPr>
          <a:xfrm>
            <a:off x="7999414" y="1051551"/>
            <a:ext cx="3565524" cy="2384898"/>
          </a:xfrm>
        </p:spPr>
        <p:txBody>
          <a:bodyPr rtlCol="0" anchor="b" anchorCtr="0">
            <a:normAutofit/>
          </a:bodyPr>
          <a:lstStyle/>
          <a:p>
            <a:pPr rtl="0"/>
            <a:r>
              <a:rPr lang="tr-TR" dirty="0"/>
              <a:t>WEB2 TOOLS</a:t>
            </a:r>
          </a:p>
        </p:txBody>
      </p:sp>
      <p:pic>
        <p:nvPicPr>
          <p:cNvPr id="14" name="Resim Yer Tutucusu 13" descr="Veri Noktaları Dijital arka planı">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7452360" cy="6858000"/>
          </a:xfrm>
        </p:spPr>
      </p:pic>
      <p:sp>
        <p:nvSpPr>
          <p:cNvPr id="3" name="Alt Başlık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3568700"/>
            <a:ext cx="3565524" cy="1731963"/>
          </a:xfrm>
        </p:spPr>
        <p:txBody>
          <a:bodyPr rtlCol="0">
            <a:normAutofit/>
          </a:bodyPr>
          <a:lstStyle/>
          <a:p>
            <a:pPr rtl="0"/>
            <a:r>
              <a:rPr lang="tr-TR" dirty="0"/>
              <a:t>YASEMİN SÜTÇÜ</a:t>
            </a:r>
          </a:p>
        </p:txBody>
      </p:sp>
      <p:sp>
        <p:nvSpPr>
          <p:cNvPr id="6" name="Metin kutusu 5">
            <a:extLst>
              <a:ext uri="{FF2B5EF4-FFF2-40B4-BE49-F238E27FC236}">
                <a16:creationId xmlns:a16="http://schemas.microsoft.com/office/drawing/2014/main" id="{EC48E495-23AF-41C1-8DCE-9AEEE92E23D5}"/>
              </a:ext>
            </a:extLst>
          </p:cNvPr>
          <p:cNvSpPr txBox="1"/>
          <p:nvPr/>
        </p:nvSpPr>
        <p:spPr>
          <a:xfrm>
            <a:off x="2978426" y="2982603"/>
            <a:ext cx="6142382" cy="369332"/>
          </a:xfrm>
          <a:prstGeom prst="rect">
            <a:avLst/>
          </a:prstGeom>
          <a:noFill/>
        </p:spPr>
        <p:txBody>
          <a:bodyPr wrap="square">
            <a:spAutoFit/>
          </a:bodyPr>
          <a:lstStyle/>
          <a:p>
            <a:r>
              <a:rPr lang="tr-TR" dirty="0"/>
              <a:t> </a:t>
            </a:r>
          </a:p>
        </p:txBody>
      </p:sp>
      <p:pic>
        <p:nvPicPr>
          <p:cNvPr id="7" name="Resim 6">
            <a:extLst>
              <a:ext uri="{FF2B5EF4-FFF2-40B4-BE49-F238E27FC236}">
                <a16:creationId xmlns:a16="http://schemas.microsoft.com/office/drawing/2014/main" id="{30124B9B-2D4E-4898-814E-392ADE9FAF60}"/>
              </a:ext>
            </a:extLst>
          </p:cNvPr>
          <p:cNvPicPr>
            <a:picLocks noChangeAspect="1"/>
          </p:cNvPicPr>
          <p:nvPr/>
        </p:nvPicPr>
        <p:blipFill>
          <a:blip r:embed="rId4"/>
          <a:stretch>
            <a:fillRect/>
          </a:stretch>
        </p:blipFill>
        <p:spPr>
          <a:xfrm>
            <a:off x="1530675" y="538163"/>
            <a:ext cx="5663854" cy="5663854"/>
          </a:xfrm>
          <a:prstGeom prst="rect">
            <a:avLst/>
          </a:prstGeom>
        </p:spPr>
      </p:pic>
    </p:spTree>
    <p:extLst>
      <p:ext uri="{BB962C8B-B14F-4D97-AF65-F5344CB8AC3E}">
        <p14:creationId xmlns:p14="http://schemas.microsoft.com/office/powerpoint/2010/main" val="752814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10</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WORDWALL</a:t>
            </a:r>
          </a:p>
        </p:txBody>
      </p:sp>
      <p:pic>
        <p:nvPicPr>
          <p:cNvPr id="8" name="Resim 7" descr="metin, farklı, birkaç içeren bir resim&#10;&#10;Açıklama otomatik olarak oluşturuldu">
            <a:extLst>
              <a:ext uri="{FF2B5EF4-FFF2-40B4-BE49-F238E27FC236}">
                <a16:creationId xmlns:a16="http://schemas.microsoft.com/office/drawing/2014/main" id="{16ABFC5B-8031-436B-88C6-A186EE4A30AE}"/>
              </a:ext>
            </a:extLst>
          </p:cNvPr>
          <p:cNvPicPr>
            <a:picLocks noChangeAspect="1"/>
          </p:cNvPicPr>
          <p:nvPr/>
        </p:nvPicPr>
        <p:blipFill rotWithShape="1">
          <a:blip r:embed="rId4"/>
          <a:srcRect t="23961"/>
          <a:stretch/>
        </p:blipFill>
        <p:spPr>
          <a:xfrm>
            <a:off x="191184" y="1524000"/>
            <a:ext cx="6292492" cy="4784725"/>
          </a:xfrm>
          <a:prstGeom prst="rect">
            <a:avLst/>
          </a:prstGeom>
        </p:spPr>
      </p:pic>
      <p:pic>
        <p:nvPicPr>
          <p:cNvPr id="10" name="Resim 9" descr="metin, farklı, ekran görüntüsü içeren bir resim&#10;&#10;Açıklama otomatik olarak oluşturuldu">
            <a:extLst>
              <a:ext uri="{FF2B5EF4-FFF2-40B4-BE49-F238E27FC236}">
                <a16:creationId xmlns:a16="http://schemas.microsoft.com/office/drawing/2014/main" id="{424E0ECE-5E30-4D62-BCE5-9544EC9E967C}"/>
              </a:ext>
            </a:extLst>
          </p:cNvPr>
          <p:cNvPicPr>
            <a:picLocks noChangeAspect="1"/>
          </p:cNvPicPr>
          <p:nvPr/>
        </p:nvPicPr>
        <p:blipFill rotWithShape="1">
          <a:blip r:embed="rId5"/>
          <a:srcRect t="25230"/>
          <a:stretch/>
        </p:blipFill>
        <p:spPr>
          <a:xfrm>
            <a:off x="7360603" y="644041"/>
            <a:ext cx="3724739" cy="2784959"/>
          </a:xfrm>
          <a:prstGeom prst="rect">
            <a:avLst/>
          </a:prstGeom>
        </p:spPr>
      </p:pic>
      <p:pic>
        <p:nvPicPr>
          <p:cNvPr id="13" name="Resim 12" descr="metin, farklı, çeşitli, vitrin içeren bir resim&#10;&#10;Açıklama otomatik olarak oluşturuldu">
            <a:extLst>
              <a:ext uri="{FF2B5EF4-FFF2-40B4-BE49-F238E27FC236}">
                <a16:creationId xmlns:a16="http://schemas.microsoft.com/office/drawing/2014/main" id="{79A273EC-18FB-429C-9F9C-B743CD7CD9D7}"/>
              </a:ext>
            </a:extLst>
          </p:cNvPr>
          <p:cNvPicPr>
            <a:picLocks noChangeAspect="1"/>
          </p:cNvPicPr>
          <p:nvPr/>
        </p:nvPicPr>
        <p:blipFill>
          <a:blip r:embed="rId6"/>
          <a:stretch>
            <a:fillRect/>
          </a:stretch>
        </p:blipFill>
        <p:spPr>
          <a:xfrm>
            <a:off x="6942992" y="3438277"/>
            <a:ext cx="4310575" cy="2833468"/>
          </a:xfrm>
          <a:prstGeom prst="rect">
            <a:avLst/>
          </a:prstGeom>
        </p:spPr>
      </p:pic>
    </p:spTree>
    <p:extLst>
      <p:ext uri="{BB962C8B-B14F-4D97-AF65-F5344CB8AC3E}">
        <p14:creationId xmlns:p14="http://schemas.microsoft.com/office/powerpoint/2010/main" val="100358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11</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QUIZIZZ</a:t>
            </a:r>
          </a:p>
        </p:txBody>
      </p:sp>
      <p:pic>
        <p:nvPicPr>
          <p:cNvPr id="7" name="Resim 6" descr="metin, farklı içeren bir resim&#10;&#10;Açıklama otomatik olarak oluşturuldu">
            <a:extLst>
              <a:ext uri="{FF2B5EF4-FFF2-40B4-BE49-F238E27FC236}">
                <a16:creationId xmlns:a16="http://schemas.microsoft.com/office/drawing/2014/main" id="{5B5D9B03-16DC-45BE-80C0-49E69286B90A}"/>
              </a:ext>
            </a:extLst>
          </p:cNvPr>
          <p:cNvPicPr>
            <a:picLocks noChangeAspect="1"/>
          </p:cNvPicPr>
          <p:nvPr/>
        </p:nvPicPr>
        <p:blipFill rotWithShape="1">
          <a:blip r:embed="rId4"/>
          <a:srcRect t="19517"/>
          <a:stretch/>
        </p:blipFill>
        <p:spPr>
          <a:xfrm>
            <a:off x="-11106" y="1393361"/>
            <a:ext cx="6545150" cy="5267739"/>
          </a:xfrm>
          <a:prstGeom prst="rect">
            <a:avLst/>
          </a:prstGeom>
        </p:spPr>
      </p:pic>
      <p:pic>
        <p:nvPicPr>
          <p:cNvPr id="11" name="Resim 10" descr="metin, farklı içeren bir resim&#10;&#10;Açıklama otomatik olarak oluşturuldu">
            <a:extLst>
              <a:ext uri="{FF2B5EF4-FFF2-40B4-BE49-F238E27FC236}">
                <a16:creationId xmlns:a16="http://schemas.microsoft.com/office/drawing/2014/main" id="{D294EC11-AB1A-4CD3-BCB9-4E28F9FDF24A}"/>
              </a:ext>
            </a:extLst>
          </p:cNvPr>
          <p:cNvPicPr>
            <a:picLocks noChangeAspect="1"/>
          </p:cNvPicPr>
          <p:nvPr/>
        </p:nvPicPr>
        <p:blipFill rotWithShape="1">
          <a:blip r:embed="rId4"/>
          <a:srcRect l="-1" r="73249" b="79683"/>
          <a:stretch/>
        </p:blipFill>
        <p:spPr>
          <a:xfrm>
            <a:off x="8462891" y="1240033"/>
            <a:ext cx="1834662" cy="1393361"/>
          </a:xfrm>
          <a:prstGeom prst="rect">
            <a:avLst/>
          </a:prstGeom>
        </p:spPr>
      </p:pic>
    </p:spTree>
    <p:extLst>
      <p:ext uri="{BB962C8B-B14F-4D97-AF65-F5344CB8AC3E}">
        <p14:creationId xmlns:p14="http://schemas.microsoft.com/office/powerpoint/2010/main" val="1391098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12</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CRAM</a:t>
            </a:r>
          </a:p>
        </p:txBody>
      </p:sp>
      <p:pic>
        <p:nvPicPr>
          <p:cNvPr id="10" name="Resim 9" descr="metin, skorbord, ekran görüntüsü içeren bir resim&#10;&#10;Açıklama otomatik olarak oluşturuldu">
            <a:extLst>
              <a:ext uri="{FF2B5EF4-FFF2-40B4-BE49-F238E27FC236}">
                <a16:creationId xmlns:a16="http://schemas.microsoft.com/office/drawing/2014/main" id="{51A6861E-E115-4FAA-AC64-49F673561069}"/>
              </a:ext>
            </a:extLst>
          </p:cNvPr>
          <p:cNvPicPr>
            <a:picLocks noChangeAspect="1"/>
          </p:cNvPicPr>
          <p:nvPr/>
        </p:nvPicPr>
        <p:blipFill rotWithShape="1">
          <a:blip r:embed="rId4"/>
          <a:srcRect t="19282" r="34051" b="11157"/>
          <a:stretch/>
        </p:blipFill>
        <p:spPr>
          <a:xfrm>
            <a:off x="343974" y="1205948"/>
            <a:ext cx="6030351" cy="5006894"/>
          </a:xfrm>
          <a:prstGeom prst="rect">
            <a:avLst/>
          </a:prstGeom>
        </p:spPr>
      </p:pic>
      <p:pic>
        <p:nvPicPr>
          <p:cNvPr id="13" name="Resim 12">
            <a:extLst>
              <a:ext uri="{FF2B5EF4-FFF2-40B4-BE49-F238E27FC236}">
                <a16:creationId xmlns:a16="http://schemas.microsoft.com/office/drawing/2014/main" id="{21934B93-72D9-4D4D-A485-76D6C70D99EF}"/>
              </a:ext>
            </a:extLst>
          </p:cNvPr>
          <p:cNvPicPr>
            <a:picLocks noChangeAspect="1"/>
          </p:cNvPicPr>
          <p:nvPr/>
        </p:nvPicPr>
        <p:blipFill>
          <a:blip r:embed="rId5"/>
          <a:stretch>
            <a:fillRect/>
          </a:stretch>
        </p:blipFill>
        <p:spPr>
          <a:xfrm>
            <a:off x="6910705" y="1205948"/>
            <a:ext cx="4375150" cy="4286250"/>
          </a:xfrm>
          <a:prstGeom prst="rect">
            <a:avLst/>
          </a:prstGeom>
        </p:spPr>
      </p:pic>
    </p:spTree>
    <p:extLst>
      <p:ext uri="{BB962C8B-B14F-4D97-AF65-F5344CB8AC3E}">
        <p14:creationId xmlns:p14="http://schemas.microsoft.com/office/powerpoint/2010/main" val="1158945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13</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WORDART</a:t>
            </a:r>
          </a:p>
        </p:txBody>
      </p:sp>
      <p:pic>
        <p:nvPicPr>
          <p:cNvPr id="7" name="Resim 6" descr="metin, farklı, ekran görüntüsü içeren bir resim&#10;&#10;Açıklama otomatik olarak oluşturuldu">
            <a:extLst>
              <a:ext uri="{FF2B5EF4-FFF2-40B4-BE49-F238E27FC236}">
                <a16:creationId xmlns:a16="http://schemas.microsoft.com/office/drawing/2014/main" id="{47092835-3044-4FCF-9724-B0F659BBB562}"/>
              </a:ext>
            </a:extLst>
          </p:cNvPr>
          <p:cNvPicPr>
            <a:picLocks noChangeAspect="1"/>
          </p:cNvPicPr>
          <p:nvPr/>
        </p:nvPicPr>
        <p:blipFill>
          <a:blip r:embed="rId4"/>
          <a:stretch>
            <a:fillRect/>
          </a:stretch>
        </p:blipFill>
        <p:spPr>
          <a:xfrm>
            <a:off x="550863" y="1205948"/>
            <a:ext cx="5250561" cy="5250561"/>
          </a:xfrm>
          <a:prstGeom prst="rect">
            <a:avLst/>
          </a:prstGeom>
        </p:spPr>
      </p:pic>
    </p:spTree>
    <p:extLst>
      <p:ext uri="{BB962C8B-B14F-4D97-AF65-F5344CB8AC3E}">
        <p14:creationId xmlns:p14="http://schemas.microsoft.com/office/powerpoint/2010/main" val="3935493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14</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MEETINGWORDS</a:t>
            </a:r>
          </a:p>
        </p:txBody>
      </p:sp>
      <p:pic>
        <p:nvPicPr>
          <p:cNvPr id="8" name="Resim 7" descr="metin içeren bir resim&#10;&#10;Açıklama otomatik olarak oluşturuldu">
            <a:extLst>
              <a:ext uri="{FF2B5EF4-FFF2-40B4-BE49-F238E27FC236}">
                <a16:creationId xmlns:a16="http://schemas.microsoft.com/office/drawing/2014/main" id="{9C24AA38-0347-4AC0-A1DD-1A29A2F08DE3}"/>
              </a:ext>
            </a:extLst>
          </p:cNvPr>
          <p:cNvPicPr>
            <a:picLocks noChangeAspect="1"/>
          </p:cNvPicPr>
          <p:nvPr/>
        </p:nvPicPr>
        <p:blipFill>
          <a:blip r:embed="rId4"/>
          <a:stretch>
            <a:fillRect/>
          </a:stretch>
        </p:blipFill>
        <p:spPr>
          <a:xfrm>
            <a:off x="285077" y="1087369"/>
            <a:ext cx="6148146" cy="5221356"/>
          </a:xfrm>
          <a:prstGeom prst="rect">
            <a:avLst/>
          </a:prstGeom>
        </p:spPr>
      </p:pic>
    </p:spTree>
    <p:extLst>
      <p:ext uri="{BB962C8B-B14F-4D97-AF65-F5344CB8AC3E}">
        <p14:creationId xmlns:p14="http://schemas.microsoft.com/office/powerpoint/2010/main" val="3703754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15</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6005385" cy="656673"/>
          </a:xfrm>
        </p:spPr>
        <p:txBody>
          <a:bodyPr/>
          <a:lstStyle/>
          <a:p>
            <a:r>
              <a:rPr lang="tr-TR" sz="2800" dirty="0"/>
              <a:t>DOMOWENAUCZANIE PL GENERATOR</a:t>
            </a:r>
          </a:p>
        </p:txBody>
      </p:sp>
      <p:pic>
        <p:nvPicPr>
          <p:cNvPr id="7" name="Resim 6" descr="metin, farklı, birkaç içeren bir resim&#10;&#10;Açıklama otomatik olarak oluşturuldu">
            <a:extLst>
              <a:ext uri="{FF2B5EF4-FFF2-40B4-BE49-F238E27FC236}">
                <a16:creationId xmlns:a16="http://schemas.microsoft.com/office/drawing/2014/main" id="{D2D42BF2-F9BF-40A4-BCC0-022EAA5F243C}"/>
              </a:ext>
            </a:extLst>
          </p:cNvPr>
          <p:cNvPicPr>
            <a:picLocks noChangeAspect="1"/>
          </p:cNvPicPr>
          <p:nvPr/>
        </p:nvPicPr>
        <p:blipFill>
          <a:blip r:embed="rId4"/>
          <a:stretch>
            <a:fillRect/>
          </a:stretch>
        </p:blipFill>
        <p:spPr>
          <a:xfrm>
            <a:off x="370584" y="1179884"/>
            <a:ext cx="5766630" cy="5406268"/>
          </a:xfrm>
          <a:prstGeom prst="rect">
            <a:avLst/>
          </a:prstGeom>
        </p:spPr>
      </p:pic>
      <p:pic>
        <p:nvPicPr>
          <p:cNvPr id="10" name="Resim 9" descr="metin, iç mekan, çeşitli, farklı içeren bir resim&#10;&#10;Açıklama otomatik olarak oluşturuldu">
            <a:extLst>
              <a:ext uri="{FF2B5EF4-FFF2-40B4-BE49-F238E27FC236}">
                <a16:creationId xmlns:a16="http://schemas.microsoft.com/office/drawing/2014/main" id="{39621ADC-712E-48F1-B4A5-F485BFEC5397}"/>
              </a:ext>
            </a:extLst>
          </p:cNvPr>
          <p:cNvPicPr>
            <a:picLocks noChangeAspect="1"/>
          </p:cNvPicPr>
          <p:nvPr/>
        </p:nvPicPr>
        <p:blipFill>
          <a:blip r:embed="rId5"/>
          <a:stretch>
            <a:fillRect/>
          </a:stretch>
        </p:blipFill>
        <p:spPr>
          <a:xfrm>
            <a:off x="6734423" y="1164070"/>
            <a:ext cx="4727713" cy="4727713"/>
          </a:xfrm>
          <a:prstGeom prst="rect">
            <a:avLst/>
          </a:prstGeom>
        </p:spPr>
      </p:pic>
    </p:spTree>
    <p:extLst>
      <p:ext uri="{BB962C8B-B14F-4D97-AF65-F5344CB8AC3E}">
        <p14:creationId xmlns:p14="http://schemas.microsoft.com/office/powerpoint/2010/main" val="298182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16</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KAHOOT</a:t>
            </a:r>
          </a:p>
        </p:txBody>
      </p:sp>
      <p:pic>
        <p:nvPicPr>
          <p:cNvPr id="7" name="Resim 6">
            <a:extLst>
              <a:ext uri="{FF2B5EF4-FFF2-40B4-BE49-F238E27FC236}">
                <a16:creationId xmlns:a16="http://schemas.microsoft.com/office/drawing/2014/main" id="{F31853BD-09F1-4884-B6D4-B1D598B75E81}"/>
              </a:ext>
            </a:extLst>
          </p:cNvPr>
          <p:cNvPicPr>
            <a:picLocks noChangeAspect="1"/>
          </p:cNvPicPr>
          <p:nvPr/>
        </p:nvPicPr>
        <p:blipFill>
          <a:blip r:embed="rId4"/>
          <a:stretch>
            <a:fillRect/>
          </a:stretch>
        </p:blipFill>
        <p:spPr>
          <a:xfrm>
            <a:off x="489708" y="1301345"/>
            <a:ext cx="5606291" cy="5052530"/>
          </a:xfrm>
          <a:prstGeom prst="rect">
            <a:avLst/>
          </a:prstGeom>
        </p:spPr>
      </p:pic>
    </p:spTree>
    <p:extLst>
      <p:ext uri="{BB962C8B-B14F-4D97-AF65-F5344CB8AC3E}">
        <p14:creationId xmlns:p14="http://schemas.microsoft.com/office/powerpoint/2010/main" val="2124208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17</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AUTODRAW</a:t>
            </a:r>
          </a:p>
        </p:txBody>
      </p:sp>
      <p:pic>
        <p:nvPicPr>
          <p:cNvPr id="8" name="Resim 7" descr="metin, farklı, çeşitli, birkaç içeren bir resim&#10;&#10;Açıklama otomatik olarak oluşturuldu">
            <a:extLst>
              <a:ext uri="{FF2B5EF4-FFF2-40B4-BE49-F238E27FC236}">
                <a16:creationId xmlns:a16="http://schemas.microsoft.com/office/drawing/2014/main" id="{35A76A04-07DE-4711-B3A6-381F7CCA8DBE}"/>
              </a:ext>
            </a:extLst>
          </p:cNvPr>
          <p:cNvPicPr>
            <a:picLocks noChangeAspect="1"/>
          </p:cNvPicPr>
          <p:nvPr/>
        </p:nvPicPr>
        <p:blipFill>
          <a:blip r:embed="rId4"/>
          <a:stretch>
            <a:fillRect/>
          </a:stretch>
        </p:blipFill>
        <p:spPr>
          <a:xfrm>
            <a:off x="499868" y="1363544"/>
            <a:ext cx="5596131" cy="5297556"/>
          </a:xfrm>
          <a:prstGeom prst="rect">
            <a:avLst/>
          </a:prstGeom>
        </p:spPr>
      </p:pic>
    </p:spTree>
    <p:extLst>
      <p:ext uri="{BB962C8B-B14F-4D97-AF65-F5344CB8AC3E}">
        <p14:creationId xmlns:p14="http://schemas.microsoft.com/office/powerpoint/2010/main" val="114203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18</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SCRATCH</a:t>
            </a:r>
          </a:p>
        </p:txBody>
      </p:sp>
      <p:pic>
        <p:nvPicPr>
          <p:cNvPr id="7" name="Resim 6">
            <a:extLst>
              <a:ext uri="{FF2B5EF4-FFF2-40B4-BE49-F238E27FC236}">
                <a16:creationId xmlns:a16="http://schemas.microsoft.com/office/drawing/2014/main" id="{C12FF967-671C-4603-9A91-3F358BE511FB}"/>
              </a:ext>
            </a:extLst>
          </p:cNvPr>
          <p:cNvPicPr>
            <a:picLocks noChangeAspect="1"/>
          </p:cNvPicPr>
          <p:nvPr/>
        </p:nvPicPr>
        <p:blipFill rotWithShape="1">
          <a:blip r:embed="rId5"/>
          <a:srcRect b="4146"/>
          <a:stretch/>
        </p:blipFill>
        <p:spPr>
          <a:xfrm>
            <a:off x="340360" y="1101020"/>
            <a:ext cx="5647690" cy="4991806"/>
          </a:xfrm>
          <a:prstGeom prst="rect">
            <a:avLst/>
          </a:prstGeom>
        </p:spPr>
      </p:pic>
      <p:pic>
        <p:nvPicPr>
          <p:cNvPr id="10" name="Resim 9">
            <a:extLst>
              <a:ext uri="{FF2B5EF4-FFF2-40B4-BE49-F238E27FC236}">
                <a16:creationId xmlns:a16="http://schemas.microsoft.com/office/drawing/2014/main" id="{82260DA0-1F90-4FE5-933E-6A4928C8FB94}"/>
              </a:ext>
            </a:extLst>
          </p:cNvPr>
          <p:cNvPicPr>
            <a:picLocks noChangeAspect="1"/>
          </p:cNvPicPr>
          <p:nvPr/>
        </p:nvPicPr>
        <p:blipFill>
          <a:blip r:embed="rId6"/>
          <a:stretch>
            <a:fillRect/>
          </a:stretch>
        </p:blipFill>
        <p:spPr>
          <a:xfrm>
            <a:off x="7223932" y="3523444"/>
            <a:ext cx="3748696" cy="2785916"/>
          </a:xfrm>
          <a:prstGeom prst="rect">
            <a:avLst/>
          </a:prstGeom>
        </p:spPr>
      </p:pic>
      <p:pic>
        <p:nvPicPr>
          <p:cNvPr id="11" name="Çevrimiçi Medya 10" title="Happy Kids With STEAM Codeweek etkinliğimiz scratch">
            <a:hlinkClick r:id="" action="ppaction://media"/>
            <a:extLst>
              <a:ext uri="{FF2B5EF4-FFF2-40B4-BE49-F238E27FC236}">
                <a16:creationId xmlns:a16="http://schemas.microsoft.com/office/drawing/2014/main" id="{42A2C5FB-EA7C-403C-A36A-E9555C3EA869}"/>
              </a:ext>
            </a:extLst>
          </p:cNvPr>
          <p:cNvPicPr>
            <a:picLocks noRot="1" noChangeAspect="1"/>
          </p:cNvPicPr>
          <p:nvPr>
            <a:videoFile r:link="rId1"/>
          </p:nvPr>
        </p:nvPicPr>
        <p:blipFill>
          <a:blip r:embed="rId7"/>
          <a:stretch>
            <a:fillRect/>
          </a:stretch>
        </p:blipFill>
        <p:spPr>
          <a:xfrm>
            <a:off x="7133793" y="689317"/>
            <a:ext cx="3979684" cy="2636275"/>
          </a:xfrm>
          <a:prstGeom prst="rect">
            <a:avLst/>
          </a:prstGeom>
        </p:spPr>
      </p:pic>
    </p:spTree>
    <p:extLst>
      <p:ext uri="{BB962C8B-B14F-4D97-AF65-F5344CB8AC3E}">
        <p14:creationId xmlns:p14="http://schemas.microsoft.com/office/powerpoint/2010/main" val="33537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2040836"/>
            <a:ext cx="5437187" cy="3498574"/>
          </a:xfrm>
        </p:spPr>
        <p:txBody>
          <a:bodyPr rtlCol="0"/>
          <a:lstStyle/>
          <a:p>
            <a:pPr rtl="0"/>
            <a:r>
              <a:rPr lang="en-US" dirty="0"/>
              <a:t>The Quiver App makes learning fun by combining physical coloring with cool augmented reality technology to create an engaging, educational and magical experience.</a:t>
            </a:r>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19</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QUIVER</a:t>
            </a:r>
          </a:p>
        </p:txBody>
      </p:sp>
      <p:pic>
        <p:nvPicPr>
          <p:cNvPr id="2" name="Çevrimiçi Medya 1" title="Yasemin Sütçü-Ülker Primary School">
            <a:hlinkClick r:id="" action="ppaction://media"/>
            <a:extLst>
              <a:ext uri="{FF2B5EF4-FFF2-40B4-BE49-F238E27FC236}">
                <a16:creationId xmlns:a16="http://schemas.microsoft.com/office/drawing/2014/main" id="{CA56B644-DEFB-4B1D-8CC5-E63A4666DEDA}"/>
              </a:ext>
            </a:extLst>
          </p:cNvPr>
          <p:cNvPicPr>
            <a:picLocks noRot="1" noChangeAspect="1"/>
          </p:cNvPicPr>
          <p:nvPr>
            <a:videoFile r:link="rId1"/>
          </p:nvPr>
        </p:nvPicPr>
        <p:blipFill>
          <a:blip r:embed="rId5"/>
          <a:stretch>
            <a:fillRect/>
          </a:stretch>
        </p:blipFill>
        <p:spPr>
          <a:xfrm>
            <a:off x="6760375" y="1675571"/>
            <a:ext cx="4675809" cy="3506857"/>
          </a:xfrm>
          <a:prstGeom prst="rect">
            <a:avLst/>
          </a:prstGeom>
        </p:spPr>
      </p:pic>
    </p:spTree>
    <p:extLst>
      <p:ext uri="{BB962C8B-B14F-4D97-AF65-F5344CB8AC3E}">
        <p14:creationId xmlns:p14="http://schemas.microsoft.com/office/powerpoint/2010/main" val="1162555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046426E-F6F6-4A7C-9181-8C3090996261}"/>
              </a:ext>
            </a:extLst>
          </p:cNvPr>
          <p:cNvSpPr>
            <a:spLocks noGrp="1"/>
          </p:cNvSpPr>
          <p:nvPr>
            <p:ph type="title"/>
          </p:nvPr>
        </p:nvSpPr>
        <p:spPr>
          <a:xfrm>
            <a:off x="550864" y="549276"/>
            <a:ext cx="3565524" cy="1047496"/>
          </a:xfrm>
        </p:spPr>
        <p:txBody>
          <a:bodyPr rtlCol="0"/>
          <a:lstStyle/>
          <a:p>
            <a:pPr rtl="0"/>
            <a:r>
              <a:rPr lang="tr-TR" dirty="0"/>
              <a:t>INDEX</a:t>
            </a:r>
          </a:p>
        </p:txBody>
      </p:sp>
      <p:sp>
        <p:nvSpPr>
          <p:cNvPr id="3" name="İçerik Yer Tutucusu 2">
            <a:extLst>
              <a:ext uri="{FF2B5EF4-FFF2-40B4-BE49-F238E27FC236}">
                <a16:creationId xmlns:a16="http://schemas.microsoft.com/office/drawing/2014/main" id="{D3B60D6F-4D0F-4D33-B2A7-159C8583FF00}"/>
              </a:ext>
            </a:extLst>
          </p:cNvPr>
          <p:cNvSpPr>
            <a:spLocks noGrp="1"/>
          </p:cNvSpPr>
          <p:nvPr>
            <p:ph idx="1"/>
          </p:nvPr>
        </p:nvSpPr>
        <p:spPr>
          <a:xfrm>
            <a:off x="550863" y="1596772"/>
            <a:ext cx="3565525" cy="4496054"/>
          </a:xfrm>
        </p:spPr>
        <p:txBody>
          <a:bodyPr rtlCol="0"/>
          <a:lstStyle/>
          <a:p>
            <a:pPr rtl="0"/>
            <a:r>
              <a:rPr lang="tr-TR" dirty="0"/>
              <a:t>1. </a:t>
            </a:r>
            <a:r>
              <a:rPr lang="tr-TR" dirty="0" err="1"/>
              <a:t>Digitization</a:t>
            </a:r>
            <a:r>
              <a:rPr lang="tr-TR" dirty="0"/>
              <a:t> of </a:t>
            </a:r>
            <a:r>
              <a:rPr lang="tr-TR" dirty="0" err="1"/>
              <a:t>Classroom</a:t>
            </a:r>
            <a:endParaRPr lang="tr-TR" dirty="0"/>
          </a:p>
          <a:p>
            <a:pPr rtl="0"/>
            <a:r>
              <a:rPr lang="tr-TR" dirty="0"/>
              <a:t>2. </a:t>
            </a:r>
            <a:r>
              <a:rPr lang="en-US" dirty="0"/>
              <a:t>How we adapt digital technologies in our classes</a:t>
            </a:r>
            <a:endParaRPr lang="tr-TR" dirty="0"/>
          </a:p>
          <a:p>
            <a:pPr rtl="0"/>
            <a:r>
              <a:rPr lang="tr-TR" dirty="0"/>
              <a:t>3. e-</a:t>
            </a:r>
            <a:r>
              <a:rPr lang="tr-TR" dirty="0" err="1"/>
              <a:t>Twinning</a:t>
            </a:r>
            <a:r>
              <a:rPr lang="tr-TR" dirty="0"/>
              <a:t> </a:t>
            </a:r>
            <a:r>
              <a:rPr lang="tr-TR" dirty="0" err="1"/>
              <a:t>Projects</a:t>
            </a:r>
            <a:r>
              <a:rPr lang="tr-TR" dirty="0"/>
              <a:t> ( </a:t>
            </a:r>
            <a:r>
              <a:rPr lang="tr-TR" dirty="0" err="1"/>
              <a:t>Happy</a:t>
            </a:r>
            <a:r>
              <a:rPr lang="tr-TR" dirty="0"/>
              <a:t> Kids </a:t>
            </a:r>
            <a:r>
              <a:rPr lang="tr-TR" dirty="0" err="1"/>
              <a:t>With</a:t>
            </a:r>
            <a:r>
              <a:rPr lang="tr-TR" dirty="0"/>
              <a:t> </a:t>
            </a:r>
            <a:r>
              <a:rPr lang="tr-TR" dirty="0" err="1"/>
              <a:t>Steam</a:t>
            </a:r>
            <a:r>
              <a:rPr lang="tr-TR" dirty="0"/>
              <a:t> &amp; </a:t>
            </a:r>
            <a:r>
              <a:rPr lang="tr-TR" dirty="0" err="1"/>
              <a:t>Nature’s</a:t>
            </a:r>
            <a:r>
              <a:rPr lang="tr-TR" dirty="0"/>
              <a:t> Media)</a:t>
            </a:r>
          </a:p>
          <a:p>
            <a:pPr rtl="0"/>
            <a:r>
              <a:rPr lang="tr-TR" dirty="0"/>
              <a:t>4. Life </a:t>
            </a:r>
            <a:r>
              <a:rPr lang="tr-TR" dirty="0" err="1"/>
              <a:t>Long</a:t>
            </a:r>
            <a:r>
              <a:rPr lang="tr-TR" dirty="0"/>
              <a:t> Learning</a:t>
            </a:r>
          </a:p>
          <a:p>
            <a:pPr rtl="0"/>
            <a:r>
              <a:rPr lang="tr-TR" dirty="0"/>
              <a:t>5. A  </a:t>
            </a:r>
            <a:r>
              <a:rPr lang="tr-TR" dirty="0" err="1"/>
              <a:t>sample</a:t>
            </a:r>
            <a:r>
              <a:rPr lang="tr-TR" dirty="0"/>
              <a:t> Of </a:t>
            </a:r>
            <a:r>
              <a:rPr lang="tr-TR" dirty="0" err="1"/>
              <a:t>Digital</a:t>
            </a:r>
            <a:r>
              <a:rPr lang="tr-TR" dirty="0"/>
              <a:t> Planning</a:t>
            </a:r>
          </a:p>
          <a:p>
            <a:pPr rtl="0"/>
            <a:r>
              <a:rPr lang="tr-TR" dirty="0"/>
              <a:t>6. </a:t>
            </a:r>
            <a:r>
              <a:rPr lang="tr-TR" dirty="0" err="1"/>
              <a:t>In</a:t>
            </a:r>
            <a:r>
              <a:rPr lang="tr-TR" dirty="0"/>
              <a:t>-service </a:t>
            </a:r>
            <a:r>
              <a:rPr lang="tr-TR" dirty="0" err="1"/>
              <a:t>training</a:t>
            </a:r>
            <a:endParaRPr lang="tr-TR" dirty="0"/>
          </a:p>
          <a:p>
            <a:pPr rtl="0"/>
            <a:r>
              <a:rPr lang="tr-TR" dirty="0"/>
              <a:t>7. </a:t>
            </a:r>
            <a:r>
              <a:rPr lang="tr-TR" dirty="0" err="1"/>
              <a:t>Advantages</a:t>
            </a:r>
            <a:endParaRPr lang="tr-TR" dirty="0"/>
          </a:p>
          <a:p>
            <a:pPr rtl="0"/>
            <a:endParaRPr lang="tr-TR" dirty="0"/>
          </a:p>
          <a:p>
            <a:pPr rtl="0"/>
            <a:endParaRPr lang="tr-TR" dirty="0"/>
          </a:p>
          <a:p>
            <a:pPr rtl="0"/>
            <a:endParaRPr lang="tr-TR" dirty="0"/>
          </a:p>
        </p:txBody>
      </p:sp>
      <p:pic>
        <p:nvPicPr>
          <p:cNvPr id="8" name="Resim Yer Tutucusu 7" descr="Dijital Veriler">
            <a:extLst>
              <a:ext uri="{FF2B5EF4-FFF2-40B4-BE49-F238E27FC236}">
                <a16:creationId xmlns:a16="http://schemas.microsoft.com/office/drawing/2014/main" id="{06D2324F-3B7B-45EF-9584-C8EADD2C8C0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5208928" y="1596771"/>
            <a:ext cx="3448558" cy="3448558"/>
          </a:xfrm>
        </p:spPr>
      </p:pic>
      <p:pic>
        <p:nvPicPr>
          <p:cNvPr id="10" name="Resim Yer Tutucusu 9" descr="Veri Noktaları ">
            <a:extLst>
              <a:ext uri="{FF2B5EF4-FFF2-40B4-BE49-F238E27FC236}">
                <a16:creationId xmlns:a16="http://schemas.microsoft.com/office/drawing/2014/main" id="{71F862F9-0E8A-4DB9-8083-1C3AA6E5D777}"/>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8918575" y="596392"/>
            <a:ext cx="2263776" cy="2263776"/>
          </a:xfrm>
        </p:spPr>
      </p:pic>
      <p:pic>
        <p:nvPicPr>
          <p:cNvPr id="12" name="Resim Yer Tutucusu 11" descr="Veriler Arka Planı">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9091612" y="3324733"/>
            <a:ext cx="2936876" cy="2936876"/>
          </a:xfrm>
        </p:spPr>
      </p:pic>
      <p:sp>
        <p:nvSpPr>
          <p:cNvPr id="13" name="Tarih Yer Tutucusu 12">
            <a:extLst>
              <a:ext uri="{FF2B5EF4-FFF2-40B4-BE49-F238E27FC236}">
                <a16:creationId xmlns:a16="http://schemas.microsoft.com/office/drawing/2014/main" id="{915FE2C5-E66A-4405-B19E-2C5C546C98E4}"/>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15" name="Slayt Numarası Yer Tutucusu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a:t>2</a:t>
            </a:fld>
            <a:endParaRPr lang="tr-TR"/>
          </a:p>
        </p:txBody>
      </p:sp>
    </p:spTree>
    <p:extLst>
      <p:ext uri="{BB962C8B-B14F-4D97-AF65-F5344CB8AC3E}">
        <p14:creationId xmlns:p14="http://schemas.microsoft.com/office/powerpoint/2010/main" val="2313234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2040836"/>
            <a:ext cx="5437187" cy="3498574"/>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20</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ANSWERGARDEN</a:t>
            </a:r>
          </a:p>
        </p:txBody>
      </p:sp>
      <p:pic>
        <p:nvPicPr>
          <p:cNvPr id="8" name="Resim 7">
            <a:extLst>
              <a:ext uri="{FF2B5EF4-FFF2-40B4-BE49-F238E27FC236}">
                <a16:creationId xmlns:a16="http://schemas.microsoft.com/office/drawing/2014/main" id="{25118CBD-85A3-41C0-BB2F-3DD5520B7314}"/>
              </a:ext>
            </a:extLst>
          </p:cNvPr>
          <p:cNvPicPr>
            <a:picLocks noChangeAspect="1"/>
          </p:cNvPicPr>
          <p:nvPr/>
        </p:nvPicPr>
        <p:blipFill>
          <a:blip r:embed="rId4"/>
          <a:stretch>
            <a:fillRect/>
          </a:stretch>
        </p:blipFill>
        <p:spPr>
          <a:xfrm>
            <a:off x="427382" y="1163819"/>
            <a:ext cx="5918363" cy="5385522"/>
          </a:xfrm>
          <a:prstGeom prst="rect">
            <a:avLst/>
          </a:prstGeom>
        </p:spPr>
      </p:pic>
      <p:pic>
        <p:nvPicPr>
          <p:cNvPr id="10" name="Resim 9" descr="metin, farklı, birkaç içeren bir resim&#10;&#10;Açıklama otomatik olarak oluşturuldu">
            <a:extLst>
              <a:ext uri="{FF2B5EF4-FFF2-40B4-BE49-F238E27FC236}">
                <a16:creationId xmlns:a16="http://schemas.microsoft.com/office/drawing/2014/main" id="{5A9B81E2-193E-42D9-B1EE-F4FCDC1BF37E}"/>
              </a:ext>
            </a:extLst>
          </p:cNvPr>
          <p:cNvPicPr>
            <a:picLocks noChangeAspect="1"/>
          </p:cNvPicPr>
          <p:nvPr/>
        </p:nvPicPr>
        <p:blipFill>
          <a:blip r:embed="rId5"/>
          <a:stretch>
            <a:fillRect/>
          </a:stretch>
        </p:blipFill>
        <p:spPr>
          <a:xfrm>
            <a:off x="7197237" y="773813"/>
            <a:ext cx="3986578" cy="5204956"/>
          </a:xfrm>
          <a:prstGeom prst="rect">
            <a:avLst/>
          </a:prstGeom>
        </p:spPr>
      </p:pic>
    </p:spTree>
    <p:extLst>
      <p:ext uri="{BB962C8B-B14F-4D97-AF65-F5344CB8AC3E}">
        <p14:creationId xmlns:p14="http://schemas.microsoft.com/office/powerpoint/2010/main" val="245259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1332000"/>
          </a:xfrm>
        </p:spPr>
        <p:txBody>
          <a:bodyPr rtlCol="0"/>
          <a:lstStyle/>
          <a:p>
            <a:pPr rtl="0"/>
            <a:endParaRPr lang="tr-TR" dirty="0"/>
          </a:p>
        </p:txBody>
      </p:sp>
      <p:sp>
        <p:nvSpPr>
          <p:cNvPr id="8" name="Metin Yer Tutucusu 7">
            <a:extLst>
              <a:ext uri="{FF2B5EF4-FFF2-40B4-BE49-F238E27FC236}">
                <a16:creationId xmlns:a16="http://schemas.microsoft.com/office/drawing/2014/main" id="{ABA415A0-3B77-43FB-A408-5F1DA4B0AAFA}"/>
              </a:ext>
            </a:extLst>
          </p:cNvPr>
          <p:cNvSpPr>
            <a:spLocks noGrp="1"/>
          </p:cNvSpPr>
          <p:nvPr>
            <p:ph type="body" idx="1"/>
          </p:nvPr>
        </p:nvSpPr>
        <p:spPr>
          <a:xfrm>
            <a:off x="550864" y="1731375"/>
            <a:ext cx="3563936" cy="535354"/>
          </a:xfrm>
        </p:spPr>
        <p:txBody>
          <a:bodyPr rtlCol="0"/>
          <a:lstStyle/>
          <a:p>
            <a:pPr rtl="0"/>
            <a:endParaRPr lang="tr-TR" dirty="0"/>
          </a:p>
        </p:txBody>
      </p:sp>
      <p:sp>
        <p:nvSpPr>
          <p:cNvPr id="9" name="İçerik Yer Tutucusu 8">
            <a:extLst>
              <a:ext uri="{FF2B5EF4-FFF2-40B4-BE49-F238E27FC236}">
                <a16:creationId xmlns:a16="http://schemas.microsoft.com/office/drawing/2014/main" id="{8598ECEC-4413-4244-8F21-0076EC511806}"/>
              </a:ext>
            </a:extLst>
          </p:cNvPr>
          <p:cNvSpPr>
            <a:spLocks noGrp="1"/>
          </p:cNvSpPr>
          <p:nvPr>
            <p:ph sz="half" idx="2"/>
          </p:nvPr>
        </p:nvSpPr>
        <p:spPr>
          <a:xfrm>
            <a:off x="559476" y="2432304"/>
            <a:ext cx="3563936" cy="3515555"/>
          </a:xfrm>
        </p:spPr>
        <p:txBody>
          <a:bodyPr rtlCol="0">
            <a:normAutofit lnSpcReduction="10000"/>
          </a:bodyPr>
          <a:lstStyle/>
          <a:p>
            <a:pPr rtl="0"/>
            <a:r>
              <a:rPr lang="en-US" dirty="0"/>
              <a:t>Within the scope of eTwinning Activity, teachers working with their students in their classrooms;</a:t>
            </a:r>
            <a:endParaRPr lang="tr-TR" dirty="0"/>
          </a:p>
          <a:p>
            <a:pPr rtl="0"/>
            <a:r>
              <a:rPr lang="en-US" dirty="0"/>
              <a:t>It enables them to have an idea about the educational practices in different schools or European countries, Encourages to use different learning methods in lessons, Increases their ability to use technology and enables them to use it effectively in their lessons, </a:t>
            </a:r>
            <a:endParaRPr lang="tr-TR" dirty="0"/>
          </a:p>
        </p:txBody>
      </p:sp>
      <p:sp>
        <p:nvSpPr>
          <p:cNvPr id="12" name="Metin Yer Tutucusu 11">
            <a:extLst>
              <a:ext uri="{FF2B5EF4-FFF2-40B4-BE49-F238E27FC236}">
                <a16:creationId xmlns:a16="http://schemas.microsoft.com/office/drawing/2014/main" id="{3A63626D-0E6E-4023-ABFC-A744C9862159}"/>
              </a:ext>
            </a:extLst>
          </p:cNvPr>
          <p:cNvSpPr>
            <a:spLocks noGrp="1"/>
          </p:cNvSpPr>
          <p:nvPr>
            <p:ph type="body" sz="quarter" idx="13"/>
          </p:nvPr>
        </p:nvSpPr>
        <p:spPr>
          <a:xfrm>
            <a:off x="4341573" y="1731375"/>
            <a:ext cx="3566160" cy="535354"/>
          </a:xfrm>
        </p:spPr>
        <p:txBody>
          <a:bodyPr rtlCol="0"/>
          <a:lstStyle/>
          <a:p>
            <a:pPr rtl="0"/>
            <a:endParaRPr lang="tr-TR" dirty="0"/>
          </a:p>
        </p:txBody>
      </p:sp>
      <p:sp>
        <p:nvSpPr>
          <p:cNvPr id="13" name="İçerik Yer Tutucusu 12">
            <a:extLst>
              <a:ext uri="{FF2B5EF4-FFF2-40B4-BE49-F238E27FC236}">
                <a16:creationId xmlns:a16="http://schemas.microsoft.com/office/drawing/2014/main" id="{258E9390-685C-4BAD-BFAD-EC56E81C4745}"/>
              </a:ext>
            </a:extLst>
          </p:cNvPr>
          <p:cNvSpPr>
            <a:spLocks noGrp="1"/>
          </p:cNvSpPr>
          <p:nvPr>
            <p:ph sz="quarter" idx="14"/>
          </p:nvPr>
        </p:nvSpPr>
        <p:spPr>
          <a:xfrm>
            <a:off x="4341573" y="2427370"/>
            <a:ext cx="3508755" cy="3515555"/>
          </a:xfrm>
        </p:spPr>
        <p:txBody>
          <a:bodyPr rtlCol="0">
            <a:normAutofit/>
          </a:bodyPr>
          <a:lstStyle/>
          <a:p>
            <a:pPr lvl="0" rtl="0"/>
            <a:r>
              <a:rPr lang="en-US" dirty="0"/>
              <a:t>Making the lessons more fun by making the students more motivated, Helps the development of foreign languages, Increases cooperation skills and work motivation, Provides him to update his knowledge about his field,</a:t>
            </a:r>
            <a:endParaRPr lang="tr-TR" dirty="0"/>
          </a:p>
        </p:txBody>
      </p:sp>
      <p:sp>
        <p:nvSpPr>
          <p:cNvPr id="11" name="İçerik Yer Tutucusu 10">
            <a:extLst>
              <a:ext uri="{FF2B5EF4-FFF2-40B4-BE49-F238E27FC236}">
                <a16:creationId xmlns:a16="http://schemas.microsoft.com/office/drawing/2014/main" id="{1D014E48-5DD9-49CE-AD5B-0FEF69204F68}"/>
              </a:ext>
            </a:extLst>
          </p:cNvPr>
          <p:cNvSpPr>
            <a:spLocks noGrp="1"/>
          </p:cNvSpPr>
          <p:nvPr>
            <p:ph sz="quarter" idx="4"/>
          </p:nvPr>
        </p:nvSpPr>
        <p:spPr>
          <a:xfrm>
            <a:off x="8139659" y="2427370"/>
            <a:ext cx="3508755" cy="3515555"/>
          </a:xfrm>
        </p:spPr>
        <p:txBody>
          <a:bodyPr rtlCol="0">
            <a:normAutofit/>
          </a:bodyPr>
          <a:lstStyle/>
          <a:p>
            <a:pPr lvl="0" rtl="0"/>
            <a:r>
              <a:rPr lang="en-US" dirty="0"/>
              <a:t>•It has been demonstrated that it encourages new and creative projects to be produced</a:t>
            </a:r>
            <a:endParaRPr lang="tr-TR" dirty="0"/>
          </a:p>
        </p:txBody>
      </p:sp>
      <p:sp>
        <p:nvSpPr>
          <p:cNvPr id="16" name="Slayt Numarası Yer Tutucusu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21</a:t>
            </a:fld>
            <a:endParaRPr lang="tr-TR"/>
          </a:p>
        </p:txBody>
      </p:sp>
      <p:pic>
        <p:nvPicPr>
          <p:cNvPr id="3" name="Resim 2">
            <a:extLst>
              <a:ext uri="{FF2B5EF4-FFF2-40B4-BE49-F238E27FC236}">
                <a16:creationId xmlns:a16="http://schemas.microsoft.com/office/drawing/2014/main" id="{D4D90379-B576-4D60-A416-80E50E7AC144}"/>
              </a:ext>
            </a:extLst>
          </p:cNvPr>
          <p:cNvPicPr>
            <a:picLocks noChangeAspect="1"/>
          </p:cNvPicPr>
          <p:nvPr/>
        </p:nvPicPr>
        <p:blipFill>
          <a:blip r:embed="rId2"/>
          <a:stretch>
            <a:fillRect/>
          </a:stretch>
        </p:blipFill>
        <p:spPr>
          <a:xfrm>
            <a:off x="3359150" y="398852"/>
            <a:ext cx="5008098" cy="1474099"/>
          </a:xfrm>
          <a:prstGeom prst="rect">
            <a:avLst/>
          </a:prstGeom>
        </p:spPr>
      </p:pic>
      <p:pic>
        <p:nvPicPr>
          <p:cNvPr id="5" name="Resim 4">
            <a:extLst>
              <a:ext uri="{FF2B5EF4-FFF2-40B4-BE49-F238E27FC236}">
                <a16:creationId xmlns:a16="http://schemas.microsoft.com/office/drawing/2014/main" id="{F2BD89EA-E273-4317-9724-88128F3883D1}"/>
              </a:ext>
            </a:extLst>
          </p:cNvPr>
          <p:cNvPicPr>
            <a:picLocks noChangeAspect="1"/>
          </p:cNvPicPr>
          <p:nvPr/>
        </p:nvPicPr>
        <p:blipFill>
          <a:blip r:embed="rId3"/>
          <a:stretch>
            <a:fillRect/>
          </a:stretch>
        </p:blipFill>
        <p:spPr>
          <a:xfrm>
            <a:off x="969138" y="405926"/>
            <a:ext cx="2158086" cy="1475349"/>
          </a:xfrm>
          <a:prstGeom prst="rect">
            <a:avLst/>
          </a:prstGeom>
        </p:spPr>
      </p:pic>
      <p:pic>
        <p:nvPicPr>
          <p:cNvPr id="17" name="Resim 16">
            <a:extLst>
              <a:ext uri="{FF2B5EF4-FFF2-40B4-BE49-F238E27FC236}">
                <a16:creationId xmlns:a16="http://schemas.microsoft.com/office/drawing/2014/main" id="{620D92C7-9AFA-41BE-8681-DFE8BC157E17}"/>
              </a:ext>
            </a:extLst>
          </p:cNvPr>
          <p:cNvPicPr>
            <a:picLocks noChangeAspect="1"/>
          </p:cNvPicPr>
          <p:nvPr/>
        </p:nvPicPr>
        <p:blipFill>
          <a:blip r:embed="rId4"/>
          <a:stretch>
            <a:fillRect/>
          </a:stretch>
        </p:blipFill>
        <p:spPr>
          <a:xfrm>
            <a:off x="8889150" y="398852"/>
            <a:ext cx="2333712" cy="1464231"/>
          </a:xfrm>
          <a:prstGeom prst="rect">
            <a:avLst/>
          </a:prstGeom>
        </p:spPr>
      </p:pic>
      <p:sp>
        <p:nvSpPr>
          <p:cNvPr id="19" name="Metin Yer Tutucusu 18">
            <a:extLst>
              <a:ext uri="{FF2B5EF4-FFF2-40B4-BE49-F238E27FC236}">
                <a16:creationId xmlns:a16="http://schemas.microsoft.com/office/drawing/2014/main" id="{BAF89C0B-3C68-4F02-A969-0E645924339A}"/>
              </a:ext>
            </a:extLst>
          </p:cNvPr>
          <p:cNvSpPr>
            <a:spLocks noGrp="1"/>
          </p:cNvSpPr>
          <p:nvPr>
            <p:ph type="body" sz="quarter" idx="3"/>
          </p:nvPr>
        </p:nvSpPr>
        <p:spPr/>
        <p:txBody>
          <a:bodyPr/>
          <a:lstStyle/>
          <a:p>
            <a:endParaRPr lang="tr-TR"/>
          </a:p>
        </p:txBody>
      </p:sp>
    </p:spTree>
    <p:extLst>
      <p:ext uri="{BB962C8B-B14F-4D97-AF65-F5344CB8AC3E}">
        <p14:creationId xmlns:p14="http://schemas.microsoft.com/office/powerpoint/2010/main" val="142054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1332000"/>
          </a:xfrm>
        </p:spPr>
        <p:txBody>
          <a:bodyPr rtlCol="0"/>
          <a:lstStyle/>
          <a:p>
            <a:pPr rtl="0"/>
            <a:endParaRPr lang="tr-TR" dirty="0"/>
          </a:p>
        </p:txBody>
      </p:sp>
      <p:sp>
        <p:nvSpPr>
          <p:cNvPr id="8" name="Metin Yer Tutucusu 7">
            <a:extLst>
              <a:ext uri="{FF2B5EF4-FFF2-40B4-BE49-F238E27FC236}">
                <a16:creationId xmlns:a16="http://schemas.microsoft.com/office/drawing/2014/main" id="{ABA415A0-3B77-43FB-A408-5F1DA4B0AAFA}"/>
              </a:ext>
            </a:extLst>
          </p:cNvPr>
          <p:cNvSpPr>
            <a:spLocks noGrp="1"/>
          </p:cNvSpPr>
          <p:nvPr>
            <p:ph type="body" idx="1"/>
          </p:nvPr>
        </p:nvSpPr>
        <p:spPr>
          <a:xfrm>
            <a:off x="550864" y="1731375"/>
            <a:ext cx="3563936" cy="535354"/>
          </a:xfrm>
        </p:spPr>
        <p:txBody>
          <a:bodyPr rtlCol="0"/>
          <a:lstStyle/>
          <a:p>
            <a:pPr rtl="0"/>
            <a:endParaRPr lang="tr-TR" dirty="0"/>
          </a:p>
        </p:txBody>
      </p:sp>
      <p:sp>
        <p:nvSpPr>
          <p:cNvPr id="9" name="İçerik Yer Tutucusu 8">
            <a:extLst>
              <a:ext uri="{FF2B5EF4-FFF2-40B4-BE49-F238E27FC236}">
                <a16:creationId xmlns:a16="http://schemas.microsoft.com/office/drawing/2014/main" id="{8598ECEC-4413-4244-8F21-0076EC511806}"/>
              </a:ext>
            </a:extLst>
          </p:cNvPr>
          <p:cNvSpPr>
            <a:spLocks noGrp="1"/>
          </p:cNvSpPr>
          <p:nvPr>
            <p:ph sz="half" idx="2"/>
          </p:nvPr>
        </p:nvSpPr>
        <p:spPr>
          <a:xfrm>
            <a:off x="559476" y="2432304"/>
            <a:ext cx="3563936" cy="3515555"/>
          </a:xfrm>
        </p:spPr>
        <p:txBody>
          <a:bodyPr rtlCol="0">
            <a:normAutofit/>
          </a:bodyPr>
          <a:lstStyle/>
          <a:p>
            <a:pPr rtl="0"/>
            <a:r>
              <a:rPr lang="en-US" dirty="0"/>
              <a:t>The students involved in the eTwinning Activity; Attending classes more actively, Increased cooperation with peers,</a:t>
            </a:r>
            <a:endParaRPr lang="tr-TR" dirty="0"/>
          </a:p>
        </p:txBody>
      </p:sp>
      <p:sp>
        <p:nvSpPr>
          <p:cNvPr id="12" name="Metin Yer Tutucusu 11">
            <a:extLst>
              <a:ext uri="{FF2B5EF4-FFF2-40B4-BE49-F238E27FC236}">
                <a16:creationId xmlns:a16="http://schemas.microsoft.com/office/drawing/2014/main" id="{3A63626D-0E6E-4023-ABFC-A744C9862159}"/>
              </a:ext>
            </a:extLst>
          </p:cNvPr>
          <p:cNvSpPr>
            <a:spLocks noGrp="1"/>
          </p:cNvSpPr>
          <p:nvPr>
            <p:ph type="body" sz="quarter" idx="13"/>
          </p:nvPr>
        </p:nvSpPr>
        <p:spPr>
          <a:xfrm>
            <a:off x="4341573" y="1731375"/>
            <a:ext cx="3566160" cy="535354"/>
          </a:xfrm>
        </p:spPr>
        <p:txBody>
          <a:bodyPr rtlCol="0"/>
          <a:lstStyle/>
          <a:p>
            <a:pPr rtl="0"/>
            <a:endParaRPr lang="tr-TR" dirty="0"/>
          </a:p>
        </p:txBody>
      </p:sp>
      <p:sp>
        <p:nvSpPr>
          <p:cNvPr id="13" name="İçerik Yer Tutucusu 12">
            <a:extLst>
              <a:ext uri="{FF2B5EF4-FFF2-40B4-BE49-F238E27FC236}">
                <a16:creationId xmlns:a16="http://schemas.microsoft.com/office/drawing/2014/main" id="{258E9390-685C-4BAD-BFAD-EC56E81C4745}"/>
              </a:ext>
            </a:extLst>
          </p:cNvPr>
          <p:cNvSpPr>
            <a:spLocks noGrp="1"/>
          </p:cNvSpPr>
          <p:nvPr>
            <p:ph sz="quarter" idx="14"/>
          </p:nvPr>
        </p:nvSpPr>
        <p:spPr>
          <a:xfrm>
            <a:off x="4341573" y="2427370"/>
            <a:ext cx="3508755" cy="3515555"/>
          </a:xfrm>
        </p:spPr>
        <p:txBody>
          <a:bodyPr rtlCol="0">
            <a:normAutofit/>
          </a:bodyPr>
          <a:lstStyle/>
          <a:p>
            <a:pPr lvl="0" rtl="0"/>
            <a:r>
              <a:rPr lang="en-US" dirty="0"/>
              <a:t>Foreign languages are developed, Directed to different types of thinking such as critical thinking, creative thinking, argumentation-based thinking,</a:t>
            </a:r>
            <a:endParaRPr lang="tr-TR" dirty="0"/>
          </a:p>
        </p:txBody>
      </p:sp>
      <p:sp>
        <p:nvSpPr>
          <p:cNvPr id="11" name="İçerik Yer Tutucusu 10">
            <a:extLst>
              <a:ext uri="{FF2B5EF4-FFF2-40B4-BE49-F238E27FC236}">
                <a16:creationId xmlns:a16="http://schemas.microsoft.com/office/drawing/2014/main" id="{1D014E48-5DD9-49CE-AD5B-0FEF69204F68}"/>
              </a:ext>
            </a:extLst>
          </p:cNvPr>
          <p:cNvSpPr>
            <a:spLocks noGrp="1"/>
          </p:cNvSpPr>
          <p:nvPr>
            <p:ph sz="quarter" idx="4"/>
          </p:nvPr>
        </p:nvSpPr>
        <p:spPr>
          <a:xfrm>
            <a:off x="8139659" y="2427370"/>
            <a:ext cx="3508755" cy="3515555"/>
          </a:xfrm>
        </p:spPr>
        <p:txBody>
          <a:bodyPr rtlCol="0">
            <a:normAutofit/>
          </a:bodyPr>
          <a:lstStyle/>
          <a:p>
            <a:pPr lvl="0" rtl="0"/>
            <a:r>
              <a:rPr lang="en-US" dirty="0"/>
              <a:t>Recognize different cultures and have access to socialization opportunities, It has been observed that the tendency to use web technologies as a producer for educational purposes has increased.</a:t>
            </a:r>
            <a:endParaRPr lang="tr-TR" dirty="0"/>
          </a:p>
        </p:txBody>
      </p:sp>
      <p:sp>
        <p:nvSpPr>
          <p:cNvPr id="14" name="Tarih Yer Tutucusu 13">
            <a:extLst>
              <a:ext uri="{FF2B5EF4-FFF2-40B4-BE49-F238E27FC236}">
                <a16:creationId xmlns:a16="http://schemas.microsoft.com/office/drawing/2014/main" id="{D236478C-E242-44E0-8357-C72C9B588CA7}"/>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15" name="Alt Bilgi Yer Tutucusu 14">
            <a:extLst>
              <a:ext uri="{FF2B5EF4-FFF2-40B4-BE49-F238E27FC236}">
                <a16:creationId xmlns:a16="http://schemas.microsoft.com/office/drawing/2014/main" id="{65A6DC02-681E-4AF7-AC6E-57CDDB2FBA28}"/>
              </a:ext>
            </a:extLst>
          </p:cNvPr>
          <p:cNvSpPr>
            <a:spLocks noGrp="1"/>
          </p:cNvSpPr>
          <p:nvPr>
            <p:ph type="ftr" sz="quarter" idx="11"/>
          </p:nvPr>
        </p:nvSpPr>
        <p:spPr>
          <a:xfrm>
            <a:off x="3359150" y="6507212"/>
            <a:ext cx="6379210" cy="153888"/>
          </a:xfrm>
        </p:spPr>
        <p:txBody>
          <a:bodyPr rtlCol="0"/>
          <a:lstStyle/>
          <a:p>
            <a:pPr rtl="0"/>
            <a:endParaRPr lang="tr-TR" dirty="0"/>
          </a:p>
        </p:txBody>
      </p:sp>
      <p:sp>
        <p:nvSpPr>
          <p:cNvPr id="16" name="Slayt Numarası Yer Tutucusu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22</a:t>
            </a:fld>
            <a:endParaRPr lang="tr-TR"/>
          </a:p>
        </p:txBody>
      </p:sp>
      <p:pic>
        <p:nvPicPr>
          <p:cNvPr id="3" name="Resim 2">
            <a:extLst>
              <a:ext uri="{FF2B5EF4-FFF2-40B4-BE49-F238E27FC236}">
                <a16:creationId xmlns:a16="http://schemas.microsoft.com/office/drawing/2014/main" id="{D4D90379-B576-4D60-A416-80E50E7AC144}"/>
              </a:ext>
            </a:extLst>
          </p:cNvPr>
          <p:cNvPicPr>
            <a:picLocks noChangeAspect="1"/>
          </p:cNvPicPr>
          <p:nvPr/>
        </p:nvPicPr>
        <p:blipFill>
          <a:blip r:embed="rId2"/>
          <a:stretch>
            <a:fillRect/>
          </a:stretch>
        </p:blipFill>
        <p:spPr>
          <a:xfrm>
            <a:off x="3359150" y="398852"/>
            <a:ext cx="5008098" cy="1474099"/>
          </a:xfrm>
          <a:prstGeom prst="rect">
            <a:avLst/>
          </a:prstGeom>
        </p:spPr>
      </p:pic>
      <p:pic>
        <p:nvPicPr>
          <p:cNvPr id="5" name="Resim 4">
            <a:extLst>
              <a:ext uri="{FF2B5EF4-FFF2-40B4-BE49-F238E27FC236}">
                <a16:creationId xmlns:a16="http://schemas.microsoft.com/office/drawing/2014/main" id="{F2BD89EA-E273-4317-9724-88128F3883D1}"/>
              </a:ext>
            </a:extLst>
          </p:cNvPr>
          <p:cNvPicPr>
            <a:picLocks noChangeAspect="1"/>
          </p:cNvPicPr>
          <p:nvPr/>
        </p:nvPicPr>
        <p:blipFill>
          <a:blip r:embed="rId3"/>
          <a:stretch>
            <a:fillRect/>
          </a:stretch>
        </p:blipFill>
        <p:spPr>
          <a:xfrm>
            <a:off x="969138" y="405926"/>
            <a:ext cx="2158086" cy="1475349"/>
          </a:xfrm>
          <a:prstGeom prst="rect">
            <a:avLst/>
          </a:prstGeom>
        </p:spPr>
      </p:pic>
      <p:pic>
        <p:nvPicPr>
          <p:cNvPr id="17" name="Resim 16">
            <a:extLst>
              <a:ext uri="{FF2B5EF4-FFF2-40B4-BE49-F238E27FC236}">
                <a16:creationId xmlns:a16="http://schemas.microsoft.com/office/drawing/2014/main" id="{620D92C7-9AFA-41BE-8681-DFE8BC157E17}"/>
              </a:ext>
            </a:extLst>
          </p:cNvPr>
          <p:cNvPicPr>
            <a:picLocks noChangeAspect="1"/>
          </p:cNvPicPr>
          <p:nvPr/>
        </p:nvPicPr>
        <p:blipFill>
          <a:blip r:embed="rId4"/>
          <a:stretch>
            <a:fillRect/>
          </a:stretch>
        </p:blipFill>
        <p:spPr>
          <a:xfrm>
            <a:off x="8889150" y="398852"/>
            <a:ext cx="2333712" cy="1464231"/>
          </a:xfrm>
          <a:prstGeom prst="rect">
            <a:avLst/>
          </a:prstGeom>
        </p:spPr>
      </p:pic>
      <p:sp>
        <p:nvSpPr>
          <p:cNvPr id="19" name="Metin Yer Tutucusu 18">
            <a:extLst>
              <a:ext uri="{FF2B5EF4-FFF2-40B4-BE49-F238E27FC236}">
                <a16:creationId xmlns:a16="http://schemas.microsoft.com/office/drawing/2014/main" id="{BAF89C0B-3C68-4F02-A969-0E645924339A}"/>
              </a:ext>
            </a:extLst>
          </p:cNvPr>
          <p:cNvSpPr>
            <a:spLocks noGrp="1"/>
          </p:cNvSpPr>
          <p:nvPr>
            <p:ph type="body" sz="quarter" idx="3"/>
          </p:nvPr>
        </p:nvSpPr>
        <p:spPr/>
        <p:txBody>
          <a:bodyPr/>
          <a:lstStyle/>
          <a:p>
            <a:endParaRPr lang="tr-TR"/>
          </a:p>
        </p:txBody>
      </p:sp>
    </p:spTree>
    <p:extLst>
      <p:ext uri="{BB962C8B-B14F-4D97-AF65-F5344CB8AC3E}">
        <p14:creationId xmlns:p14="http://schemas.microsoft.com/office/powerpoint/2010/main" val="2813882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şlık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rtlCol="0"/>
          <a:lstStyle/>
          <a:p>
            <a:pPr rtl="0"/>
            <a:r>
              <a:rPr lang="tr-TR" dirty="0"/>
              <a:t>IN-SERVICE TRAINING</a:t>
            </a:r>
          </a:p>
        </p:txBody>
      </p:sp>
      <p:pic>
        <p:nvPicPr>
          <p:cNvPr id="16" name="Resim Yer Tutucusu 15" descr="Veri Noktaları Dijital arka planı">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3776472"/>
          </a:xfrm>
        </p:spPr>
      </p:pic>
      <p:sp>
        <p:nvSpPr>
          <p:cNvPr id="13" name="İçerik Yer Tutucusu 12">
            <a:extLst>
              <a:ext uri="{FF2B5EF4-FFF2-40B4-BE49-F238E27FC236}">
                <a16:creationId xmlns:a16="http://schemas.microsoft.com/office/drawing/2014/main" id="{C0287FEC-3826-4868-8D93-52429C6156F5}"/>
              </a:ext>
            </a:extLst>
          </p:cNvPr>
          <p:cNvSpPr>
            <a:spLocks noGrp="1"/>
          </p:cNvSpPr>
          <p:nvPr>
            <p:ph sz="quarter" idx="15"/>
          </p:nvPr>
        </p:nvSpPr>
        <p:spPr>
          <a:xfrm>
            <a:off x="4426226" y="4508500"/>
            <a:ext cx="7057597" cy="1563688"/>
          </a:xfrm>
        </p:spPr>
        <p:txBody>
          <a:bodyPr rtlCol="0">
            <a:normAutofit fontScale="92500" lnSpcReduction="20000"/>
          </a:bodyPr>
          <a:lstStyle/>
          <a:p>
            <a:pPr rtl="0"/>
            <a:r>
              <a:rPr lang="tr-TR" dirty="0"/>
              <a:t>I</a:t>
            </a:r>
            <a:r>
              <a:rPr lang="en-US" dirty="0"/>
              <a:t>n our country and in our province, in-service trainings and skill acquisition courses are organized to improve the digital skills of adults.</a:t>
            </a:r>
            <a:r>
              <a:rPr lang="tr-TR" dirty="0"/>
              <a:t> </a:t>
            </a:r>
            <a:r>
              <a:rPr lang="en-US" dirty="0"/>
              <a:t>Teacher participants included in in-service training courses• Comprehension of Transformation in Education,• Learning Innovative Pedagogies in Education• It is aimed to make applications for the integration of Web Tools with Innovative Pedagogies.</a:t>
            </a:r>
            <a:endParaRPr lang="tr-TR" dirty="0"/>
          </a:p>
        </p:txBody>
      </p:sp>
      <p:sp>
        <p:nvSpPr>
          <p:cNvPr id="4" name="Tarih Yer Tutucusu 3">
            <a:extLst>
              <a:ext uri="{FF2B5EF4-FFF2-40B4-BE49-F238E27FC236}">
                <a16:creationId xmlns:a16="http://schemas.microsoft.com/office/drawing/2014/main" id="{0C329F70-04F7-4C70-BCF8-D4371F54EF2F}"/>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5" name="Alt Bilgi Yer Tutucusu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23</a:t>
            </a:fld>
            <a:endParaRPr lang="tr-TR"/>
          </a:p>
        </p:txBody>
      </p:sp>
      <p:pic>
        <p:nvPicPr>
          <p:cNvPr id="3" name="Resim 2">
            <a:extLst>
              <a:ext uri="{FF2B5EF4-FFF2-40B4-BE49-F238E27FC236}">
                <a16:creationId xmlns:a16="http://schemas.microsoft.com/office/drawing/2014/main" id="{BFE2A632-3B26-4A18-8F63-DF2625D6DC17}"/>
              </a:ext>
            </a:extLst>
          </p:cNvPr>
          <p:cNvPicPr>
            <a:picLocks noChangeAspect="1"/>
          </p:cNvPicPr>
          <p:nvPr/>
        </p:nvPicPr>
        <p:blipFill>
          <a:blip r:embed="rId4"/>
          <a:stretch>
            <a:fillRect/>
          </a:stretch>
        </p:blipFill>
        <p:spPr>
          <a:xfrm>
            <a:off x="2616613" y="-18640"/>
            <a:ext cx="6781386" cy="3813752"/>
          </a:xfrm>
          <a:prstGeom prst="rect">
            <a:avLst/>
          </a:prstGeom>
        </p:spPr>
      </p:pic>
      <p:pic>
        <p:nvPicPr>
          <p:cNvPr id="8" name="Resim 7">
            <a:extLst>
              <a:ext uri="{FF2B5EF4-FFF2-40B4-BE49-F238E27FC236}">
                <a16:creationId xmlns:a16="http://schemas.microsoft.com/office/drawing/2014/main" id="{6AA8E167-C59E-4972-96D9-B3A53A48264A}"/>
              </a:ext>
            </a:extLst>
          </p:cNvPr>
          <p:cNvPicPr>
            <a:picLocks noChangeAspect="1"/>
          </p:cNvPicPr>
          <p:nvPr/>
        </p:nvPicPr>
        <p:blipFill>
          <a:blip r:embed="rId5"/>
          <a:stretch>
            <a:fillRect/>
          </a:stretch>
        </p:blipFill>
        <p:spPr>
          <a:xfrm>
            <a:off x="0" y="-37281"/>
            <a:ext cx="2349500" cy="2535315"/>
          </a:xfrm>
          <a:prstGeom prst="rect">
            <a:avLst/>
          </a:prstGeom>
        </p:spPr>
      </p:pic>
      <p:pic>
        <p:nvPicPr>
          <p:cNvPr id="10" name="Resim 9">
            <a:extLst>
              <a:ext uri="{FF2B5EF4-FFF2-40B4-BE49-F238E27FC236}">
                <a16:creationId xmlns:a16="http://schemas.microsoft.com/office/drawing/2014/main" id="{9F4353F9-6F06-4FF3-BCB7-9D32075DC96B}"/>
              </a:ext>
            </a:extLst>
          </p:cNvPr>
          <p:cNvPicPr>
            <a:picLocks noChangeAspect="1"/>
          </p:cNvPicPr>
          <p:nvPr/>
        </p:nvPicPr>
        <p:blipFill>
          <a:blip r:embed="rId5"/>
          <a:stretch>
            <a:fillRect/>
          </a:stretch>
        </p:blipFill>
        <p:spPr>
          <a:xfrm>
            <a:off x="9545982" y="0"/>
            <a:ext cx="2498035" cy="2498035"/>
          </a:xfrm>
          <a:prstGeom prst="rect">
            <a:avLst/>
          </a:prstGeom>
        </p:spPr>
      </p:pic>
    </p:spTree>
    <p:extLst>
      <p:ext uri="{BB962C8B-B14F-4D97-AF65-F5344CB8AC3E}">
        <p14:creationId xmlns:p14="http://schemas.microsoft.com/office/powerpoint/2010/main" val="3521561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6">
            <a:extLst>
              <a:ext uri="{FF2B5EF4-FFF2-40B4-BE49-F238E27FC236}">
                <a16:creationId xmlns:a16="http://schemas.microsoft.com/office/drawing/2014/main" id="{47788B34-4190-4916-9048-47720EA5ABF1}"/>
              </a:ext>
            </a:extLst>
          </p:cNvPr>
          <p:cNvSpPr>
            <a:spLocks noGrp="1"/>
          </p:cNvSpPr>
          <p:nvPr>
            <p:ph type="title"/>
          </p:nvPr>
        </p:nvSpPr>
        <p:spPr>
          <a:xfrm>
            <a:off x="550862" y="549275"/>
            <a:ext cx="11097551" cy="1332000"/>
          </a:xfrm>
        </p:spPr>
        <p:txBody>
          <a:bodyPr rtlCol="0"/>
          <a:lstStyle/>
          <a:p>
            <a:pPr rtl="0"/>
            <a:endParaRPr lang="tr-TR" dirty="0"/>
          </a:p>
        </p:txBody>
      </p:sp>
      <p:sp>
        <p:nvSpPr>
          <p:cNvPr id="8" name="Metin Yer Tutucusu 7">
            <a:extLst>
              <a:ext uri="{FF2B5EF4-FFF2-40B4-BE49-F238E27FC236}">
                <a16:creationId xmlns:a16="http://schemas.microsoft.com/office/drawing/2014/main" id="{ABA415A0-3B77-43FB-A408-5F1DA4B0AAFA}"/>
              </a:ext>
            </a:extLst>
          </p:cNvPr>
          <p:cNvSpPr>
            <a:spLocks noGrp="1"/>
          </p:cNvSpPr>
          <p:nvPr>
            <p:ph type="body" idx="1"/>
          </p:nvPr>
        </p:nvSpPr>
        <p:spPr>
          <a:xfrm>
            <a:off x="550864" y="1731375"/>
            <a:ext cx="8632893" cy="535354"/>
          </a:xfrm>
        </p:spPr>
        <p:txBody>
          <a:bodyPr rtlCol="0"/>
          <a:lstStyle/>
          <a:p>
            <a:pPr algn="ctr" rtl="0"/>
            <a:r>
              <a:rPr lang="tr-TR" dirty="0"/>
              <a:t>ADVANTAGES</a:t>
            </a:r>
          </a:p>
        </p:txBody>
      </p:sp>
      <p:sp>
        <p:nvSpPr>
          <p:cNvPr id="9" name="İçerik Yer Tutucusu 8">
            <a:extLst>
              <a:ext uri="{FF2B5EF4-FFF2-40B4-BE49-F238E27FC236}">
                <a16:creationId xmlns:a16="http://schemas.microsoft.com/office/drawing/2014/main" id="{8598ECEC-4413-4244-8F21-0076EC511806}"/>
              </a:ext>
            </a:extLst>
          </p:cNvPr>
          <p:cNvSpPr>
            <a:spLocks noGrp="1"/>
          </p:cNvSpPr>
          <p:nvPr>
            <p:ph sz="half" idx="2"/>
          </p:nvPr>
        </p:nvSpPr>
        <p:spPr>
          <a:xfrm>
            <a:off x="559476" y="2432304"/>
            <a:ext cx="3563936" cy="3515555"/>
          </a:xfrm>
        </p:spPr>
        <p:txBody>
          <a:bodyPr rtlCol="0">
            <a:normAutofit/>
          </a:bodyPr>
          <a:lstStyle/>
          <a:p>
            <a:pPr rtl="0"/>
            <a:r>
              <a:rPr lang="en-US" dirty="0"/>
              <a:t>It creates a more active and participatory classroom environment.</a:t>
            </a:r>
            <a:endParaRPr lang="tr-TR" dirty="0"/>
          </a:p>
        </p:txBody>
      </p:sp>
      <p:sp>
        <p:nvSpPr>
          <p:cNvPr id="12" name="Metin Yer Tutucusu 11">
            <a:extLst>
              <a:ext uri="{FF2B5EF4-FFF2-40B4-BE49-F238E27FC236}">
                <a16:creationId xmlns:a16="http://schemas.microsoft.com/office/drawing/2014/main" id="{3A63626D-0E6E-4023-ABFC-A744C9862159}"/>
              </a:ext>
            </a:extLst>
          </p:cNvPr>
          <p:cNvSpPr>
            <a:spLocks noGrp="1"/>
          </p:cNvSpPr>
          <p:nvPr>
            <p:ph type="body" sz="quarter" idx="13"/>
          </p:nvPr>
        </p:nvSpPr>
        <p:spPr>
          <a:xfrm>
            <a:off x="4341573" y="1731375"/>
            <a:ext cx="3566160" cy="535354"/>
          </a:xfrm>
        </p:spPr>
        <p:txBody>
          <a:bodyPr rtlCol="0"/>
          <a:lstStyle/>
          <a:p>
            <a:pPr rtl="0"/>
            <a:endParaRPr lang="tr-TR" dirty="0"/>
          </a:p>
        </p:txBody>
      </p:sp>
      <p:sp>
        <p:nvSpPr>
          <p:cNvPr id="13" name="İçerik Yer Tutucusu 12">
            <a:extLst>
              <a:ext uri="{FF2B5EF4-FFF2-40B4-BE49-F238E27FC236}">
                <a16:creationId xmlns:a16="http://schemas.microsoft.com/office/drawing/2014/main" id="{258E9390-685C-4BAD-BFAD-EC56E81C4745}"/>
              </a:ext>
            </a:extLst>
          </p:cNvPr>
          <p:cNvSpPr>
            <a:spLocks noGrp="1"/>
          </p:cNvSpPr>
          <p:nvPr>
            <p:ph sz="quarter" idx="14"/>
          </p:nvPr>
        </p:nvSpPr>
        <p:spPr>
          <a:xfrm>
            <a:off x="4341573" y="2427370"/>
            <a:ext cx="3508755" cy="3515555"/>
          </a:xfrm>
        </p:spPr>
        <p:txBody>
          <a:bodyPr rtlCol="0">
            <a:normAutofit/>
          </a:bodyPr>
          <a:lstStyle/>
          <a:p>
            <a:pPr lvl="0" rtl="0"/>
            <a:r>
              <a:rPr lang="en-US" dirty="0"/>
              <a:t>Students in the educational environment realize positive attitudes towards each other.</a:t>
            </a:r>
            <a:endParaRPr lang="tr-TR" dirty="0"/>
          </a:p>
          <a:p>
            <a:pPr lvl="0" rtl="0"/>
            <a:r>
              <a:rPr lang="en-US" dirty="0"/>
              <a:t>Group Work, Effective Learning, High Level Thinking, Constructivist Learning, Individual Learning, Taking Responsibility etc. </a:t>
            </a:r>
            <a:endParaRPr lang="tr-TR" dirty="0"/>
          </a:p>
        </p:txBody>
      </p:sp>
      <p:sp>
        <p:nvSpPr>
          <p:cNvPr id="11" name="İçerik Yer Tutucusu 10">
            <a:extLst>
              <a:ext uri="{FF2B5EF4-FFF2-40B4-BE49-F238E27FC236}">
                <a16:creationId xmlns:a16="http://schemas.microsoft.com/office/drawing/2014/main" id="{1D014E48-5DD9-49CE-AD5B-0FEF69204F68}"/>
              </a:ext>
            </a:extLst>
          </p:cNvPr>
          <p:cNvSpPr>
            <a:spLocks noGrp="1"/>
          </p:cNvSpPr>
          <p:nvPr>
            <p:ph sz="quarter" idx="4"/>
          </p:nvPr>
        </p:nvSpPr>
        <p:spPr>
          <a:xfrm>
            <a:off x="8139659" y="2427370"/>
            <a:ext cx="3508755" cy="3515555"/>
          </a:xfrm>
        </p:spPr>
        <p:txBody>
          <a:bodyPr rtlCol="0">
            <a:normAutofit/>
          </a:bodyPr>
          <a:lstStyle/>
          <a:p>
            <a:pPr lvl="0" rtl="0"/>
            <a:r>
              <a:rPr lang="en-US" dirty="0"/>
              <a:t>Contributes to the Development of Skills.</a:t>
            </a:r>
            <a:endParaRPr lang="tr-TR" dirty="0"/>
          </a:p>
          <a:p>
            <a:pPr lvl="0" rtl="0"/>
            <a:r>
              <a:rPr lang="tr-TR" dirty="0" err="1"/>
              <a:t>Students</a:t>
            </a:r>
            <a:r>
              <a:rPr lang="tr-TR" dirty="0"/>
              <a:t> </a:t>
            </a:r>
            <a:r>
              <a:rPr lang="tr-TR" dirty="0" err="1"/>
              <a:t>become</a:t>
            </a:r>
            <a:r>
              <a:rPr lang="tr-TR" dirty="0"/>
              <a:t> </a:t>
            </a:r>
            <a:r>
              <a:rPr lang="tr-TR" dirty="0" err="1"/>
              <a:t>technology</a:t>
            </a:r>
            <a:r>
              <a:rPr lang="tr-TR" dirty="0"/>
              <a:t> </a:t>
            </a:r>
            <a:r>
              <a:rPr lang="tr-TR" dirty="0" err="1"/>
              <a:t>literated</a:t>
            </a:r>
            <a:r>
              <a:rPr lang="tr-TR" dirty="0"/>
              <a:t>.</a:t>
            </a:r>
          </a:p>
        </p:txBody>
      </p:sp>
      <p:sp>
        <p:nvSpPr>
          <p:cNvPr id="16" name="Slayt Numarası Yer Tutucusu 15">
            <a:extLst>
              <a:ext uri="{FF2B5EF4-FFF2-40B4-BE49-F238E27FC236}">
                <a16:creationId xmlns:a16="http://schemas.microsoft.com/office/drawing/2014/main" id="{CF0A8666-4477-461C-A79D-E91232EE973E}"/>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24</a:t>
            </a:fld>
            <a:endParaRPr lang="tr-TR"/>
          </a:p>
        </p:txBody>
      </p:sp>
      <p:pic>
        <p:nvPicPr>
          <p:cNvPr id="3" name="Resim 2">
            <a:extLst>
              <a:ext uri="{FF2B5EF4-FFF2-40B4-BE49-F238E27FC236}">
                <a16:creationId xmlns:a16="http://schemas.microsoft.com/office/drawing/2014/main" id="{D4D90379-B576-4D60-A416-80E50E7AC144}"/>
              </a:ext>
            </a:extLst>
          </p:cNvPr>
          <p:cNvPicPr>
            <a:picLocks noChangeAspect="1"/>
          </p:cNvPicPr>
          <p:nvPr/>
        </p:nvPicPr>
        <p:blipFill>
          <a:blip r:embed="rId2"/>
          <a:stretch>
            <a:fillRect/>
          </a:stretch>
        </p:blipFill>
        <p:spPr>
          <a:xfrm>
            <a:off x="3359150" y="398852"/>
            <a:ext cx="5008098" cy="1474099"/>
          </a:xfrm>
          <a:prstGeom prst="rect">
            <a:avLst/>
          </a:prstGeom>
        </p:spPr>
      </p:pic>
      <p:pic>
        <p:nvPicPr>
          <p:cNvPr id="5" name="Resim 4">
            <a:extLst>
              <a:ext uri="{FF2B5EF4-FFF2-40B4-BE49-F238E27FC236}">
                <a16:creationId xmlns:a16="http://schemas.microsoft.com/office/drawing/2014/main" id="{F2BD89EA-E273-4317-9724-88128F3883D1}"/>
              </a:ext>
            </a:extLst>
          </p:cNvPr>
          <p:cNvPicPr>
            <a:picLocks noChangeAspect="1"/>
          </p:cNvPicPr>
          <p:nvPr/>
        </p:nvPicPr>
        <p:blipFill>
          <a:blip r:embed="rId3"/>
          <a:stretch>
            <a:fillRect/>
          </a:stretch>
        </p:blipFill>
        <p:spPr>
          <a:xfrm>
            <a:off x="969138" y="405926"/>
            <a:ext cx="2158086" cy="1475349"/>
          </a:xfrm>
          <a:prstGeom prst="rect">
            <a:avLst/>
          </a:prstGeom>
        </p:spPr>
      </p:pic>
      <p:pic>
        <p:nvPicPr>
          <p:cNvPr id="17" name="Resim 16">
            <a:extLst>
              <a:ext uri="{FF2B5EF4-FFF2-40B4-BE49-F238E27FC236}">
                <a16:creationId xmlns:a16="http://schemas.microsoft.com/office/drawing/2014/main" id="{620D92C7-9AFA-41BE-8681-DFE8BC157E17}"/>
              </a:ext>
            </a:extLst>
          </p:cNvPr>
          <p:cNvPicPr>
            <a:picLocks noChangeAspect="1"/>
          </p:cNvPicPr>
          <p:nvPr/>
        </p:nvPicPr>
        <p:blipFill>
          <a:blip r:embed="rId4"/>
          <a:stretch>
            <a:fillRect/>
          </a:stretch>
        </p:blipFill>
        <p:spPr>
          <a:xfrm>
            <a:off x="8889150" y="398852"/>
            <a:ext cx="2333712" cy="1464231"/>
          </a:xfrm>
          <a:prstGeom prst="rect">
            <a:avLst/>
          </a:prstGeom>
        </p:spPr>
      </p:pic>
      <p:sp>
        <p:nvSpPr>
          <p:cNvPr id="19" name="Metin Yer Tutucusu 18">
            <a:extLst>
              <a:ext uri="{FF2B5EF4-FFF2-40B4-BE49-F238E27FC236}">
                <a16:creationId xmlns:a16="http://schemas.microsoft.com/office/drawing/2014/main" id="{BAF89C0B-3C68-4F02-A969-0E645924339A}"/>
              </a:ext>
            </a:extLst>
          </p:cNvPr>
          <p:cNvSpPr>
            <a:spLocks noGrp="1"/>
          </p:cNvSpPr>
          <p:nvPr>
            <p:ph type="body" sz="quarter" idx="3"/>
          </p:nvPr>
        </p:nvSpPr>
        <p:spPr/>
        <p:txBody>
          <a:bodyPr/>
          <a:lstStyle/>
          <a:p>
            <a:endParaRPr lang="tr-TR"/>
          </a:p>
        </p:txBody>
      </p:sp>
    </p:spTree>
    <p:extLst>
      <p:ext uri="{BB962C8B-B14F-4D97-AF65-F5344CB8AC3E}">
        <p14:creationId xmlns:p14="http://schemas.microsoft.com/office/powerpoint/2010/main" val="296272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şlık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rtlCol="0"/>
          <a:lstStyle/>
          <a:p>
            <a:pPr rtl="0"/>
            <a:r>
              <a:rPr lang="tr-TR" dirty="0"/>
              <a:t>THANK YOU</a:t>
            </a:r>
          </a:p>
        </p:txBody>
      </p:sp>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r>
              <a:rPr lang="tr-TR" dirty="0"/>
              <a:t>YASEMİN SÜTÇÜ</a:t>
            </a:r>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25</a:t>
            </a:fld>
            <a:endParaRPr lang="tr-TR"/>
          </a:p>
        </p:txBody>
      </p:sp>
    </p:spTree>
    <p:extLst>
      <p:ext uri="{BB962C8B-B14F-4D97-AF65-F5344CB8AC3E}">
        <p14:creationId xmlns:p14="http://schemas.microsoft.com/office/powerpoint/2010/main" val="324779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aşlık 10">
            <a:extLst>
              <a:ext uri="{FF2B5EF4-FFF2-40B4-BE49-F238E27FC236}">
                <a16:creationId xmlns:a16="http://schemas.microsoft.com/office/drawing/2014/main" id="{23418ADF-358F-4647-A511-FCFFEDA83429}"/>
              </a:ext>
            </a:extLst>
          </p:cNvPr>
          <p:cNvSpPr>
            <a:spLocks noGrp="1"/>
          </p:cNvSpPr>
          <p:nvPr>
            <p:ph type="title"/>
          </p:nvPr>
        </p:nvSpPr>
        <p:spPr>
          <a:xfrm>
            <a:off x="550863" y="4507200"/>
            <a:ext cx="4500562" cy="1562959"/>
          </a:xfrm>
        </p:spPr>
        <p:txBody>
          <a:bodyPr rtlCol="0"/>
          <a:lstStyle/>
          <a:p>
            <a:pPr rtl="0"/>
            <a:r>
              <a:rPr lang="tr-TR" dirty="0" err="1"/>
              <a:t>Digitization</a:t>
            </a:r>
            <a:r>
              <a:rPr lang="tr-TR" dirty="0"/>
              <a:t> of </a:t>
            </a:r>
            <a:r>
              <a:rPr lang="tr-TR" dirty="0" err="1"/>
              <a:t>Classroom</a:t>
            </a:r>
            <a:endParaRPr lang="tr-TR" dirty="0"/>
          </a:p>
        </p:txBody>
      </p:sp>
      <p:pic>
        <p:nvPicPr>
          <p:cNvPr id="18" name="Resim Yer Tutucusu 17" descr="Masada oturan bir grup insan">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42" b="42"/>
          <a:stretch/>
        </p:blipFill>
        <p:spPr>
          <a:xfrm>
            <a:off x="0" y="0"/>
            <a:ext cx="3054096" cy="3776472"/>
          </a:xfrm>
        </p:spPr>
      </p:pic>
      <p:pic>
        <p:nvPicPr>
          <p:cNvPr id="20" name="Resim Yer Tutucusu 19" descr="Veri Noktaları Dijital arka planı">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42" b="42"/>
          <a:stretch/>
        </p:blipFill>
        <p:spPr>
          <a:xfrm>
            <a:off x="3054096" y="0"/>
            <a:ext cx="3054096" cy="3776472"/>
          </a:xfrm>
        </p:spPr>
      </p:pic>
      <p:pic>
        <p:nvPicPr>
          <p:cNvPr id="25" name="Resim Yer Tutucusu 24" descr="Dijital Grafik Ekranı">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t="42" b="42"/>
          <a:stretch/>
        </p:blipFill>
        <p:spPr>
          <a:xfrm>
            <a:off x="9137904" y="0"/>
            <a:ext cx="3054096" cy="3776472"/>
          </a:xfrm>
        </p:spPr>
      </p:pic>
      <p:sp>
        <p:nvSpPr>
          <p:cNvPr id="5" name="Alt Bilgi Yer Tutucusu 4">
            <a:extLst>
              <a:ext uri="{FF2B5EF4-FFF2-40B4-BE49-F238E27FC236}">
                <a16:creationId xmlns:a16="http://schemas.microsoft.com/office/drawing/2014/main" id="{06A3302E-502D-4151-81C9-5FD6AF9596D6}"/>
              </a:ext>
            </a:extLst>
          </p:cNvPr>
          <p:cNvSpPr>
            <a:spLocks noGrp="1"/>
          </p:cNvSpPr>
          <p:nvPr>
            <p:ph type="ftr" sz="quarter" idx="11"/>
          </p:nvPr>
        </p:nvSpPr>
        <p:spPr>
          <a:xfrm>
            <a:off x="3359150" y="6507212"/>
            <a:ext cx="6379210" cy="153888"/>
          </a:xfrm>
        </p:spPr>
        <p:txBody>
          <a:bodyPr rtlCol="0"/>
          <a:lstStyle/>
          <a:p>
            <a:pPr rtl="0"/>
            <a:endParaRPr lang="tr-TR" dirty="0"/>
          </a:p>
        </p:txBody>
      </p:sp>
      <p:sp>
        <p:nvSpPr>
          <p:cNvPr id="6" name="Slayt Numarası Yer Tutucusu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a:t>3</a:t>
            </a:fld>
            <a:endParaRPr lang="tr-TR"/>
          </a:p>
        </p:txBody>
      </p:sp>
      <p:pic>
        <p:nvPicPr>
          <p:cNvPr id="23" name="Resim Yer Tutucusu 22" descr="Beyaz tahtaya çizen bir kişi">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6" cstate="screen">
            <a:extLst>
              <a:ext uri="{28A0092B-C50C-407E-A947-70E740481C1C}">
                <a14:useLocalDpi xmlns:a14="http://schemas.microsoft.com/office/drawing/2010/main" val="0"/>
              </a:ext>
            </a:extLst>
          </a:blip>
          <a:srcRect t="42" b="42"/>
          <a:stretch/>
        </p:blipFill>
        <p:spPr>
          <a:xfrm>
            <a:off x="6083808" y="0"/>
            <a:ext cx="3054096" cy="3776472"/>
          </a:xfrm>
        </p:spPr>
      </p:pic>
      <p:sp>
        <p:nvSpPr>
          <p:cNvPr id="12" name="İçerik Yer Tutucusu 11">
            <a:extLst>
              <a:ext uri="{FF2B5EF4-FFF2-40B4-BE49-F238E27FC236}">
                <a16:creationId xmlns:a16="http://schemas.microsoft.com/office/drawing/2014/main" id="{E5127060-CDBF-435F-9009-A5451CCE305D}"/>
              </a:ext>
            </a:extLst>
          </p:cNvPr>
          <p:cNvSpPr>
            <a:spLocks noGrp="1"/>
          </p:cNvSpPr>
          <p:nvPr>
            <p:ph sz="quarter" idx="15"/>
          </p:nvPr>
        </p:nvSpPr>
        <p:spPr>
          <a:xfrm>
            <a:off x="5262563" y="4094922"/>
            <a:ext cx="6221412" cy="1977266"/>
          </a:xfrm>
          <a:noFill/>
        </p:spPr>
        <p:txBody>
          <a:bodyPr rtlCol="0">
            <a:normAutofit fontScale="92500" lnSpcReduction="10000"/>
          </a:bodyPr>
          <a:lstStyle/>
          <a:p>
            <a:pPr rtl="0"/>
            <a:r>
              <a:rPr lang="en-US" dirty="0"/>
              <a:t>With the developing technology, it has become inevitable to use digital tools in the teaching of young people and children born as digital natives.</a:t>
            </a:r>
            <a:endParaRPr lang="tr-TR" dirty="0"/>
          </a:p>
          <a:p>
            <a:pPr rtl="0"/>
            <a:r>
              <a:rPr lang="en-US" dirty="0"/>
              <a:t>In adult education, it is very important to use digital tools both to catch up with the requirements of the age and to prepare for business life.</a:t>
            </a:r>
            <a:endParaRPr lang="tr-TR" dirty="0"/>
          </a:p>
        </p:txBody>
      </p:sp>
      <p:pic>
        <p:nvPicPr>
          <p:cNvPr id="3" name="Resim 2" descr="metin, dizüstü, bilgisayar, çalışma içeren bir resim&#10;&#10;Açıklama otomatik olarak oluşturuldu">
            <a:extLst>
              <a:ext uri="{FF2B5EF4-FFF2-40B4-BE49-F238E27FC236}">
                <a16:creationId xmlns:a16="http://schemas.microsoft.com/office/drawing/2014/main" id="{2377822D-D288-448E-82F4-8F72D1ED0958}"/>
              </a:ext>
            </a:extLst>
          </p:cNvPr>
          <p:cNvPicPr>
            <a:picLocks noChangeAspect="1"/>
          </p:cNvPicPr>
          <p:nvPr/>
        </p:nvPicPr>
        <p:blipFill>
          <a:blip r:embed="rId7"/>
          <a:stretch>
            <a:fillRect/>
          </a:stretch>
        </p:blipFill>
        <p:spPr>
          <a:xfrm>
            <a:off x="3271456" y="344557"/>
            <a:ext cx="2619375" cy="3313312"/>
          </a:xfrm>
          <a:prstGeom prst="rect">
            <a:avLst/>
          </a:prstGeom>
        </p:spPr>
      </p:pic>
      <p:pic>
        <p:nvPicPr>
          <p:cNvPr id="8" name="Resim 7" descr="metin, kişi, iç mekan, dizüstü içeren bir resim&#10;&#10;Açıklama otomatik olarak oluşturuldu">
            <a:extLst>
              <a:ext uri="{FF2B5EF4-FFF2-40B4-BE49-F238E27FC236}">
                <a16:creationId xmlns:a16="http://schemas.microsoft.com/office/drawing/2014/main" id="{436A062A-8729-4F37-9901-C8F4DDF9D9E8}"/>
              </a:ext>
            </a:extLst>
          </p:cNvPr>
          <p:cNvPicPr>
            <a:picLocks noChangeAspect="1"/>
          </p:cNvPicPr>
          <p:nvPr/>
        </p:nvPicPr>
        <p:blipFill>
          <a:blip r:embed="rId8"/>
          <a:stretch>
            <a:fillRect/>
          </a:stretch>
        </p:blipFill>
        <p:spPr>
          <a:xfrm>
            <a:off x="9330881" y="344557"/>
            <a:ext cx="2809560" cy="3326833"/>
          </a:xfrm>
          <a:prstGeom prst="rect">
            <a:avLst/>
          </a:prstGeom>
        </p:spPr>
      </p:pic>
    </p:spTree>
    <p:extLst>
      <p:ext uri="{BB962C8B-B14F-4D97-AF65-F5344CB8AC3E}">
        <p14:creationId xmlns:p14="http://schemas.microsoft.com/office/powerpoint/2010/main" val="2158886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Serbest Biçim: Şekil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nvGrpSpPr>
          <p:cNvPr id="40" name="Gr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Serbest Biçim: Şekil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42" name="Serbest Biçim: Şekil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useBgFill="1">
        <p:nvSpPr>
          <p:cNvPr id="46" name="Dikdörtgen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pic>
        <p:nvPicPr>
          <p:cNvPr id="8" name="Resim Yer Tutucusu 7" descr="Veri Noktaları Dijital arka planı">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8" name="Dikdörtgen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50" name="Dikdörtgen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15" name="Başlık 14">
            <a:extLst>
              <a:ext uri="{FF2B5EF4-FFF2-40B4-BE49-F238E27FC236}">
                <a16:creationId xmlns:a16="http://schemas.microsoft.com/office/drawing/2014/main" id="{40F1DF5B-353A-4270-8C10-6A1509441174}"/>
              </a:ext>
            </a:extLst>
          </p:cNvPr>
          <p:cNvSpPr>
            <a:spLocks noGrp="1"/>
          </p:cNvSpPr>
          <p:nvPr>
            <p:ph type="ctrTitle"/>
          </p:nvPr>
        </p:nvSpPr>
        <p:spPr>
          <a:xfrm>
            <a:off x="550862" y="549275"/>
            <a:ext cx="9187497" cy="1632713"/>
          </a:xfrm>
        </p:spPr>
        <p:txBody>
          <a:bodyPr vert="horz" wrap="square" lIns="0" tIns="0" rIns="0" bIns="0" rtlCol="0" anchor="b" anchorCtr="0">
            <a:normAutofit fontScale="90000"/>
          </a:bodyPr>
          <a:lstStyle/>
          <a:p>
            <a:pPr rtl="0">
              <a:lnSpc>
                <a:spcPct val="100000"/>
              </a:lnSpc>
            </a:pPr>
            <a:r>
              <a:rPr lang="en-US" sz="6400" kern="1200" dirty="0">
                <a:solidFill>
                  <a:schemeClr val="tx1"/>
                </a:solidFill>
                <a:ea typeface="+mj-ea"/>
                <a:cs typeface="+mj-cs"/>
              </a:rPr>
              <a:t>How we adapt digital technologies in our classes</a:t>
            </a:r>
            <a:endParaRPr lang="tr-TR" sz="6400" kern="1200" dirty="0">
              <a:solidFill>
                <a:schemeClr val="tx1"/>
              </a:solidFill>
              <a:ea typeface="+mj-ea"/>
              <a:cs typeface="+mj-cs"/>
            </a:endParaRPr>
          </a:p>
        </p:txBody>
      </p:sp>
      <p:sp>
        <p:nvSpPr>
          <p:cNvPr id="16" name="Alt Başlık 15">
            <a:extLst>
              <a:ext uri="{FF2B5EF4-FFF2-40B4-BE49-F238E27FC236}">
                <a16:creationId xmlns:a16="http://schemas.microsoft.com/office/drawing/2014/main" id="{4BDCF583-1D5D-4235-97C2-39272B80A0B1}"/>
              </a:ext>
            </a:extLst>
          </p:cNvPr>
          <p:cNvSpPr>
            <a:spLocks noGrp="1"/>
          </p:cNvSpPr>
          <p:nvPr>
            <p:ph type="subTitle" idx="1"/>
          </p:nvPr>
        </p:nvSpPr>
        <p:spPr>
          <a:xfrm>
            <a:off x="550863" y="2490994"/>
            <a:ext cx="9840335" cy="3601832"/>
          </a:xfrm>
        </p:spPr>
        <p:txBody>
          <a:bodyPr vert="horz" wrap="square" lIns="0" tIns="0" rIns="0" bIns="0" rtlCol="0">
            <a:normAutofit/>
          </a:bodyPr>
          <a:lstStyle/>
          <a:p>
            <a:pPr marL="342900" indent="-342900" rtl="0">
              <a:lnSpc>
                <a:spcPct val="100000"/>
              </a:lnSpc>
              <a:buFontTx/>
              <a:buChar char="-"/>
            </a:pPr>
            <a:r>
              <a:rPr lang="en-US" kern="1200" dirty="0">
                <a:latin typeface="+mn-lt"/>
                <a:ea typeface="+mn-ea"/>
                <a:cs typeface="+mn-cs"/>
              </a:rPr>
              <a:t>Classroom environment needs to be enriched for students with different learning styles and speeds.</a:t>
            </a:r>
            <a:endParaRPr lang="tr-TR" kern="1200" dirty="0">
              <a:latin typeface="+mn-lt"/>
              <a:ea typeface="+mn-ea"/>
              <a:cs typeface="+mn-cs"/>
            </a:endParaRPr>
          </a:p>
          <a:p>
            <a:pPr marL="342900" indent="-342900" rtl="0">
              <a:lnSpc>
                <a:spcPct val="100000"/>
              </a:lnSpc>
              <a:buFontTx/>
              <a:buChar char="-"/>
            </a:pPr>
            <a:r>
              <a:rPr lang="en-US" kern="1200" dirty="0">
                <a:latin typeface="+mn-lt"/>
                <a:ea typeface="+mn-ea"/>
                <a:cs typeface="+mn-cs"/>
              </a:rPr>
              <a:t>Classroom as an interactive learning zone where my students can flourish and learn no matter what their learning style.</a:t>
            </a:r>
            <a:endParaRPr lang="tr-TR" dirty="0"/>
          </a:p>
          <a:p>
            <a:pPr marL="342900" indent="-342900" rtl="0">
              <a:lnSpc>
                <a:spcPct val="100000"/>
              </a:lnSpc>
              <a:buFontTx/>
              <a:buChar char="-"/>
            </a:pPr>
            <a:r>
              <a:rPr lang="en-US" kern="1200" dirty="0">
                <a:latin typeface="+mn-lt"/>
                <a:ea typeface="+mn-ea"/>
                <a:cs typeface="+mn-cs"/>
              </a:rPr>
              <a:t>Gamification activates the learning process for all learners, regardless of age.</a:t>
            </a:r>
            <a:endParaRPr lang="tr-TR" kern="1200" dirty="0">
              <a:latin typeface="+mn-lt"/>
              <a:ea typeface="+mn-ea"/>
              <a:cs typeface="+mn-cs"/>
            </a:endParaRPr>
          </a:p>
        </p:txBody>
      </p:sp>
      <p:sp>
        <p:nvSpPr>
          <p:cNvPr id="3" name="Alt Bilgi Yer Tutucusu 2">
            <a:extLst>
              <a:ext uri="{FF2B5EF4-FFF2-40B4-BE49-F238E27FC236}">
                <a16:creationId xmlns:a16="http://schemas.microsoft.com/office/drawing/2014/main" id="{7F7F653B-90B5-4F47-A33F-93DCB2EF68C2}"/>
              </a:ext>
            </a:extLst>
          </p:cNvPr>
          <p:cNvSpPr>
            <a:spLocks noGrp="1"/>
          </p:cNvSpPr>
          <p:nvPr>
            <p:ph type="ftr" sz="quarter" idx="11"/>
          </p:nvPr>
        </p:nvSpPr>
        <p:spPr/>
        <p:txBody>
          <a:bodyPr rtlCol="0"/>
          <a:lstStyle/>
          <a:p>
            <a:pPr rtl="0"/>
            <a:endParaRPr lang="tr-TR" dirty="0"/>
          </a:p>
        </p:txBody>
      </p:sp>
      <p:sp>
        <p:nvSpPr>
          <p:cNvPr id="4" name="Slayt Numarası Yer Tutucusu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tr-TR" smtClean="0"/>
              <a:t>4</a:t>
            </a:fld>
            <a:endParaRPr lang="tr-TR"/>
          </a:p>
        </p:txBody>
      </p:sp>
    </p:spTree>
    <p:extLst>
      <p:ext uri="{BB962C8B-B14F-4D97-AF65-F5344CB8AC3E}">
        <p14:creationId xmlns:p14="http://schemas.microsoft.com/office/powerpoint/2010/main" val="560021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B102D8-1D22-4940-AF19-07CF3A0DC5F4}"/>
              </a:ext>
            </a:extLst>
          </p:cNvPr>
          <p:cNvSpPr>
            <a:spLocks noGrp="1"/>
          </p:cNvSpPr>
          <p:nvPr>
            <p:ph type="title"/>
          </p:nvPr>
        </p:nvSpPr>
        <p:spPr>
          <a:xfrm>
            <a:off x="550862" y="549275"/>
            <a:ext cx="11091600" cy="1332000"/>
          </a:xfrm>
        </p:spPr>
        <p:txBody>
          <a:bodyPr rtlCol="0"/>
          <a:lstStyle/>
          <a:p>
            <a:pPr algn="ctr" rtl="0"/>
            <a:r>
              <a:rPr lang="en-US" dirty="0"/>
              <a:t>WEB TOOLS TO ORGANIZE AND NOURISH THE LESSONS</a:t>
            </a:r>
            <a:r>
              <a:rPr lang="tr-TR" dirty="0"/>
              <a:t> </a:t>
            </a:r>
            <a:br>
              <a:rPr lang="tr-TR" dirty="0"/>
            </a:br>
            <a:r>
              <a:rPr lang="tr-TR" sz="2000" dirty="0"/>
              <a:t>EXAMPLES WEB TOOLS UUSED DURING </a:t>
            </a:r>
            <a:r>
              <a:rPr lang="tr-TR" sz="2000" dirty="0" err="1"/>
              <a:t>eTWINNING</a:t>
            </a:r>
            <a:r>
              <a:rPr lang="tr-TR" sz="2000" dirty="0"/>
              <a:t> PROJECTS</a:t>
            </a:r>
          </a:p>
        </p:txBody>
      </p:sp>
      <p:sp>
        <p:nvSpPr>
          <p:cNvPr id="14" name="Tarih Yer Tutucusu 13">
            <a:extLst>
              <a:ext uri="{FF2B5EF4-FFF2-40B4-BE49-F238E27FC236}">
                <a16:creationId xmlns:a16="http://schemas.microsoft.com/office/drawing/2014/main" id="{DC738669-5750-45EA-9715-A0041D4C569B}"/>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16" name="Slayt Numarası Yer Tutucusu 15">
            <a:extLst>
              <a:ext uri="{FF2B5EF4-FFF2-40B4-BE49-F238E27FC236}">
                <a16:creationId xmlns:a16="http://schemas.microsoft.com/office/drawing/2014/main" id="{3F8A62C8-5437-4C47-AC0F-0605F84CBA57}"/>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5</a:t>
            </a:fld>
            <a:endParaRPr lang="tr-TR"/>
          </a:p>
        </p:txBody>
      </p:sp>
      <p:pic>
        <p:nvPicPr>
          <p:cNvPr id="6" name="İçerik Yer Tutucusu 5">
            <a:extLst>
              <a:ext uri="{FF2B5EF4-FFF2-40B4-BE49-F238E27FC236}">
                <a16:creationId xmlns:a16="http://schemas.microsoft.com/office/drawing/2014/main" id="{76A8D4D5-8600-4F87-8BDD-D965CCEF453D}"/>
              </a:ext>
            </a:extLst>
          </p:cNvPr>
          <p:cNvPicPr>
            <a:picLocks noGrp="1" noChangeAspect="1"/>
          </p:cNvPicPr>
          <p:nvPr>
            <p:ph idx="1"/>
          </p:nvPr>
        </p:nvPicPr>
        <p:blipFill>
          <a:blip r:embed="rId2"/>
          <a:stretch>
            <a:fillRect/>
          </a:stretch>
        </p:blipFill>
        <p:spPr>
          <a:xfrm>
            <a:off x="174045" y="2480535"/>
            <a:ext cx="2773841" cy="4109395"/>
          </a:xfrm>
        </p:spPr>
      </p:pic>
      <p:pic>
        <p:nvPicPr>
          <p:cNvPr id="8" name="Resim 7">
            <a:extLst>
              <a:ext uri="{FF2B5EF4-FFF2-40B4-BE49-F238E27FC236}">
                <a16:creationId xmlns:a16="http://schemas.microsoft.com/office/drawing/2014/main" id="{A4ED36BE-7708-4951-AB8A-20396FD95F04}"/>
              </a:ext>
            </a:extLst>
          </p:cNvPr>
          <p:cNvPicPr>
            <a:picLocks noChangeAspect="1"/>
          </p:cNvPicPr>
          <p:nvPr/>
        </p:nvPicPr>
        <p:blipFill>
          <a:blip r:embed="rId3"/>
          <a:stretch>
            <a:fillRect/>
          </a:stretch>
        </p:blipFill>
        <p:spPr>
          <a:xfrm>
            <a:off x="7879770" y="2369027"/>
            <a:ext cx="4138185" cy="4138185"/>
          </a:xfrm>
          <a:prstGeom prst="rect">
            <a:avLst/>
          </a:prstGeom>
        </p:spPr>
      </p:pic>
      <p:sp>
        <p:nvSpPr>
          <p:cNvPr id="17" name="Metin kutusu 16">
            <a:extLst>
              <a:ext uri="{FF2B5EF4-FFF2-40B4-BE49-F238E27FC236}">
                <a16:creationId xmlns:a16="http://schemas.microsoft.com/office/drawing/2014/main" id="{60152EDC-29D0-4B7C-A896-9EB29AAF11B4}"/>
              </a:ext>
            </a:extLst>
          </p:cNvPr>
          <p:cNvSpPr txBox="1"/>
          <p:nvPr/>
        </p:nvSpPr>
        <p:spPr>
          <a:xfrm>
            <a:off x="3804763" y="2793963"/>
            <a:ext cx="3843130" cy="369332"/>
          </a:xfrm>
          <a:prstGeom prst="rect">
            <a:avLst/>
          </a:prstGeom>
          <a:noFill/>
        </p:spPr>
        <p:txBody>
          <a:bodyPr wrap="square">
            <a:spAutoFit/>
          </a:bodyPr>
          <a:lstStyle/>
          <a:p>
            <a:r>
              <a:rPr lang="tr-TR" dirty="0"/>
              <a:t>PIXTON AND STORY BOARD</a:t>
            </a:r>
          </a:p>
        </p:txBody>
      </p:sp>
      <p:sp>
        <p:nvSpPr>
          <p:cNvPr id="18" name="Metin kutusu 17">
            <a:extLst>
              <a:ext uri="{FF2B5EF4-FFF2-40B4-BE49-F238E27FC236}">
                <a16:creationId xmlns:a16="http://schemas.microsoft.com/office/drawing/2014/main" id="{D538E278-A680-4DC8-9D7B-1C2FCB576095}"/>
              </a:ext>
            </a:extLst>
          </p:cNvPr>
          <p:cNvSpPr txBox="1"/>
          <p:nvPr/>
        </p:nvSpPr>
        <p:spPr>
          <a:xfrm>
            <a:off x="3048000" y="3247647"/>
            <a:ext cx="4910931" cy="923330"/>
          </a:xfrm>
          <a:prstGeom prst="rect">
            <a:avLst/>
          </a:prstGeom>
          <a:noFill/>
        </p:spPr>
        <p:txBody>
          <a:bodyPr wrap="square">
            <a:spAutoFit/>
          </a:bodyPr>
          <a:lstStyle/>
          <a:p>
            <a:r>
              <a:rPr lang="tr-TR" dirty="0"/>
              <a:t> CARTOON AND COMIC BOOKS CAN BE PREPARED USING THE WEB2 TOOLS TO DRAW ATTENTION</a:t>
            </a:r>
          </a:p>
        </p:txBody>
      </p:sp>
    </p:spTree>
    <p:extLst>
      <p:ext uri="{BB962C8B-B14F-4D97-AF65-F5344CB8AC3E}">
        <p14:creationId xmlns:p14="http://schemas.microsoft.com/office/powerpoint/2010/main" val="249694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şlık 13">
            <a:extLst>
              <a:ext uri="{FF2B5EF4-FFF2-40B4-BE49-F238E27FC236}">
                <a16:creationId xmlns:a16="http://schemas.microsoft.com/office/drawing/2014/main" id="{C15EE852-24F1-4643-8082-AB45CFF2BA10}"/>
              </a:ext>
            </a:extLst>
          </p:cNvPr>
          <p:cNvSpPr>
            <a:spLocks noGrp="1"/>
          </p:cNvSpPr>
          <p:nvPr>
            <p:ph type="title"/>
          </p:nvPr>
        </p:nvSpPr>
        <p:spPr>
          <a:xfrm>
            <a:off x="450573" y="549275"/>
            <a:ext cx="4532243" cy="5188916"/>
          </a:xfrm>
        </p:spPr>
        <p:txBody>
          <a:bodyPr rtlCol="0">
            <a:normAutofit/>
          </a:bodyPr>
          <a:lstStyle/>
          <a:p>
            <a:pPr rtl="0"/>
            <a:r>
              <a:rPr lang="tr-TR" dirty="0" err="1"/>
              <a:t>Mind</a:t>
            </a:r>
            <a:r>
              <a:rPr lang="tr-TR" dirty="0"/>
              <a:t> / </a:t>
            </a:r>
            <a:r>
              <a:rPr lang="tr-TR" dirty="0" err="1"/>
              <a:t>concept</a:t>
            </a:r>
            <a:r>
              <a:rPr lang="tr-TR" dirty="0"/>
              <a:t> </a:t>
            </a:r>
            <a:r>
              <a:rPr lang="tr-TR" dirty="0" err="1"/>
              <a:t>maps</a:t>
            </a:r>
            <a:r>
              <a:rPr lang="tr-TR" dirty="0"/>
              <a:t> </a:t>
            </a:r>
            <a:r>
              <a:rPr lang="tr-TR" dirty="0" err="1"/>
              <a:t>prepared</a:t>
            </a:r>
            <a:r>
              <a:rPr lang="tr-TR" dirty="0"/>
              <a:t> </a:t>
            </a:r>
            <a:r>
              <a:rPr lang="tr-TR" dirty="0" err="1"/>
              <a:t>by</a:t>
            </a:r>
            <a:r>
              <a:rPr lang="tr-TR" dirty="0"/>
              <a:t> </a:t>
            </a:r>
            <a:r>
              <a:rPr lang="tr-TR" dirty="0" err="1"/>
              <a:t>our</a:t>
            </a:r>
            <a:r>
              <a:rPr lang="tr-TR" dirty="0"/>
              <a:t> </a:t>
            </a:r>
            <a:r>
              <a:rPr lang="tr-TR" dirty="0" err="1"/>
              <a:t>partners</a:t>
            </a:r>
            <a:r>
              <a:rPr lang="tr-TR" dirty="0"/>
              <a:t> </a:t>
            </a:r>
            <a:r>
              <a:rPr lang="tr-TR" dirty="0" err="1"/>
              <a:t>using</a:t>
            </a:r>
            <a:r>
              <a:rPr lang="tr-TR" dirty="0"/>
              <a:t> web2 </a:t>
            </a:r>
            <a:r>
              <a:rPr lang="tr-TR" dirty="0" err="1"/>
              <a:t>tools</a:t>
            </a:r>
            <a:r>
              <a:rPr lang="tr-TR" dirty="0"/>
              <a:t> </a:t>
            </a:r>
            <a:r>
              <a:rPr lang="tr-TR" dirty="0" err="1"/>
              <a:t>such</a:t>
            </a:r>
            <a:r>
              <a:rPr lang="tr-TR" dirty="0"/>
              <a:t> as </a:t>
            </a:r>
            <a:r>
              <a:rPr lang="tr-TR" dirty="0" err="1"/>
              <a:t>coggle</a:t>
            </a:r>
            <a:r>
              <a:rPr lang="tr-TR" dirty="0"/>
              <a:t>, </a:t>
            </a:r>
            <a:r>
              <a:rPr lang="tr-TR" dirty="0" err="1"/>
              <a:t>mindmeister</a:t>
            </a:r>
            <a:r>
              <a:rPr lang="tr-TR" dirty="0"/>
              <a:t>, </a:t>
            </a:r>
            <a:r>
              <a:rPr lang="tr-TR" dirty="0" err="1"/>
              <a:t>mindomo</a:t>
            </a:r>
            <a:r>
              <a:rPr lang="tr-TR" dirty="0"/>
              <a:t>, </a:t>
            </a:r>
            <a:r>
              <a:rPr lang="tr-TR" dirty="0" err="1"/>
              <a:t>popplet</a:t>
            </a:r>
            <a:r>
              <a:rPr lang="tr-TR" dirty="0"/>
              <a:t>, </a:t>
            </a:r>
            <a:r>
              <a:rPr lang="tr-TR" dirty="0" err="1"/>
              <a:t>edraw</a:t>
            </a:r>
            <a:r>
              <a:rPr lang="tr-TR" dirty="0"/>
              <a:t> </a:t>
            </a:r>
            <a:r>
              <a:rPr lang="tr-TR" dirty="0" err="1"/>
              <a:t>mindmaster,mindmup</a:t>
            </a:r>
            <a:r>
              <a:rPr lang="tr-TR" dirty="0"/>
              <a:t>, </a:t>
            </a:r>
            <a:r>
              <a:rPr lang="tr-TR" dirty="0" err="1"/>
              <a:t>bubble</a:t>
            </a:r>
            <a:r>
              <a:rPr lang="tr-TR" dirty="0"/>
              <a:t> us.</a:t>
            </a:r>
          </a:p>
        </p:txBody>
      </p:sp>
      <p:pic>
        <p:nvPicPr>
          <p:cNvPr id="7" name="İçerik Yer Tutucusu 6">
            <a:extLst>
              <a:ext uri="{FF2B5EF4-FFF2-40B4-BE49-F238E27FC236}">
                <a16:creationId xmlns:a16="http://schemas.microsoft.com/office/drawing/2014/main" id="{07EAB22D-5F49-438C-BC0B-CF17A873C3F3}"/>
              </a:ext>
            </a:extLst>
          </p:cNvPr>
          <p:cNvPicPr>
            <a:picLocks noGrp="1" noChangeAspect="1"/>
          </p:cNvPicPr>
          <p:nvPr>
            <p:ph sz="quarter" idx="15"/>
          </p:nvPr>
        </p:nvPicPr>
        <p:blipFill>
          <a:blip r:embed="rId2"/>
          <a:stretch>
            <a:fillRect/>
          </a:stretch>
        </p:blipFill>
        <p:spPr>
          <a:xfrm>
            <a:off x="7505023" y="4715165"/>
            <a:ext cx="3565525" cy="1792047"/>
          </a:xfrm>
        </p:spPr>
      </p:pic>
      <p:sp>
        <p:nvSpPr>
          <p:cNvPr id="19" name="Tarih Yer Tutucusu 18">
            <a:extLst>
              <a:ext uri="{FF2B5EF4-FFF2-40B4-BE49-F238E27FC236}">
                <a16:creationId xmlns:a16="http://schemas.microsoft.com/office/drawing/2014/main" id="{386DB667-0553-4FB8-B0E0-776539934AFF}"/>
              </a:ext>
            </a:extLst>
          </p:cNvPr>
          <p:cNvSpPr>
            <a:spLocks noGrp="1"/>
          </p:cNvSpPr>
          <p:nvPr>
            <p:ph type="dt" sz="half" idx="10"/>
          </p:nvPr>
        </p:nvSpPr>
        <p:spPr>
          <a:xfrm>
            <a:off x="550863" y="6507212"/>
            <a:ext cx="2628900" cy="153888"/>
          </a:xfrm>
        </p:spPr>
        <p:txBody>
          <a:bodyPr rtlCol="0"/>
          <a:lstStyle/>
          <a:p>
            <a:pPr rtl="0"/>
            <a:endParaRPr lang="tr-TR" dirty="0"/>
          </a:p>
        </p:txBody>
      </p:sp>
      <p:sp>
        <p:nvSpPr>
          <p:cNvPr id="20" name="Alt Bilgi Yer Tutucusu 19">
            <a:extLst>
              <a:ext uri="{FF2B5EF4-FFF2-40B4-BE49-F238E27FC236}">
                <a16:creationId xmlns:a16="http://schemas.microsoft.com/office/drawing/2014/main" id="{C77C6228-C5A8-44DC-ABD7-A22A4475D3DF}"/>
              </a:ext>
            </a:extLst>
          </p:cNvPr>
          <p:cNvSpPr>
            <a:spLocks noGrp="1"/>
          </p:cNvSpPr>
          <p:nvPr>
            <p:ph type="ftr" sz="quarter" idx="11"/>
          </p:nvPr>
        </p:nvSpPr>
        <p:spPr>
          <a:xfrm>
            <a:off x="3359150" y="6507212"/>
            <a:ext cx="6379210" cy="153888"/>
          </a:xfrm>
        </p:spPr>
        <p:txBody>
          <a:bodyPr rtlCol="0"/>
          <a:lstStyle/>
          <a:p>
            <a:pPr rtl="0"/>
            <a:endParaRPr lang="tr-TR" dirty="0"/>
          </a:p>
        </p:txBody>
      </p:sp>
      <p:sp>
        <p:nvSpPr>
          <p:cNvPr id="21" name="Slayt Numarası Yer Tutucusu 20">
            <a:extLst>
              <a:ext uri="{FF2B5EF4-FFF2-40B4-BE49-F238E27FC236}">
                <a16:creationId xmlns:a16="http://schemas.microsoft.com/office/drawing/2014/main" id="{1C563B34-DD53-4FB1-B8C2-8914E01C6365}"/>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6</a:t>
            </a:fld>
            <a:endParaRPr lang="tr-TR"/>
          </a:p>
        </p:txBody>
      </p:sp>
      <p:pic>
        <p:nvPicPr>
          <p:cNvPr id="5" name="Resim Yer Tutucusu 4" descr="metin, kişi içeren bir resim&#10;&#10;Açıklama otomatik olarak oluşturuldu">
            <a:extLst>
              <a:ext uri="{FF2B5EF4-FFF2-40B4-BE49-F238E27FC236}">
                <a16:creationId xmlns:a16="http://schemas.microsoft.com/office/drawing/2014/main" id="{50B22205-8F63-4133-B32D-A127A257AED8}"/>
              </a:ext>
            </a:extLst>
          </p:cNvPr>
          <p:cNvPicPr>
            <a:picLocks noGrp="1" noChangeAspect="1"/>
          </p:cNvPicPr>
          <p:nvPr>
            <p:ph type="pic" sz="quarter" idx="13"/>
          </p:nvPr>
        </p:nvPicPr>
        <p:blipFill>
          <a:blip r:embed="rId3"/>
          <a:srcRect/>
          <a:stretch>
            <a:fillRect/>
          </a:stretch>
        </p:blipFill>
        <p:spPr>
          <a:xfrm>
            <a:off x="5085235" y="57991"/>
            <a:ext cx="4202551" cy="4202551"/>
          </a:xfrm>
        </p:spPr>
      </p:pic>
    </p:spTree>
    <p:extLst>
      <p:ext uri="{BB962C8B-B14F-4D97-AF65-F5344CB8AC3E}">
        <p14:creationId xmlns:p14="http://schemas.microsoft.com/office/powerpoint/2010/main" val="395518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Serbest Biçim: Şekil 33">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38" name="Oval 37">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nvGrpSpPr>
          <p:cNvPr id="40" name="Grup 39">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1" name="Serbest Biçim: Şekil 40">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42" name="Serbest Biçim: Şekil 41">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solidFill>
                  <a:schemeClr val="tx1"/>
                </a:solidFill>
              </a:endParaRPr>
            </a:p>
          </p:txBody>
        </p:sp>
        <p:sp>
          <p:nvSpPr>
            <p:cNvPr id="43" name="Oval 42">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sp>
          <p:nvSpPr>
            <p:cNvPr id="44" name="Oval 43">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tr-TR"/>
            </a:p>
          </p:txBody>
        </p:sp>
      </p:grpSp>
      <p:sp useBgFill="1">
        <p:nvSpPr>
          <p:cNvPr id="46" name="Dikdörtgen 45">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pic>
        <p:nvPicPr>
          <p:cNvPr id="8" name="Resim Yer Tutucusu 7" descr="Veri Noktaları Dijital arka planı">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p:pic>
      <p:sp>
        <p:nvSpPr>
          <p:cNvPr id="48" name="Dikdörtgen 47">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50" name="Dikdörtgen 49">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a:p>
        </p:txBody>
      </p:sp>
      <p:sp>
        <p:nvSpPr>
          <p:cNvPr id="15" name="Başlık 14">
            <a:extLst>
              <a:ext uri="{FF2B5EF4-FFF2-40B4-BE49-F238E27FC236}">
                <a16:creationId xmlns:a16="http://schemas.microsoft.com/office/drawing/2014/main" id="{40F1DF5B-353A-4270-8C10-6A1509441174}"/>
              </a:ext>
            </a:extLst>
          </p:cNvPr>
          <p:cNvSpPr>
            <a:spLocks noGrp="1"/>
          </p:cNvSpPr>
          <p:nvPr>
            <p:ph type="ctrTitle"/>
          </p:nvPr>
        </p:nvSpPr>
        <p:spPr>
          <a:xfrm>
            <a:off x="550862" y="549275"/>
            <a:ext cx="9187497" cy="1632713"/>
          </a:xfrm>
        </p:spPr>
        <p:txBody>
          <a:bodyPr vert="horz" wrap="square" lIns="0" tIns="0" rIns="0" bIns="0" rtlCol="0" anchor="b" anchorCtr="0">
            <a:normAutofit/>
          </a:bodyPr>
          <a:lstStyle/>
          <a:p>
            <a:pPr rtl="0">
              <a:lnSpc>
                <a:spcPct val="100000"/>
              </a:lnSpc>
            </a:pPr>
            <a:r>
              <a:rPr lang="tr-TR" sz="6400" kern="1200" dirty="0">
                <a:solidFill>
                  <a:schemeClr val="tx1"/>
                </a:solidFill>
                <a:ea typeface="+mj-ea"/>
                <a:cs typeface="+mj-cs"/>
              </a:rPr>
              <a:t>CHATTERKID</a:t>
            </a:r>
          </a:p>
        </p:txBody>
      </p:sp>
      <p:sp>
        <p:nvSpPr>
          <p:cNvPr id="16" name="Alt Başlık 15">
            <a:extLst>
              <a:ext uri="{FF2B5EF4-FFF2-40B4-BE49-F238E27FC236}">
                <a16:creationId xmlns:a16="http://schemas.microsoft.com/office/drawing/2014/main" id="{4BDCF583-1D5D-4235-97C2-39272B80A0B1}"/>
              </a:ext>
            </a:extLst>
          </p:cNvPr>
          <p:cNvSpPr>
            <a:spLocks noGrp="1"/>
          </p:cNvSpPr>
          <p:nvPr>
            <p:ph type="subTitle" idx="1"/>
          </p:nvPr>
        </p:nvSpPr>
        <p:spPr>
          <a:xfrm>
            <a:off x="550863" y="2490994"/>
            <a:ext cx="9840335" cy="3601832"/>
          </a:xfrm>
        </p:spPr>
        <p:txBody>
          <a:bodyPr vert="horz" wrap="square" lIns="0" tIns="0" rIns="0" bIns="0" rtlCol="0">
            <a:normAutofit/>
          </a:bodyPr>
          <a:lstStyle/>
          <a:p>
            <a:pPr marL="0" indent="0" rtl="0">
              <a:lnSpc>
                <a:spcPct val="100000"/>
              </a:lnSpc>
            </a:pPr>
            <a:endParaRPr lang="tr-TR" kern="1200" dirty="0">
              <a:latin typeface="+mn-lt"/>
              <a:ea typeface="+mn-ea"/>
              <a:cs typeface="+mn-cs"/>
            </a:endParaRPr>
          </a:p>
        </p:txBody>
      </p:sp>
      <p:sp>
        <p:nvSpPr>
          <p:cNvPr id="2" name="Tarih Yer Tutucusu 1">
            <a:extLst>
              <a:ext uri="{FF2B5EF4-FFF2-40B4-BE49-F238E27FC236}">
                <a16:creationId xmlns:a16="http://schemas.microsoft.com/office/drawing/2014/main" id="{2910D835-B454-4270-BB35-86A187307E6F}"/>
              </a:ext>
            </a:extLst>
          </p:cNvPr>
          <p:cNvSpPr>
            <a:spLocks noGrp="1"/>
          </p:cNvSpPr>
          <p:nvPr>
            <p:ph type="dt" sz="half" idx="10"/>
          </p:nvPr>
        </p:nvSpPr>
        <p:spPr/>
        <p:txBody>
          <a:bodyPr rtlCol="0"/>
          <a:lstStyle/>
          <a:p>
            <a:pPr rtl="0"/>
            <a:endParaRPr lang="tr-TR" dirty="0"/>
          </a:p>
        </p:txBody>
      </p:sp>
      <p:sp>
        <p:nvSpPr>
          <p:cNvPr id="3" name="Alt Bilgi Yer Tutucusu 2">
            <a:extLst>
              <a:ext uri="{FF2B5EF4-FFF2-40B4-BE49-F238E27FC236}">
                <a16:creationId xmlns:a16="http://schemas.microsoft.com/office/drawing/2014/main" id="{7F7F653B-90B5-4F47-A33F-93DCB2EF68C2}"/>
              </a:ext>
            </a:extLst>
          </p:cNvPr>
          <p:cNvSpPr>
            <a:spLocks noGrp="1"/>
          </p:cNvSpPr>
          <p:nvPr>
            <p:ph type="ftr" sz="quarter" idx="11"/>
          </p:nvPr>
        </p:nvSpPr>
        <p:spPr/>
        <p:txBody>
          <a:bodyPr rtlCol="0"/>
          <a:lstStyle/>
          <a:p>
            <a:pPr rtl="0"/>
            <a:endParaRPr lang="tr-TR" dirty="0"/>
          </a:p>
        </p:txBody>
      </p:sp>
      <p:sp>
        <p:nvSpPr>
          <p:cNvPr id="4" name="Slayt Numarası Yer Tutucusu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tr-TR" smtClean="0"/>
              <a:t>7</a:t>
            </a:fld>
            <a:endParaRPr lang="tr-TR"/>
          </a:p>
        </p:txBody>
      </p:sp>
      <p:pic>
        <p:nvPicPr>
          <p:cNvPr id="5" name="Çevrimiçi Medya 4" title="Yasemin Sütçü_ Ülker Primary School">
            <a:hlinkClick r:id="" action="ppaction://media"/>
            <a:extLst>
              <a:ext uri="{FF2B5EF4-FFF2-40B4-BE49-F238E27FC236}">
                <a16:creationId xmlns:a16="http://schemas.microsoft.com/office/drawing/2014/main" id="{87FB8D83-4626-40BE-B0BD-83D72ACD222F}"/>
              </a:ext>
            </a:extLst>
          </p:cNvPr>
          <p:cNvPicPr>
            <a:picLocks noRot="1" noChangeAspect="1"/>
          </p:cNvPicPr>
          <p:nvPr>
            <a:videoFile r:link="rId1"/>
          </p:nvPr>
        </p:nvPicPr>
        <p:blipFill>
          <a:blip r:embed="rId6"/>
          <a:stretch>
            <a:fillRect/>
          </a:stretch>
        </p:blipFill>
        <p:spPr>
          <a:xfrm>
            <a:off x="550862" y="2488166"/>
            <a:ext cx="4206668" cy="3358538"/>
          </a:xfrm>
          <a:prstGeom prst="rect">
            <a:avLst/>
          </a:prstGeom>
        </p:spPr>
      </p:pic>
      <p:pic>
        <p:nvPicPr>
          <p:cNvPr id="6" name="Çevrimiçi Medya 5" title="Yasemin Sütçü-Ülker Primary School">
            <a:hlinkClick r:id="" action="ppaction://media"/>
            <a:extLst>
              <a:ext uri="{FF2B5EF4-FFF2-40B4-BE49-F238E27FC236}">
                <a16:creationId xmlns:a16="http://schemas.microsoft.com/office/drawing/2014/main" id="{632F5F71-7E9B-408C-BBF0-8C4D8F2ED47B}"/>
              </a:ext>
            </a:extLst>
          </p:cNvPr>
          <p:cNvPicPr>
            <a:picLocks noRot="1" noChangeAspect="1"/>
          </p:cNvPicPr>
          <p:nvPr>
            <a:videoFile r:link="rId2"/>
          </p:nvPr>
        </p:nvPicPr>
        <p:blipFill>
          <a:blip r:embed="rId7"/>
          <a:stretch>
            <a:fillRect/>
          </a:stretch>
        </p:blipFill>
        <p:spPr>
          <a:xfrm>
            <a:off x="4826000" y="2476500"/>
            <a:ext cx="4516783" cy="3387587"/>
          </a:xfrm>
          <a:prstGeom prst="rect">
            <a:avLst/>
          </a:prstGeom>
        </p:spPr>
      </p:pic>
    </p:spTree>
    <p:extLst>
      <p:ext uri="{BB962C8B-B14F-4D97-AF65-F5344CB8AC3E}">
        <p14:creationId xmlns:p14="http://schemas.microsoft.com/office/powerpoint/2010/main" val="1281563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8</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6669572" y="4252038"/>
            <a:ext cx="5437187" cy="656673"/>
          </a:xfrm>
        </p:spPr>
        <p:txBody>
          <a:bodyPr/>
          <a:lstStyle/>
          <a:p>
            <a:r>
              <a:rPr lang="tr-TR" b="1" dirty="0"/>
              <a:t>LEARNINGAPPS</a:t>
            </a:r>
          </a:p>
        </p:txBody>
      </p:sp>
      <p:pic>
        <p:nvPicPr>
          <p:cNvPr id="8" name="Resim 7" descr="metin, farklı, raf, çeşitli içeren bir resim&#10;&#10;Açıklama otomatik olarak oluşturuldu">
            <a:extLst>
              <a:ext uri="{FF2B5EF4-FFF2-40B4-BE49-F238E27FC236}">
                <a16:creationId xmlns:a16="http://schemas.microsoft.com/office/drawing/2014/main" id="{3C9E451E-3792-46B6-953A-AC9BD761B488}"/>
              </a:ext>
            </a:extLst>
          </p:cNvPr>
          <p:cNvPicPr>
            <a:picLocks noChangeAspect="1"/>
          </p:cNvPicPr>
          <p:nvPr/>
        </p:nvPicPr>
        <p:blipFill>
          <a:blip r:embed="rId4"/>
          <a:stretch>
            <a:fillRect/>
          </a:stretch>
        </p:blipFill>
        <p:spPr>
          <a:xfrm>
            <a:off x="340360" y="1205947"/>
            <a:ext cx="5647690" cy="5455153"/>
          </a:xfrm>
          <a:prstGeom prst="rect">
            <a:avLst/>
          </a:prstGeom>
        </p:spPr>
      </p:pic>
      <p:pic>
        <p:nvPicPr>
          <p:cNvPr id="12" name="Resim 11" descr="metin, farklı, birkaç içeren bir resim&#10;&#10;Açıklama otomatik olarak oluşturuldu">
            <a:extLst>
              <a:ext uri="{FF2B5EF4-FFF2-40B4-BE49-F238E27FC236}">
                <a16:creationId xmlns:a16="http://schemas.microsoft.com/office/drawing/2014/main" id="{54921231-E77E-4F9F-83FC-8C1CEF57A465}"/>
              </a:ext>
            </a:extLst>
          </p:cNvPr>
          <p:cNvPicPr>
            <a:picLocks noChangeAspect="1"/>
          </p:cNvPicPr>
          <p:nvPr/>
        </p:nvPicPr>
        <p:blipFill>
          <a:blip r:embed="rId5"/>
          <a:stretch>
            <a:fillRect/>
          </a:stretch>
        </p:blipFill>
        <p:spPr>
          <a:xfrm>
            <a:off x="6953229" y="1033855"/>
            <a:ext cx="4033371" cy="2346564"/>
          </a:xfrm>
          <a:prstGeom prst="rect">
            <a:avLst/>
          </a:prstGeom>
        </p:spPr>
      </p:pic>
      <p:sp>
        <p:nvSpPr>
          <p:cNvPr id="2" name="Metin kutusu 1">
            <a:extLst>
              <a:ext uri="{FF2B5EF4-FFF2-40B4-BE49-F238E27FC236}">
                <a16:creationId xmlns:a16="http://schemas.microsoft.com/office/drawing/2014/main" id="{54046A8C-408D-7ECC-094A-CC173F326899}"/>
              </a:ext>
            </a:extLst>
          </p:cNvPr>
          <p:cNvSpPr txBox="1"/>
          <p:nvPr/>
        </p:nvSpPr>
        <p:spPr>
          <a:xfrm>
            <a:off x="7368871" y="565052"/>
            <a:ext cx="3458818" cy="523220"/>
          </a:xfrm>
          <a:prstGeom prst="rect">
            <a:avLst/>
          </a:prstGeom>
          <a:noFill/>
        </p:spPr>
        <p:txBody>
          <a:bodyPr wrap="square" rtlCol="0">
            <a:spAutoFit/>
          </a:bodyPr>
          <a:lstStyle/>
          <a:p>
            <a:r>
              <a:rPr lang="tr-TR" sz="2800" b="1" dirty="0"/>
              <a:t>NATURE’S MEDIA</a:t>
            </a:r>
          </a:p>
        </p:txBody>
      </p:sp>
      <p:sp>
        <p:nvSpPr>
          <p:cNvPr id="7" name="Metin kutusu 6">
            <a:extLst>
              <a:ext uri="{FF2B5EF4-FFF2-40B4-BE49-F238E27FC236}">
                <a16:creationId xmlns:a16="http://schemas.microsoft.com/office/drawing/2014/main" id="{B2DAA485-E568-AF29-BD6D-4810C5FA4C79}"/>
              </a:ext>
            </a:extLst>
          </p:cNvPr>
          <p:cNvSpPr txBox="1"/>
          <p:nvPr/>
        </p:nvSpPr>
        <p:spPr>
          <a:xfrm>
            <a:off x="847084" y="637673"/>
            <a:ext cx="5024132" cy="523220"/>
          </a:xfrm>
          <a:prstGeom prst="rect">
            <a:avLst/>
          </a:prstGeom>
          <a:noFill/>
        </p:spPr>
        <p:txBody>
          <a:bodyPr wrap="none" rtlCol="0">
            <a:spAutoFit/>
          </a:bodyPr>
          <a:lstStyle/>
          <a:p>
            <a:r>
              <a:rPr lang="tr-TR" sz="2800" b="1" dirty="0"/>
              <a:t>HAPPY KIDS WITH STEAM</a:t>
            </a:r>
          </a:p>
        </p:txBody>
      </p:sp>
    </p:spTree>
    <p:extLst>
      <p:ext uri="{BB962C8B-B14F-4D97-AF65-F5344CB8AC3E}">
        <p14:creationId xmlns:p14="http://schemas.microsoft.com/office/powerpoint/2010/main" val="2444780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lt Başlık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rtlCol="0"/>
          <a:lstStyle/>
          <a:p>
            <a:pPr rtl="0"/>
            <a:endParaRPr lang="tr-TR" dirty="0"/>
          </a:p>
        </p:txBody>
      </p:sp>
      <p:pic>
        <p:nvPicPr>
          <p:cNvPr id="27" name="Resim Yer Tutucusu 26" descr="Veri Noktaları Dijital arka planı">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6556248" y="548640"/>
            <a:ext cx="5084064" cy="2880360"/>
          </a:xfrm>
        </p:spPr>
      </p:pic>
      <p:pic>
        <p:nvPicPr>
          <p:cNvPr id="33" name="Resim Yer Tutucusu 32" descr="Veri Noktaları Dijital arka planı">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6556248" y="3429000"/>
            <a:ext cx="5084064" cy="2880360"/>
          </a:xfrm>
        </p:spPr>
      </p:pic>
      <p:sp>
        <p:nvSpPr>
          <p:cNvPr id="4" name="Tarih Yer Tutucusu 3">
            <a:extLst>
              <a:ext uri="{FF2B5EF4-FFF2-40B4-BE49-F238E27FC236}">
                <a16:creationId xmlns:a16="http://schemas.microsoft.com/office/drawing/2014/main" id="{7823E305-6365-4345-8BD1-4A31C61D96CB}"/>
              </a:ext>
            </a:extLst>
          </p:cNvPr>
          <p:cNvSpPr>
            <a:spLocks noGrp="1"/>
          </p:cNvSpPr>
          <p:nvPr>
            <p:ph type="dt" sz="half" idx="10"/>
          </p:nvPr>
        </p:nvSpPr>
        <p:spPr>
          <a:xfrm>
            <a:off x="550863" y="6507212"/>
            <a:ext cx="2628900" cy="153888"/>
          </a:xfrm>
        </p:spPr>
        <p:txBody>
          <a:bodyPr rtlCol="0"/>
          <a:lstStyle/>
          <a:p>
            <a:pPr rtl="0"/>
            <a:r>
              <a:rPr lang="tr-TR"/>
              <a:t>2 Şubat 20XX, Salı</a:t>
            </a:r>
          </a:p>
        </p:txBody>
      </p:sp>
      <p:sp>
        <p:nvSpPr>
          <p:cNvPr id="5" name="Alt Bilgi Yer Tutucusu 4">
            <a:extLst>
              <a:ext uri="{FF2B5EF4-FFF2-40B4-BE49-F238E27FC236}">
                <a16:creationId xmlns:a16="http://schemas.microsoft.com/office/drawing/2014/main" id="{0B37A3FF-ED32-4C4A-A21F-848A3BF6F896}"/>
              </a:ext>
            </a:extLst>
          </p:cNvPr>
          <p:cNvSpPr>
            <a:spLocks noGrp="1"/>
          </p:cNvSpPr>
          <p:nvPr>
            <p:ph type="ftr" sz="quarter" idx="11"/>
          </p:nvPr>
        </p:nvSpPr>
        <p:spPr>
          <a:xfrm>
            <a:off x="3359150" y="6507212"/>
            <a:ext cx="6379210" cy="153888"/>
          </a:xfrm>
        </p:spPr>
        <p:txBody>
          <a:bodyPr rtlCol="0"/>
          <a:lstStyle/>
          <a:p>
            <a:pPr rtl="0"/>
            <a:r>
              <a:rPr lang="tr-TR"/>
              <a:t>Örnek Alt Bilgi Metni</a:t>
            </a:r>
          </a:p>
        </p:txBody>
      </p:sp>
      <p:sp>
        <p:nvSpPr>
          <p:cNvPr id="6" name="Slayt Numarası Yer Tutucusu 5">
            <a:extLst>
              <a:ext uri="{FF2B5EF4-FFF2-40B4-BE49-F238E27FC236}">
                <a16:creationId xmlns:a16="http://schemas.microsoft.com/office/drawing/2014/main" id="{36E60F23-FB58-4EF8-82FD-E86CED25FDD4}"/>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tr-TR" smtClean="0"/>
              <a:pPr rtl="0"/>
              <a:t>9</a:t>
            </a:fld>
            <a:endParaRPr lang="tr-TR"/>
          </a:p>
        </p:txBody>
      </p:sp>
      <p:sp>
        <p:nvSpPr>
          <p:cNvPr id="3" name="Başlık 2">
            <a:extLst>
              <a:ext uri="{FF2B5EF4-FFF2-40B4-BE49-F238E27FC236}">
                <a16:creationId xmlns:a16="http://schemas.microsoft.com/office/drawing/2014/main" id="{F6FC83D2-0533-4C26-9105-0CA3618242E1}"/>
              </a:ext>
            </a:extLst>
          </p:cNvPr>
          <p:cNvSpPr>
            <a:spLocks noGrp="1"/>
          </p:cNvSpPr>
          <p:nvPr>
            <p:ph type="ctrTitle"/>
          </p:nvPr>
        </p:nvSpPr>
        <p:spPr>
          <a:xfrm>
            <a:off x="550863" y="549275"/>
            <a:ext cx="5437187" cy="656673"/>
          </a:xfrm>
        </p:spPr>
        <p:txBody>
          <a:bodyPr/>
          <a:lstStyle/>
          <a:p>
            <a:r>
              <a:rPr lang="tr-TR" dirty="0"/>
              <a:t>JIGSAW PLANET</a:t>
            </a:r>
          </a:p>
        </p:txBody>
      </p:sp>
      <p:pic>
        <p:nvPicPr>
          <p:cNvPr id="7" name="Resim 6" descr="metin, farklı, öğeler, grup içeren bir resim&#10;&#10;Açıklama otomatik olarak oluşturuldu">
            <a:extLst>
              <a:ext uri="{FF2B5EF4-FFF2-40B4-BE49-F238E27FC236}">
                <a16:creationId xmlns:a16="http://schemas.microsoft.com/office/drawing/2014/main" id="{94799B9E-5EA5-45EA-AABA-CF9C2D100C50}"/>
              </a:ext>
            </a:extLst>
          </p:cNvPr>
          <p:cNvPicPr>
            <a:picLocks noChangeAspect="1"/>
          </p:cNvPicPr>
          <p:nvPr/>
        </p:nvPicPr>
        <p:blipFill>
          <a:blip r:embed="rId4"/>
          <a:stretch>
            <a:fillRect/>
          </a:stretch>
        </p:blipFill>
        <p:spPr>
          <a:xfrm>
            <a:off x="7716715" y="665871"/>
            <a:ext cx="2763129" cy="2763129"/>
          </a:xfrm>
          <a:prstGeom prst="rect">
            <a:avLst/>
          </a:prstGeom>
        </p:spPr>
      </p:pic>
      <p:pic>
        <p:nvPicPr>
          <p:cNvPr id="11" name="Resim 10" descr="metin, farklı, birkaç içeren bir resim&#10;&#10;Açıklama otomatik olarak oluşturuldu">
            <a:extLst>
              <a:ext uri="{FF2B5EF4-FFF2-40B4-BE49-F238E27FC236}">
                <a16:creationId xmlns:a16="http://schemas.microsoft.com/office/drawing/2014/main" id="{017E7172-A3DF-434A-BC7B-0A78FFAFB7F3}"/>
              </a:ext>
            </a:extLst>
          </p:cNvPr>
          <p:cNvPicPr>
            <a:picLocks noChangeAspect="1"/>
          </p:cNvPicPr>
          <p:nvPr/>
        </p:nvPicPr>
        <p:blipFill>
          <a:blip r:embed="rId5"/>
          <a:stretch>
            <a:fillRect/>
          </a:stretch>
        </p:blipFill>
        <p:spPr>
          <a:xfrm>
            <a:off x="32825" y="1205948"/>
            <a:ext cx="6063175" cy="5407516"/>
          </a:xfrm>
          <a:prstGeom prst="rect">
            <a:avLst/>
          </a:prstGeom>
        </p:spPr>
      </p:pic>
      <p:pic>
        <p:nvPicPr>
          <p:cNvPr id="14" name="Resim 13" descr="metin, farklı, çeşitli, birkaç içeren bir resim&#10;&#10;Açıklama otomatik olarak oluşturuldu">
            <a:extLst>
              <a:ext uri="{FF2B5EF4-FFF2-40B4-BE49-F238E27FC236}">
                <a16:creationId xmlns:a16="http://schemas.microsoft.com/office/drawing/2014/main" id="{C1329D41-4F06-41E9-B8C1-133964846A3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23972"/>
          <a:stretch/>
        </p:blipFill>
        <p:spPr>
          <a:xfrm>
            <a:off x="7206568" y="3446929"/>
            <a:ext cx="4198691" cy="2645897"/>
          </a:xfrm>
          <a:prstGeom prst="rect">
            <a:avLst/>
          </a:prstGeom>
        </p:spPr>
      </p:pic>
    </p:spTree>
    <p:extLst>
      <p:ext uri="{BB962C8B-B14F-4D97-AF65-F5344CB8AC3E}">
        <p14:creationId xmlns:p14="http://schemas.microsoft.com/office/powerpoint/2010/main" val="375216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592.tgt.Office_50301377_TF33713516_Win32_OJ112196127.potx" id="{BF394F44-30C1-4C04-B59A-E4AA2608C8F0}" vid="{3EE38AD3-D7C6-4B0B-8677-B0CED5DA8C99}"/>
    </a:ext>
  </a:extLst>
</a:theme>
</file>

<file path=ppt/theme/theme2.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is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{4235EA10-9EA3-4943-84A6-92519A4C892A}tf33713516_win32</Template>
  <TotalTime>63</TotalTime>
  <Words>697</Words>
  <Application>Microsoft Office PowerPoint</Application>
  <PresentationFormat>Geniş ekran</PresentationFormat>
  <Paragraphs>109</Paragraphs>
  <Slides>25</Slides>
  <Notes>5</Notes>
  <HiddenSlides>0</HiddenSlides>
  <MMClips>4</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Arial</vt:lpstr>
      <vt:lpstr>Calibri</vt:lpstr>
      <vt:lpstr>Gill Sans MT</vt:lpstr>
      <vt:lpstr>Times New Roman</vt:lpstr>
      <vt:lpstr>3DFloatVTI</vt:lpstr>
      <vt:lpstr>WEB2 TOOLS</vt:lpstr>
      <vt:lpstr>INDEX</vt:lpstr>
      <vt:lpstr>Digitization of Classroom</vt:lpstr>
      <vt:lpstr>How we adapt digital technologies in our classes</vt:lpstr>
      <vt:lpstr>WEB TOOLS TO ORGANIZE AND NOURISH THE LESSONS  EXAMPLES WEB TOOLS UUSED DURING eTWINNING PROJECTS</vt:lpstr>
      <vt:lpstr>Mind / concept maps prepared by our partners using web2 tools such as coggle, mindmeister, mindomo, popplet, edraw mindmaster,mindmup, bubble us.</vt:lpstr>
      <vt:lpstr>CHATTERKID</vt:lpstr>
      <vt:lpstr>LEARNINGAPPS</vt:lpstr>
      <vt:lpstr>JIGSAW PLANET</vt:lpstr>
      <vt:lpstr>WORDWALL</vt:lpstr>
      <vt:lpstr>QUIZIZZ</vt:lpstr>
      <vt:lpstr>CRAM</vt:lpstr>
      <vt:lpstr>WORDART</vt:lpstr>
      <vt:lpstr>MEETINGWORDS</vt:lpstr>
      <vt:lpstr>DOMOWENAUCZANIE PL GENERATOR</vt:lpstr>
      <vt:lpstr>KAHOOT</vt:lpstr>
      <vt:lpstr>AUTODRAW</vt:lpstr>
      <vt:lpstr>SCRATCH</vt:lpstr>
      <vt:lpstr>QUIVER</vt:lpstr>
      <vt:lpstr>ANSWERGARDEN</vt:lpstr>
      <vt:lpstr>PowerPoint Sunusu</vt:lpstr>
      <vt:lpstr>PowerPoint Sunusu</vt:lpstr>
      <vt:lpstr>IN-SERVICE TRAINING</vt:lpstr>
      <vt:lpstr>PowerPoint Sunusu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WEB2 TOOLS</dc:title>
  <dc:creator>yasemin sütçü</dc:creator>
  <cp:lastModifiedBy>yasemin sütçü</cp:lastModifiedBy>
  <cp:revision>1</cp:revision>
  <dcterms:created xsi:type="dcterms:W3CDTF">2022-03-27T19:54:18Z</dcterms:created>
  <dcterms:modified xsi:type="dcterms:W3CDTF">2022-05-05T15:55:08Z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