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E7424E-2BF4-465F-B6B9-BFB0E4746FA3}" type="datetimeFigureOut">
              <a:rPr lang="pl-PL" smtClean="0"/>
              <a:pPr/>
              <a:t>2016-05-29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526802-D8B5-432D-80ED-D683AC1EBF1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5589240"/>
            <a:ext cx="7772400" cy="576064"/>
          </a:xfrm>
        </p:spPr>
        <p:txBody>
          <a:bodyPr/>
          <a:lstStyle/>
          <a:p>
            <a:r>
              <a:rPr lang="pl-PL" b="1" dirty="0" err="1" smtClean="0">
                <a:solidFill>
                  <a:srgbClr val="FFFF00"/>
                </a:solidFill>
              </a:rPr>
              <a:t>Spend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</a:rPr>
              <a:t>your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</a:rPr>
              <a:t>summer</a:t>
            </a:r>
            <a:r>
              <a:rPr lang="pl-PL" b="1" dirty="0" smtClean="0">
                <a:solidFill>
                  <a:srgbClr val="FFFF00"/>
                </a:solidFill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</a:rPr>
              <a:t>holidays</a:t>
            </a:r>
            <a:r>
              <a:rPr lang="pl-PL" b="1" dirty="0" smtClean="0">
                <a:solidFill>
                  <a:srgbClr val="FFFF00"/>
                </a:solidFill>
              </a:rPr>
              <a:t>…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4400" y="4437112"/>
            <a:ext cx="7772400" cy="1008112"/>
          </a:xfrm>
        </p:spPr>
        <p:txBody>
          <a:bodyPr>
            <a:normAutofit fontScale="92500" lnSpcReduction="20000"/>
          </a:bodyPr>
          <a:lstStyle/>
          <a:p>
            <a:r>
              <a:rPr lang="pl-PL" sz="7200" dirty="0" smtClean="0">
                <a:solidFill>
                  <a:srgbClr val="FF0000"/>
                </a:solidFill>
              </a:rPr>
              <a:t>In </a:t>
            </a:r>
            <a:r>
              <a:rPr lang="pl-PL" sz="7200" dirty="0" smtClean="0"/>
              <a:t> Po</a:t>
            </a:r>
            <a:r>
              <a:rPr lang="pl-PL" sz="7200" dirty="0" smtClean="0">
                <a:solidFill>
                  <a:srgbClr val="FF0000"/>
                </a:solidFill>
              </a:rPr>
              <a:t>land !!!</a:t>
            </a:r>
            <a:endParaRPr lang="pl-PL" sz="7200" dirty="0">
              <a:solidFill>
                <a:srgbClr val="FF0000"/>
              </a:solidFill>
            </a:endParaRPr>
          </a:p>
        </p:txBody>
      </p:sp>
      <p:pic>
        <p:nvPicPr>
          <p:cNvPr id="6" name="Obraz 5" descr="03-IMG_1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2539054" cy="168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6-DSCN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227873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07-DSCN2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4664"/>
            <a:ext cx="2432120" cy="16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27-IMG_7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76672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6-IMG_6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276872"/>
            <a:ext cx="2289546" cy="152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32-IMG_71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2420888"/>
            <a:ext cx="2723964" cy="181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Mazuria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2664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</a:t>
            </a:r>
            <a:r>
              <a:rPr lang="pl-PL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most </a:t>
            </a:r>
            <a:r>
              <a:rPr lang="pl-PL" dirty="0" smtClean="0"/>
              <a:t>popular</a:t>
            </a:r>
            <a:r>
              <a:rPr lang="en-US" dirty="0" smtClean="0"/>
              <a:t> summer destination in Poland is the coast of the Baltic Sea with its beautiful wide sandy beaches, we invite you to less crowded places of </a:t>
            </a:r>
            <a:r>
              <a:rPr lang="en-US" dirty="0" err="1" smtClean="0"/>
              <a:t>Mazuria</a:t>
            </a:r>
            <a:r>
              <a:rPr lang="en-US" dirty="0" smtClean="0"/>
              <a:t> lakes. Only water, peace and quiet and wild nature around.</a:t>
            </a:r>
            <a:endParaRPr lang="pl-PL" dirty="0"/>
          </a:p>
        </p:txBody>
      </p:sp>
      <p:pic>
        <p:nvPicPr>
          <p:cNvPr id="4" name="Obraz 3" descr="05-IMG_5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725144"/>
            <a:ext cx="2975992" cy="198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31-IMG_7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53136"/>
            <a:ext cx="2880320" cy="19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9-IMG_7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013176"/>
            <a:ext cx="2207568" cy="14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city of Gdańsk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Situated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coast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Baltic</a:t>
            </a:r>
            <a:r>
              <a:rPr lang="pl-PL" dirty="0" smtClean="0"/>
              <a:t> </a:t>
            </a:r>
            <a:r>
              <a:rPr lang="pl-PL" dirty="0" err="1" smtClean="0"/>
              <a:t>Sea</a:t>
            </a:r>
            <a:r>
              <a:rPr lang="pl-PL" dirty="0" smtClean="0"/>
              <a:t> </a:t>
            </a:r>
            <a:r>
              <a:rPr lang="pl-PL" dirty="0" err="1" smtClean="0"/>
              <a:t>attracts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rich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,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err="1" smtClean="0"/>
              <a:t>monuments</a:t>
            </a:r>
            <a:r>
              <a:rPr lang="pl-PL" dirty="0" smtClean="0"/>
              <a:t>, </a:t>
            </a:r>
            <a:r>
              <a:rPr lang="pl-PL" dirty="0" err="1" smtClean="0"/>
              <a:t>charming</a:t>
            </a:r>
            <a:r>
              <a:rPr lang="pl-PL" dirty="0" smtClean="0"/>
              <a:t> </a:t>
            </a:r>
            <a:r>
              <a:rPr lang="pl-PL" dirty="0" err="1" smtClean="0"/>
              <a:t>little</a:t>
            </a:r>
            <a:r>
              <a:rPr lang="pl-PL" dirty="0" smtClean="0"/>
              <a:t> </a:t>
            </a:r>
            <a:r>
              <a:rPr lang="pl-PL" dirty="0" err="1" smtClean="0"/>
              <a:t>shops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amber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smell</a:t>
            </a:r>
            <a:r>
              <a:rPr lang="pl-PL" dirty="0" smtClean="0"/>
              <a:t> of </a:t>
            </a:r>
            <a:r>
              <a:rPr lang="pl-PL" dirty="0" err="1" smtClean="0"/>
              <a:t>salty</a:t>
            </a:r>
            <a:r>
              <a:rPr lang="pl-PL" dirty="0" smtClean="0"/>
              <a:t> </a:t>
            </a:r>
            <a:r>
              <a:rPr lang="pl-PL" dirty="0" err="1" smtClean="0"/>
              <a:t>sea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10-IMG_2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73016"/>
            <a:ext cx="203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1-IMG_2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1584176" cy="236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2-IMG_2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09120"/>
            <a:ext cx="3048000" cy="205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capital city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933472"/>
          </a:xfrm>
        </p:spPr>
        <p:txBody>
          <a:bodyPr/>
          <a:lstStyle/>
          <a:p>
            <a:r>
              <a:rPr lang="pl-PL" dirty="0" smtClean="0"/>
              <a:t>Warsaw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worth</a:t>
            </a:r>
            <a:r>
              <a:rPr lang="pl-PL" dirty="0" smtClean="0"/>
              <a:t> </a:t>
            </a:r>
            <a:r>
              <a:rPr lang="pl-PL" dirty="0" err="1" smtClean="0"/>
              <a:t>visiting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time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Summertime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 </a:t>
            </a:r>
            <a:r>
              <a:rPr lang="pl-PL" dirty="0" err="1" smtClean="0"/>
              <a:t>exception</a:t>
            </a:r>
            <a:r>
              <a:rPr lang="pl-PL" dirty="0" smtClean="0"/>
              <a:t>.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either</a:t>
            </a:r>
            <a:r>
              <a:rPr lang="pl-PL" dirty="0" smtClean="0"/>
              <a:t> </a:t>
            </a:r>
            <a:r>
              <a:rPr lang="pl-PL" dirty="0" err="1" smtClean="0"/>
              <a:t>historical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modern parts, </a:t>
            </a:r>
            <a:r>
              <a:rPr lang="pl-PL" dirty="0" err="1" smtClean="0"/>
              <a:t>welcomes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warmly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 descr="01-IMG_5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4-IMG_7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73016"/>
            <a:ext cx="2831976" cy="188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0-IMG_0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5013176"/>
            <a:ext cx="2471936" cy="164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9-IMG_0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645024"/>
            <a:ext cx="1895872" cy="126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city of </a:t>
            </a:r>
            <a:r>
              <a:rPr lang="pl-PL" dirty="0" err="1" smtClean="0"/>
              <a:t>Cracow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cultural</a:t>
            </a:r>
            <a:r>
              <a:rPr lang="pl-PL" dirty="0" smtClean="0"/>
              <a:t> capital of Poland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beautiful</a:t>
            </a:r>
            <a:r>
              <a:rPr lang="pl-PL" dirty="0" smtClean="0"/>
              <a:t> Old Town </a:t>
            </a:r>
            <a:r>
              <a:rPr lang="pl-PL" dirty="0" err="1" smtClean="0"/>
              <a:t>can’t</a:t>
            </a:r>
            <a:r>
              <a:rPr lang="pl-PL" dirty="0" smtClean="0"/>
              <a:t> be </a:t>
            </a:r>
            <a:r>
              <a:rPr lang="pl-PL" dirty="0" err="1" smtClean="0"/>
              <a:t>missed</a:t>
            </a:r>
            <a:r>
              <a:rPr lang="pl-PL" dirty="0" smtClean="0"/>
              <a:t>. </a:t>
            </a:r>
            <a:r>
              <a:rPr lang="pl-PL" dirty="0" err="1" smtClean="0"/>
              <a:t>Cracow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‘</a:t>
            </a:r>
            <a:r>
              <a:rPr lang="pl-PL" dirty="0" err="1" smtClean="0"/>
              <a:t>must-see</a:t>
            </a:r>
            <a:r>
              <a:rPr lang="pl-PL" dirty="0" smtClean="0"/>
              <a:t>’.</a:t>
            </a:r>
          </a:p>
          <a:p>
            <a:endParaRPr lang="pl-PL" dirty="0"/>
          </a:p>
        </p:txBody>
      </p:sp>
      <p:pic>
        <p:nvPicPr>
          <p:cNvPr id="4" name="Obraz 3" descr="16-IMG_6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73016"/>
            <a:ext cx="203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7-IMG_6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3481402" cy="231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5-IMG_6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437112"/>
            <a:ext cx="2327920" cy="154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Tatras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157608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highest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beautiful</a:t>
            </a:r>
            <a:r>
              <a:rPr lang="pl-PL" dirty="0" smtClean="0"/>
              <a:t> of </a:t>
            </a:r>
            <a:r>
              <a:rPr lang="pl-PL" dirty="0" err="1" smtClean="0"/>
              <a:t>Polish</a:t>
            </a:r>
            <a:r>
              <a:rPr lang="pl-PL" dirty="0" smtClean="0"/>
              <a:t> mountains </a:t>
            </a:r>
            <a:r>
              <a:rPr lang="pl-PL" dirty="0" err="1" smtClean="0"/>
              <a:t>located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south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country. </a:t>
            </a:r>
          </a:p>
          <a:p>
            <a:pPr>
              <a:buNone/>
            </a:pPr>
            <a:r>
              <a:rPr lang="pl-PL" dirty="0" err="1" smtClean="0"/>
              <a:t>Breathtaking</a:t>
            </a:r>
            <a:r>
              <a:rPr lang="pl-PL" dirty="0" smtClean="0"/>
              <a:t> </a:t>
            </a:r>
            <a:r>
              <a:rPr lang="pl-PL" dirty="0" err="1" smtClean="0"/>
              <a:t>landscapes</a:t>
            </a:r>
            <a:r>
              <a:rPr lang="pl-PL" dirty="0" smtClean="0"/>
              <a:t>, </a:t>
            </a:r>
            <a:r>
              <a:rPr lang="pl-PL" dirty="0" err="1" smtClean="0"/>
              <a:t>cristal</a:t>
            </a:r>
            <a:r>
              <a:rPr lang="pl-PL" dirty="0" smtClean="0"/>
              <a:t> clear </a:t>
            </a:r>
            <a:r>
              <a:rPr lang="pl-PL" dirty="0" err="1" smtClean="0"/>
              <a:t>streams</a:t>
            </a:r>
            <a:r>
              <a:rPr lang="pl-PL" dirty="0" smtClean="0"/>
              <a:t>, </a:t>
            </a:r>
            <a:r>
              <a:rPr lang="pl-PL" dirty="0" err="1" smtClean="0"/>
              <a:t>dramatic</a:t>
            </a:r>
            <a:r>
              <a:rPr lang="pl-PL" dirty="0" smtClean="0"/>
              <a:t> </a:t>
            </a:r>
            <a:r>
              <a:rPr lang="pl-PL" dirty="0" err="1" smtClean="0"/>
              <a:t>rocks</a:t>
            </a:r>
            <a:r>
              <a:rPr lang="pl-PL" dirty="0" smtClean="0"/>
              <a:t> and </a:t>
            </a:r>
            <a:r>
              <a:rPr lang="pl-PL" dirty="0" err="1" smtClean="0"/>
              <a:t>spectacular</a:t>
            </a:r>
            <a:r>
              <a:rPr lang="pl-PL" dirty="0" smtClean="0"/>
              <a:t> </a:t>
            </a:r>
            <a:r>
              <a:rPr lang="pl-PL" dirty="0" err="1" smtClean="0"/>
              <a:t>views</a:t>
            </a:r>
            <a:r>
              <a:rPr lang="pl-PL" dirty="0" smtClean="0"/>
              <a:t> – </a:t>
            </a:r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will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Tatra Mountains.</a:t>
            </a:r>
            <a:endParaRPr lang="pl-PL" dirty="0"/>
          </a:p>
        </p:txBody>
      </p:sp>
      <p:pic>
        <p:nvPicPr>
          <p:cNvPr id="4" name="Obraz 3" descr="22-IMG_6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581128"/>
            <a:ext cx="30480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3-IMG_6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580" y="260648"/>
            <a:ext cx="205222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1-IMG_68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013176"/>
            <a:ext cx="2471936" cy="164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pPr algn="ctr"/>
            <a:r>
              <a:rPr lang="pl-PL" dirty="0" smtClean="0"/>
              <a:t>‘</a:t>
            </a: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’ – Błażej.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…</a:t>
            </a:r>
            <a:r>
              <a:rPr lang="pl-PL" i="1" dirty="0" smtClean="0"/>
              <a:t> </a:t>
            </a:r>
            <a:r>
              <a:rPr lang="pl-PL" i="1" dirty="0" err="1" smtClean="0"/>
              <a:t>all</a:t>
            </a:r>
            <a:r>
              <a:rPr lang="pl-PL" i="1" dirty="0" smtClean="0"/>
              <a:t>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photos</a:t>
            </a:r>
            <a:r>
              <a:rPr lang="pl-PL" i="1" dirty="0" smtClean="0"/>
              <a:t> </a:t>
            </a:r>
            <a:r>
              <a:rPr lang="pl-PL" i="1" dirty="0" err="1" smtClean="0"/>
              <a:t>have</a:t>
            </a:r>
            <a:r>
              <a:rPr lang="pl-PL" i="1" dirty="0" smtClean="0"/>
              <a:t> </a:t>
            </a:r>
            <a:r>
              <a:rPr lang="pl-PL" i="1" dirty="0" err="1" smtClean="0"/>
              <a:t>been</a:t>
            </a:r>
            <a:r>
              <a:rPr lang="pl-PL" i="1" dirty="0" smtClean="0"/>
              <a:t> </a:t>
            </a:r>
            <a:r>
              <a:rPr lang="pl-PL" i="1" dirty="0" err="1" smtClean="0"/>
              <a:t>taken</a:t>
            </a:r>
            <a:r>
              <a:rPr lang="pl-PL" i="1" dirty="0" smtClean="0"/>
              <a:t> by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members</a:t>
            </a:r>
            <a:r>
              <a:rPr lang="pl-PL" i="1" dirty="0" smtClean="0"/>
              <a:t> of </a:t>
            </a:r>
            <a:r>
              <a:rPr lang="pl-PL" i="1" dirty="0" err="1" smtClean="0"/>
              <a:t>our</a:t>
            </a:r>
            <a:r>
              <a:rPr lang="pl-PL" i="1" dirty="0" smtClean="0"/>
              <a:t> </a:t>
            </a:r>
            <a:r>
              <a:rPr lang="pl-PL" i="1" dirty="0" err="1" smtClean="0"/>
              <a:t>family</a:t>
            </a:r>
            <a:r>
              <a:rPr lang="pl-PL" i="1" dirty="0" smtClean="0"/>
              <a:t>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01-IMG_1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804" y="2852937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-IMG_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-IMG_6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284984"/>
            <a:ext cx="2128010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30-IMG_7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869161"/>
            <a:ext cx="2687960" cy="179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04-IMG_18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037479"/>
            <a:ext cx="2471936" cy="163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</TotalTime>
  <Words>209</Words>
  <Application>Microsoft Office PowerPoint</Application>
  <PresentationFormat>Pokaz na ekranie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Metro</vt:lpstr>
      <vt:lpstr>Spend your summer holidays…</vt:lpstr>
      <vt:lpstr>Mazuria</vt:lpstr>
      <vt:lpstr>The city of Gdańsk</vt:lpstr>
      <vt:lpstr>The capital city</vt:lpstr>
      <vt:lpstr>The city of Cracow</vt:lpstr>
      <vt:lpstr>The Tatras</vt:lpstr>
      <vt:lpstr>‘Thank you for your attention’ – Błażej.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 your summer holidays…</dc:title>
  <dc:creator>Dominika Dąbrowska</dc:creator>
  <cp:lastModifiedBy>dzidek</cp:lastModifiedBy>
  <cp:revision>6</cp:revision>
  <dcterms:created xsi:type="dcterms:W3CDTF">2016-05-22T18:12:19Z</dcterms:created>
  <dcterms:modified xsi:type="dcterms:W3CDTF">2016-05-29T15:44:27Z</dcterms:modified>
</cp:coreProperties>
</file>