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A5DF-D79E-4FD1-B404-2CB63FBE8993}" type="datetimeFigureOut">
              <a:rPr lang="pl-PL" smtClean="0"/>
              <a:pPr/>
              <a:t>2016-03-06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34C3-8CE9-47AE-8517-EA185F8806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>
            <a:normAutofit/>
          </a:bodyPr>
          <a:lstStyle/>
          <a:p>
            <a:r>
              <a:rPr lang="pl-PL" sz="7200" b="1" i="1" dirty="0" smtClean="0">
                <a:solidFill>
                  <a:schemeClr val="accent2">
                    <a:lumMod val="75000"/>
                  </a:schemeClr>
                </a:solidFill>
              </a:rPr>
              <a:t>EASTER </a:t>
            </a:r>
            <a:r>
              <a:rPr lang="pl-PL" sz="7200" b="1" i="1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sz="7200" b="1" i="1" dirty="0" smtClean="0">
                <a:solidFill>
                  <a:schemeClr val="accent2">
                    <a:lumMod val="75000"/>
                  </a:schemeClr>
                </a:solidFill>
              </a:rPr>
              <a:t> POLAND</a:t>
            </a:r>
            <a:endParaRPr lang="pl-PL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224736" cy="910952"/>
          </a:xfrm>
        </p:spPr>
        <p:txBody>
          <a:bodyPr>
            <a:normAutofit/>
          </a:bodyPr>
          <a:lstStyle/>
          <a:p>
            <a:r>
              <a:rPr lang="pl-PL" sz="4400" b="1" i="1" dirty="0" smtClean="0">
                <a:solidFill>
                  <a:schemeClr val="accent6">
                    <a:lumMod val="75000"/>
                  </a:schemeClr>
                </a:solidFill>
              </a:rPr>
              <a:t>By  Błażej  DĄBROWSKI</a:t>
            </a:r>
          </a:p>
          <a:p>
            <a:endParaRPr lang="pl-PL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Dominika\AppData\Local\Microsoft\Windows\INetCache\IE\DRE51AP1\MP9003829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627641" cy="2278698"/>
          </a:xfrm>
          <a:prstGeom prst="rect">
            <a:avLst/>
          </a:prstGeom>
          <a:noFill/>
        </p:spPr>
      </p:pic>
      <p:pic>
        <p:nvPicPr>
          <p:cNvPr id="1028" name="Picture 4" descr="C:\Users\Dominika\AppData\Local\Microsoft\Windows\INetCache\IE\4D1U91VY\MP9003829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412" y="4941168"/>
            <a:ext cx="2293099" cy="1637928"/>
          </a:xfrm>
          <a:prstGeom prst="rect">
            <a:avLst/>
          </a:prstGeom>
          <a:noFill/>
        </p:spPr>
      </p:pic>
      <p:pic>
        <p:nvPicPr>
          <p:cNvPr id="1029" name="Picture 5" descr="C:\Users\Dominika\AppData\Local\Microsoft\Windows\INetCache\IE\5UG39PPB\MP90038294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75504"/>
            <a:ext cx="2232248" cy="1594463"/>
          </a:xfrm>
          <a:prstGeom prst="rect">
            <a:avLst/>
          </a:prstGeom>
          <a:noFill/>
        </p:spPr>
      </p:pic>
      <p:pic>
        <p:nvPicPr>
          <p:cNvPr id="1034" name="Picture 10" descr="C:\Users\Dominika\AppData\Local\Microsoft\Windows\INetCache\IE\5SQG0TF3\MP90039960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199" y="260648"/>
            <a:ext cx="1769513" cy="221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Dominika\AppData\Local\Microsoft\Windows\INetCache\IE\YKQ5ZLWA\MC9003410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445224"/>
            <a:ext cx="1298283" cy="1124744"/>
          </a:xfrm>
          <a:prstGeom prst="rect">
            <a:avLst/>
          </a:prstGeom>
          <a:noFill/>
        </p:spPr>
      </p:pic>
      <p:pic>
        <p:nvPicPr>
          <p:cNvPr id="12" name="Obraz 11" descr="08-IMG_79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60648"/>
            <a:ext cx="3312368" cy="2211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accent4"/>
                </a:solidFill>
              </a:rPr>
              <a:t>EASTER  MONDAY</a:t>
            </a:r>
            <a:endParaRPr lang="pl-PL" sz="6000" b="1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Sunday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 ‘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Pouring</a:t>
            </a:r>
            <a:r>
              <a:rPr lang="pl-PL" dirty="0" smtClean="0"/>
              <a:t> </a:t>
            </a:r>
            <a:r>
              <a:rPr lang="pl-PL" dirty="0" err="1" smtClean="0"/>
              <a:t>Monday’as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soaking</a:t>
            </a:r>
            <a:r>
              <a:rPr lang="pl-PL" dirty="0" smtClean="0"/>
              <a:t> wet.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reason</a:t>
            </a:r>
            <a:r>
              <a:rPr lang="pl-PL" dirty="0" smtClean="0"/>
              <a:t>?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custom</a:t>
            </a:r>
            <a:r>
              <a:rPr lang="pl-PL" dirty="0" smtClean="0"/>
              <a:t> of </a:t>
            </a:r>
            <a:r>
              <a:rPr lang="pl-PL" dirty="0" err="1" smtClean="0"/>
              <a:t>spilling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onto</a:t>
            </a:r>
            <a:r>
              <a:rPr lang="pl-PL" dirty="0" smtClean="0"/>
              <a:t> one </a:t>
            </a:r>
            <a:r>
              <a:rPr lang="pl-PL" dirty="0" err="1" smtClean="0"/>
              <a:t>another</a:t>
            </a:r>
            <a:r>
              <a:rPr lang="pl-PL" dirty="0" smtClean="0"/>
              <a:t>, and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tradition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still</a:t>
            </a:r>
            <a:r>
              <a:rPr lang="pl-PL" dirty="0" smtClean="0"/>
              <a:t> </a:t>
            </a:r>
            <a:r>
              <a:rPr lang="pl-PL" dirty="0" err="1" smtClean="0"/>
              <a:t>present</a:t>
            </a:r>
            <a:r>
              <a:rPr lang="pl-PL" dirty="0" smtClean="0"/>
              <a:t>, </a:t>
            </a:r>
            <a:r>
              <a:rPr lang="pl-PL" dirty="0" err="1" smtClean="0"/>
              <a:t>both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towns</a:t>
            </a:r>
            <a:r>
              <a:rPr lang="pl-PL" dirty="0" smtClean="0"/>
              <a:t> and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countryside</a:t>
            </a:r>
            <a:r>
              <a:rPr lang="pl-PL" dirty="0" smtClean="0"/>
              <a:t>. </a:t>
            </a:r>
            <a:r>
              <a:rPr lang="pl-PL" dirty="0" err="1" smtClean="0"/>
              <a:t>Boys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buckets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of </a:t>
            </a:r>
            <a:r>
              <a:rPr lang="pl-PL" dirty="0" err="1" smtClean="0"/>
              <a:t>water</a:t>
            </a:r>
            <a:r>
              <a:rPr lang="pl-PL" dirty="0" smtClean="0"/>
              <a:t> chase </a:t>
            </a:r>
            <a:r>
              <a:rPr lang="pl-PL" dirty="0" err="1" smtClean="0"/>
              <a:t>after</a:t>
            </a:r>
            <a:r>
              <a:rPr lang="pl-PL" dirty="0" smtClean="0"/>
              <a:t> girls and </a:t>
            </a:r>
            <a:r>
              <a:rPr lang="pl-PL" dirty="0" err="1" smtClean="0"/>
              <a:t>then</a:t>
            </a:r>
            <a:r>
              <a:rPr lang="pl-PL" dirty="0" smtClean="0"/>
              <a:t> … </a:t>
            </a:r>
            <a:r>
              <a:rPr lang="pl-PL" dirty="0" err="1" smtClean="0"/>
              <a:t>splash</a:t>
            </a:r>
            <a:r>
              <a:rPr lang="pl-PL" dirty="0" smtClean="0"/>
              <a:t> ;)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funniest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 and no one </a:t>
            </a:r>
            <a:r>
              <a:rPr lang="pl-PL" dirty="0" err="1" smtClean="0"/>
              <a:t>feels</a:t>
            </a:r>
            <a:r>
              <a:rPr lang="pl-PL" dirty="0" smtClean="0"/>
              <a:t> </a:t>
            </a:r>
            <a:r>
              <a:rPr lang="pl-PL" dirty="0" err="1" smtClean="0"/>
              <a:t>offended</a:t>
            </a:r>
            <a:r>
              <a:rPr lang="pl-PL" dirty="0" smtClean="0"/>
              <a:t>. (‘chlust’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‘</a:t>
            </a:r>
            <a:r>
              <a:rPr lang="pl-PL" dirty="0" err="1" smtClean="0"/>
              <a:t>splash</a:t>
            </a:r>
            <a:r>
              <a:rPr lang="pl-PL" dirty="0" smtClean="0"/>
              <a:t>’).</a:t>
            </a:r>
            <a:endParaRPr lang="pl-PL" dirty="0"/>
          </a:p>
        </p:txBody>
      </p:sp>
      <p:pic>
        <p:nvPicPr>
          <p:cNvPr id="5" name="Symbol zastępczy zawartości 4" descr="lanyponiedziałek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3816423" cy="37994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1656184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chemeClr val="accent4"/>
                </a:solidFill>
              </a:rPr>
              <a:t>A  LOT  OF  FUN  ON  MONDAY</a:t>
            </a:r>
            <a:endParaRPr lang="pl-PL" sz="6000" b="1" dirty="0">
              <a:solidFill>
                <a:schemeClr val="accent4"/>
              </a:solidFill>
            </a:endParaRPr>
          </a:p>
        </p:txBody>
      </p:sp>
      <p:pic>
        <p:nvPicPr>
          <p:cNvPr id="4" name="Symbol zastępczy zawartości 3" descr="lany poniedział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2647950" cy="1724025"/>
          </a:xfrm>
        </p:spPr>
      </p:pic>
      <p:pic>
        <p:nvPicPr>
          <p:cNvPr id="5" name="Obraz 4" descr="lany poniedziałe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24744"/>
            <a:ext cx="2286000" cy="1933575"/>
          </a:xfrm>
          <a:prstGeom prst="rect">
            <a:avLst/>
          </a:prstGeom>
        </p:spPr>
      </p:pic>
      <p:pic>
        <p:nvPicPr>
          <p:cNvPr id="7" name="Obraz 6" descr="lany poniedział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916832"/>
            <a:ext cx="2533650" cy="1809750"/>
          </a:xfrm>
          <a:prstGeom prst="rect">
            <a:avLst/>
          </a:prstGeom>
        </p:spPr>
      </p:pic>
      <p:pic>
        <p:nvPicPr>
          <p:cNvPr id="8" name="Obraz 7" descr="lanyponiedział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996952"/>
            <a:ext cx="2705100" cy="1685925"/>
          </a:xfrm>
          <a:prstGeom prst="rect">
            <a:avLst/>
          </a:prstGeom>
        </p:spPr>
      </p:pic>
      <p:pic>
        <p:nvPicPr>
          <p:cNvPr id="9" name="Obraz 8" descr="lanyponiedziałe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573016"/>
            <a:ext cx="2609850" cy="1752600"/>
          </a:xfrm>
          <a:prstGeom prst="rect">
            <a:avLst/>
          </a:prstGeom>
        </p:spPr>
      </p:pic>
      <p:pic>
        <p:nvPicPr>
          <p:cNvPr id="10" name="Obraz 9" descr="lanyponiedziałek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068960"/>
            <a:ext cx="2628900" cy="1743075"/>
          </a:xfrm>
          <a:prstGeom prst="rect">
            <a:avLst/>
          </a:prstGeom>
        </p:spPr>
      </p:pic>
      <p:pic>
        <p:nvPicPr>
          <p:cNvPr id="11" name="Obraz 10" descr="lanyponiedziałek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4509120"/>
            <a:ext cx="2466975" cy="1847850"/>
          </a:xfrm>
          <a:prstGeom prst="rect">
            <a:avLst/>
          </a:prstGeom>
        </p:spPr>
      </p:pic>
      <p:pic>
        <p:nvPicPr>
          <p:cNvPr id="13" name="Obraz 12" descr="lanyponiedziałek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4869160"/>
            <a:ext cx="2800350" cy="1638300"/>
          </a:xfrm>
          <a:prstGeom prst="rect">
            <a:avLst/>
          </a:prstGeom>
        </p:spPr>
      </p:pic>
      <p:pic>
        <p:nvPicPr>
          <p:cNvPr id="14" name="Obraz 13" descr="lanyponiedziałek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39952" y="5114925"/>
            <a:ext cx="2619375" cy="15544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accent4"/>
                </a:solidFill>
              </a:rPr>
              <a:t>WE  LOVE  EASTER !</a:t>
            </a:r>
            <a:endParaRPr lang="pl-PL" sz="6000" b="1" dirty="0">
              <a:solidFill>
                <a:schemeClr val="accent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we </a:t>
            </a:r>
            <a:r>
              <a:rPr lang="pl-PL" dirty="0" err="1" smtClean="0"/>
              <a:t>spend</a:t>
            </a:r>
            <a:r>
              <a:rPr lang="pl-PL" dirty="0" smtClean="0"/>
              <a:t> a lot of time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church</a:t>
            </a:r>
            <a:r>
              <a:rPr lang="pl-PL" dirty="0" smtClean="0"/>
              <a:t>, and we do not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presents</a:t>
            </a:r>
            <a:r>
              <a:rPr lang="pl-PL" dirty="0" smtClean="0"/>
              <a:t>, </a:t>
            </a:r>
            <a:r>
              <a:rPr lang="pl-PL" dirty="0" err="1" smtClean="0"/>
              <a:t>except</a:t>
            </a:r>
            <a:r>
              <a:rPr lang="pl-PL" dirty="0" smtClean="0"/>
              <a:t> for </a:t>
            </a:r>
            <a:r>
              <a:rPr lang="pl-PL" dirty="0" err="1" smtClean="0"/>
              <a:t>chocolate</a:t>
            </a:r>
            <a:r>
              <a:rPr lang="pl-PL" dirty="0" smtClean="0"/>
              <a:t> </a:t>
            </a:r>
            <a:r>
              <a:rPr lang="pl-PL" dirty="0" err="1" smtClean="0"/>
              <a:t>eggs</a:t>
            </a:r>
            <a:r>
              <a:rPr lang="pl-PL" dirty="0" smtClean="0"/>
              <a:t>, </a:t>
            </a:r>
            <a:r>
              <a:rPr lang="pl-PL" dirty="0" err="1" smtClean="0"/>
              <a:t>chicks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bunnies</a:t>
            </a:r>
            <a:r>
              <a:rPr lang="pl-PL" dirty="0" smtClean="0"/>
              <a:t>, but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so </a:t>
            </a:r>
            <a:r>
              <a:rPr lang="pl-PL" dirty="0" err="1" smtClean="0"/>
              <a:t>colourful</a:t>
            </a:r>
            <a:r>
              <a:rPr lang="pl-PL" dirty="0" smtClean="0"/>
              <a:t> and </a:t>
            </a:r>
            <a:r>
              <a:rPr lang="pl-PL" dirty="0" err="1" smtClean="0"/>
              <a:t>joyful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everyone</a:t>
            </a:r>
            <a:r>
              <a:rPr lang="pl-PL" dirty="0" smtClean="0"/>
              <a:t> </a:t>
            </a:r>
            <a:r>
              <a:rPr lang="pl-PL" dirty="0" err="1" smtClean="0"/>
              <a:t>loves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. And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Springtime</a:t>
            </a:r>
            <a:r>
              <a:rPr lang="pl-PL" dirty="0" smtClean="0"/>
              <a:t> :D</a:t>
            </a:r>
            <a:endParaRPr lang="pl-PL" dirty="0"/>
          </a:p>
        </p:txBody>
      </p:sp>
      <p:pic>
        <p:nvPicPr>
          <p:cNvPr id="4" name="Obraz 3" descr="wielkanoc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149080"/>
            <a:ext cx="19431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ielkanoc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36510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wielkanoc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832648" cy="850106"/>
          </a:xfrm>
        </p:spPr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EASTER IN MY FAMILY</a:t>
            </a: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11-IMG_7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5982482" cy="399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ybuch 1 4"/>
          <p:cNvSpPr/>
          <p:nvPr/>
        </p:nvSpPr>
        <p:spPr>
          <a:xfrm>
            <a:off x="0" y="620688"/>
            <a:ext cx="2016224" cy="216024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err="1" smtClean="0"/>
              <a:t>It’s</a:t>
            </a:r>
            <a:r>
              <a:rPr lang="pl-PL" b="1" dirty="0" smtClean="0"/>
              <a:t> me </a:t>
            </a:r>
            <a:r>
              <a:rPr lang="pl-PL" b="1" dirty="0" err="1" smtClean="0"/>
              <a:t>during</a:t>
            </a:r>
            <a:r>
              <a:rPr lang="pl-PL" b="1" dirty="0" smtClean="0"/>
              <a:t> </a:t>
            </a:r>
            <a:r>
              <a:rPr lang="pl-PL" b="1" dirty="0" err="1" smtClean="0"/>
              <a:t>last</a:t>
            </a:r>
            <a:r>
              <a:rPr lang="pl-PL" b="1" dirty="0" smtClean="0"/>
              <a:t> Palm </a:t>
            </a:r>
            <a:r>
              <a:rPr lang="pl-PL" b="1" dirty="0" err="1" smtClean="0"/>
              <a:t>Sunday</a:t>
            </a:r>
            <a:endParaRPr lang="pl-PL" b="1" dirty="0"/>
          </a:p>
        </p:txBody>
      </p:sp>
      <p:sp>
        <p:nvSpPr>
          <p:cNvPr id="6" name="Zwój poziomy 5"/>
          <p:cNvSpPr/>
          <p:nvPr/>
        </p:nvSpPr>
        <p:spPr>
          <a:xfrm>
            <a:off x="395536" y="5301208"/>
            <a:ext cx="2088232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Hosannah</a:t>
            </a:r>
            <a:r>
              <a:rPr lang="pl-PL" dirty="0" smtClean="0"/>
              <a:t> ! </a:t>
            </a:r>
            <a:r>
              <a:rPr lang="pl-PL" dirty="0" err="1" smtClean="0"/>
              <a:t>Hosannah</a:t>
            </a:r>
            <a:r>
              <a:rPr lang="pl-PL" dirty="0" smtClean="0"/>
              <a:t> ! </a:t>
            </a:r>
            <a:endParaRPr lang="pl-PL" dirty="0"/>
          </a:p>
        </p:txBody>
      </p:sp>
      <p:pic>
        <p:nvPicPr>
          <p:cNvPr id="7" name="Obraz 6" descr="10-IMG_7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269030"/>
            <a:ext cx="3537116" cy="529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C000"/>
                </a:solidFill>
              </a:rPr>
              <a:t>Saturday</a:t>
            </a:r>
            <a:r>
              <a:rPr lang="pl-PL" dirty="0" smtClean="0">
                <a:solidFill>
                  <a:srgbClr val="FFC000"/>
                </a:solidFill>
              </a:rPr>
              <a:t>, </a:t>
            </a:r>
            <a:r>
              <a:rPr lang="pl-PL" dirty="0" err="1" smtClean="0">
                <a:solidFill>
                  <a:srgbClr val="FFC000"/>
                </a:solidFill>
              </a:rPr>
              <a:t>called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in</a:t>
            </a:r>
            <a:r>
              <a:rPr lang="pl-PL" dirty="0" smtClean="0">
                <a:solidFill>
                  <a:srgbClr val="FFC000"/>
                </a:solidFill>
              </a:rPr>
              <a:t> Poland </a:t>
            </a:r>
            <a:r>
              <a:rPr lang="pl-PL" dirty="0" err="1" smtClean="0">
                <a:solidFill>
                  <a:srgbClr val="FFC000"/>
                </a:solidFill>
              </a:rPr>
              <a:t>the</a:t>
            </a:r>
            <a:r>
              <a:rPr lang="pl-PL" dirty="0" smtClean="0">
                <a:solidFill>
                  <a:srgbClr val="FFC000"/>
                </a:solidFill>
              </a:rPr>
              <a:t> Great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04-IMG_4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3024336" cy="201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05-IMG_0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3316741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07-IMG_7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2808312" cy="420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ybuch  2 6"/>
          <p:cNvSpPr/>
          <p:nvPr/>
        </p:nvSpPr>
        <p:spPr>
          <a:xfrm>
            <a:off x="2915816" y="3356992"/>
            <a:ext cx="2520280" cy="288032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photos</a:t>
            </a:r>
            <a:r>
              <a:rPr lang="pl-PL" dirty="0" smtClean="0"/>
              <a:t>: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baskets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Zwój poziomy 8"/>
          <p:cNvSpPr/>
          <p:nvPr/>
        </p:nvSpPr>
        <p:spPr>
          <a:xfrm>
            <a:off x="5436096" y="5733256"/>
            <a:ext cx="3312368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Hallelujah</a:t>
            </a:r>
            <a:r>
              <a:rPr lang="pl-PL" dirty="0" smtClean="0"/>
              <a:t> !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C000"/>
                </a:solidFill>
              </a:rPr>
              <a:t>Easter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Sunday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12-IMG_7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245592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03-IMG_4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68760"/>
            <a:ext cx="3277474" cy="218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02-IMG_47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76672"/>
            <a:ext cx="257725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08-IMG_7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4308" y="3789040"/>
            <a:ext cx="3959257" cy="264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ybuch 1 7"/>
          <p:cNvSpPr/>
          <p:nvPr/>
        </p:nvSpPr>
        <p:spPr>
          <a:xfrm>
            <a:off x="0" y="3933056"/>
            <a:ext cx="2771800" cy="22322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smtClean="0"/>
              <a:t>I </a:t>
            </a:r>
            <a:r>
              <a:rPr lang="pl-PL" dirty="0" err="1" smtClean="0"/>
              <a:t>am</a:t>
            </a:r>
            <a:r>
              <a:rPr lang="pl-PL" dirty="0" smtClean="0"/>
              <a:t> </a:t>
            </a:r>
            <a:r>
              <a:rPr lang="pl-PL" dirty="0" err="1" smtClean="0"/>
              <a:t>reading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Holy </a:t>
            </a:r>
            <a:r>
              <a:rPr lang="pl-PL" dirty="0" err="1" smtClean="0"/>
              <a:t>Bible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church</a:t>
            </a:r>
            <a:endParaRPr lang="pl-PL" dirty="0"/>
          </a:p>
        </p:txBody>
      </p:sp>
      <p:sp>
        <p:nvSpPr>
          <p:cNvPr id="9" name="Wybuch 1 8"/>
          <p:cNvSpPr/>
          <p:nvPr/>
        </p:nvSpPr>
        <p:spPr>
          <a:xfrm>
            <a:off x="6372200" y="4077072"/>
            <a:ext cx="2483768" cy="21602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And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, </a:t>
            </a:r>
            <a:r>
              <a:rPr lang="pl-PL" dirty="0" err="1" smtClean="0"/>
              <a:t>before</a:t>
            </a:r>
            <a:r>
              <a:rPr lang="pl-PL" dirty="0" smtClean="0"/>
              <a:t> 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breakfast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FFC000"/>
                </a:solidFill>
              </a:rPr>
              <a:t>Easter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Monday</a:t>
            </a:r>
            <a:r>
              <a:rPr lang="pl-PL" dirty="0" smtClean="0">
                <a:solidFill>
                  <a:srgbClr val="FFC000"/>
                </a:solidFill>
              </a:rPr>
              <a:t> – </a:t>
            </a:r>
            <a:r>
              <a:rPr lang="pl-PL" dirty="0" err="1" smtClean="0">
                <a:solidFill>
                  <a:srgbClr val="FFC000"/>
                </a:solidFill>
              </a:rPr>
              <a:t>the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funniest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day</a:t>
            </a:r>
            <a:r>
              <a:rPr lang="pl-PL" dirty="0" smtClean="0">
                <a:solidFill>
                  <a:srgbClr val="FFC000"/>
                </a:solidFill>
              </a:rPr>
              <a:t> of a </a:t>
            </a:r>
            <a:r>
              <a:rPr lang="pl-PL" dirty="0" err="1" smtClean="0">
                <a:solidFill>
                  <a:srgbClr val="FFC000"/>
                </a:solidFill>
              </a:rPr>
              <a:t>year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smtClean="0">
                <a:solidFill>
                  <a:srgbClr val="FFC000"/>
                </a:solidFill>
                <a:sym typeface="Wingdings" pitchFamily="2" charset="2"/>
              </a:rPr>
              <a:t> </a:t>
            </a:r>
            <a:r>
              <a:rPr lang="pl-PL" dirty="0" err="1" smtClean="0">
                <a:solidFill>
                  <a:srgbClr val="FFC000"/>
                </a:solidFill>
                <a:sym typeface="Wingdings" pitchFamily="2" charset="2"/>
              </a:rPr>
              <a:t>Can</a:t>
            </a:r>
            <a:r>
              <a:rPr lang="pl-PL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FFC000"/>
                </a:solidFill>
                <a:sym typeface="Wingdings" pitchFamily="2" charset="2"/>
              </a:rPr>
              <a:t>you</a:t>
            </a:r>
            <a:r>
              <a:rPr lang="pl-PL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FFC000"/>
                </a:solidFill>
                <a:sym typeface="Wingdings" pitchFamily="2" charset="2"/>
              </a:rPr>
              <a:t>agree</a:t>
            </a:r>
            <a:r>
              <a:rPr lang="pl-PL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pl-PL" dirty="0" err="1" smtClean="0">
                <a:solidFill>
                  <a:srgbClr val="FFC000"/>
                </a:solidFill>
                <a:sym typeface="Wingdings" pitchFamily="2" charset="2"/>
              </a:rPr>
              <a:t>with</a:t>
            </a:r>
            <a:r>
              <a:rPr lang="pl-PL" dirty="0" smtClean="0">
                <a:solidFill>
                  <a:srgbClr val="FFC000"/>
                </a:solidFill>
                <a:sym typeface="Wingdings" pitchFamily="2" charset="2"/>
              </a:rPr>
              <a:t> me?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1-IMG_4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35046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2-IMG_4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484784"/>
            <a:ext cx="211487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3-IMG_49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194" y="1724751"/>
            <a:ext cx="2768937" cy="184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4-IMG_49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6247" y="4077072"/>
            <a:ext cx="3364111" cy="247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5-IMG_48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365104"/>
            <a:ext cx="3455368" cy="230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6-IMG_48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068960"/>
            <a:ext cx="2376264" cy="355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4"/>
                </a:solidFill>
              </a:rPr>
              <a:t>HAPPY  EASTER  EVERYONE !</a:t>
            </a:r>
            <a:endParaRPr lang="pl-PL" b="1" dirty="0">
              <a:solidFill>
                <a:schemeClr val="accent4"/>
              </a:solidFill>
            </a:endParaRPr>
          </a:p>
        </p:txBody>
      </p:sp>
      <p:pic>
        <p:nvPicPr>
          <p:cNvPr id="5" name="Obraz 4" descr="06-IMG_8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3528" y="1268760"/>
            <a:ext cx="249050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08-IMG_7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3601106" cy="2403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04-IMG_4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9808" y="4005064"/>
            <a:ext cx="33441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09-IMG_79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861048"/>
            <a:ext cx="2448272" cy="1634222"/>
          </a:xfrm>
          <a:prstGeom prst="rect">
            <a:avLst/>
          </a:prstGeom>
        </p:spPr>
      </p:pic>
      <p:pic>
        <p:nvPicPr>
          <p:cNvPr id="10" name="Obraz 9" descr="01-IMG_47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6388" y="1268760"/>
            <a:ext cx="258905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03-IMG_47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1556792"/>
            <a:ext cx="302056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chemeClr val="accent3"/>
                </a:solidFill>
              </a:rPr>
              <a:t>PALM  SUNDAY</a:t>
            </a:r>
            <a:endParaRPr lang="pl-PL" sz="6000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/>
              <a:t>t</a:t>
            </a:r>
            <a:r>
              <a:rPr lang="pl-PL" dirty="0" err="1" smtClean="0"/>
              <a:t>he</a:t>
            </a:r>
            <a:r>
              <a:rPr lang="pl-PL" dirty="0" smtClean="0"/>
              <a:t> </a:t>
            </a:r>
            <a:r>
              <a:rPr lang="pl-PL" dirty="0" err="1" smtClean="0"/>
              <a:t>beginning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Holy </a:t>
            </a:r>
            <a:r>
              <a:rPr lang="pl-PL" dirty="0" err="1" smtClean="0"/>
              <a:t>Week</a:t>
            </a:r>
            <a:r>
              <a:rPr lang="pl-PL" dirty="0" smtClean="0"/>
              <a:t>.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we </a:t>
            </a:r>
            <a:r>
              <a:rPr lang="pl-PL" dirty="0" err="1" smtClean="0"/>
              <a:t>remind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moment </a:t>
            </a:r>
            <a:r>
              <a:rPr lang="pl-PL" dirty="0" err="1" smtClean="0"/>
              <a:t>when</a:t>
            </a:r>
            <a:r>
              <a:rPr lang="pl-PL" dirty="0" smtClean="0"/>
              <a:t> Jesus Christ </a:t>
            </a:r>
            <a:r>
              <a:rPr lang="pl-PL" dirty="0" err="1" smtClean="0"/>
              <a:t>entered</a:t>
            </a:r>
            <a:r>
              <a:rPr lang="pl-PL" dirty="0" smtClean="0"/>
              <a:t> </a:t>
            </a:r>
            <a:r>
              <a:rPr lang="pl-PL" dirty="0" err="1" smtClean="0"/>
              <a:t>Jerusalem</a:t>
            </a:r>
            <a:r>
              <a:rPr lang="pl-PL" dirty="0" smtClean="0"/>
              <a:t> on a </a:t>
            </a:r>
            <a:r>
              <a:rPr lang="pl-PL" dirty="0" err="1" smtClean="0"/>
              <a:t>donkey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crowds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cheering</a:t>
            </a:r>
            <a:r>
              <a:rPr lang="pl-PL" dirty="0" smtClean="0"/>
              <a:t>   and </a:t>
            </a:r>
            <a:r>
              <a:rPr lang="pl-PL" dirty="0" err="1" smtClean="0"/>
              <a:t>waving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palm </a:t>
            </a:r>
            <a:r>
              <a:rPr lang="pl-PL" dirty="0" err="1" smtClean="0"/>
              <a:t>leaves</a:t>
            </a:r>
            <a:r>
              <a:rPr lang="pl-PL" dirty="0" smtClean="0"/>
              <a:t> . In Poland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palms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extremely</a:t>
            </a:r>
            <a:r>
              <a:rPr lang="pl-PL" dirty="0" smtClean="0"/>
              <a:t> </a:t>
            </a:r>
            <a:r>
              <a:rPr lang="pl-PL" dirty="0" err="1" smtClean="0"/>
              <a:t>colourful</a:t>
            </a:r>
            <a:r>
              <a:rPr lang="pl-PL" dirty="0" smtClean="0"/>
              <a:t> and </a:t>
            </a:r>
            <a:r>
              <a:rPr lang="pl-PL" dirty="0" err="1" smtClean="0"/>
              <a:t>spectacular</a:t>
            </a:r>
            <a:r>
              <a:rPr lang="pl-PL" dirty="0" smtClean="0"/>
              <a:t>. </a:t>
            </a:r>
            <a:r>
              <a:rPr lang="pl-PL" dirty="0" err="1" smtClean="0"/>
              <a:t>Especially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folk </a:t>
            </a:r>
            <a:r>
              <a:rPr lang="pl-PL" dirty="0" err="1" smtClean="0"/>
              <a:t>ones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take</a:t>
            </a:r>
            <a:r>
              <a:rPr lang="pl-PL" dirty="0" smtClean="0"/>
              <a:t> part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dirty="0" err="1" smtClean="0"/>
              <a:t>contests</a:t>
            </a:r>
            <a:r>
              <a:rPr lang="pl-PL" dirty="0" smtClean="0"/>
              <a:t>: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longest</a:t>
            </a:r>
            <a:r>
              <a:rPr lang="pl-PL" dirty="0" smtClean="0"/>
              <a:t> one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beautiful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5" name="Symbol zastępczy zawartości 4" descr="palmy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037645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accent3"/>
                </a:solidFill>
              </a:rPr>
              <a:t>POLISH  PALMS</a:t>
            </a:r>
            <a:endParaRPr lang="pl-PL" sz="6000" b="1" dirty="0">
              <a:solidFill>
                <a:schemeClr val="accent3"/>
              </a:solidFill>
            </a:endParaRPr>
          </a:p>
        </p:txBody>
      </p:sp>
      <p:pic>
        <p:nvPicPr>
          <p:cNvPr id="4" name="Symbol zastępczy zawartości 3" descr="palm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28840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alm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0" y="4365104"/>
            <a:ext cx="32462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palm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8034" y="1340768"/>
            <a:ext cx="298016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palmy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340768"/>
            <a:ext cx="2890042" cy="216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palmy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4797152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palmy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4437112"/>
            <a:ext cx="2851513" cy="213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palmy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299695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accent3"/>
                </a:solidFill>
              </a:rPr>
              <a:t>GOOD  FRIDAY</a:t>
            </a:r>
            <a:endParaRPr lang="pl-PL" sz="6000" b="1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Friday</a:t>
            </a:r>
            <a:r>
              <a:rPr lang="pl-PL" dirty="0" smtClean="0"/>
              <a:t> </a:t>
            </a:r>
            <a:r>
              <a:rPr lang="pl-PL" dirty="0" err="1" smtClean="0"/>
              <a:t>reminds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Crucifixion</a:t>
            </a:r>
            <a:r>
              <a:rPr lang="pl-PL" dirty="0" smtClean="0"/>
              <a:t> of Jesus Christ. On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we </a:t>
            </a:r>
            <a:r>
              <a:rPr lang="pl-PL" dirty="0" err="1" smtClean="0"/>
              <a:t>don’t</a:t>
            </a:r>
            <a:r>
              <a:rPr lang="pl-PL" dirty="0" smtClean="0"/>
              <a:t> </a:t>
            </a:r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meat</a:t>
            </a:r>
            <a:r>
              <a:rPr lang="pl-PL" dirty="0" smtClean="0"/>
              <a:t>,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evening</a:t>
            </a:r>
            <a:r>
              <a:rPr lang="pl-PL" dirty="0" smtClean="0"/>
              <a:t> we </a:t>
            </a:r>
            <a:r>
              <a:rPr lang="pl-PL" dirty="0" err="1" smtClean="0"/>
              <a:t>attend</a:t>
            </a:r>
            <a:r>
              <a:rPr lang="pl-PL" dirty="0" smtClean="0"/>
              <a:t> services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church</a:t>
            </a:r>
            <a:r>
              <a:rPr lang="pl-PL" dirty="0" smtClean="0"/>
              <a:t> and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time to </a:t>
            </a:r>
            <a:r>
              <a:rPr lang="pl-PL" dirty="0" err="1" smtClean="0"/>
              <a:t>prepare</a:t>
            </a:r>
            <a:r>
              <a:rPr lang="pl-PL" dirty="0" smtClean="0"/>
              <a:t> ‘pisanki’ – </a:t>
            </a:r>
            <a:r>
              <a:rPr lang="pl-PL" dirty="0" err="1" smtClean="0"/>
              <a:t>coloured</a:t>
            </a:r>
            <a:r>
              <a:rPr lang="pl-PL" dirty="0" smtClean="0"/>
              <a:t> </a:t>
            </a:r>
            <a:r>
              <a:rPr lang="pl-PL" dirty="0" err="1" smtClean="0"/>
              <a:t>eggs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will be </a:t>
            </a:r>
            <a:r>
              <a:rPr lang="pl-PL" dirty="0" err="1" smtClean="0"/>
              <a:t>blessed</a:t>
            </a:r>
            <a:r>
              <a:rPr lang="pl-PL" dirty="0" smtClean="0"/>
              <a:t> on </a:t>
            </a:r>
            <a:r>
              <a:rPr lang="pl-PL" dirty="0" err="1" smtClean="0"/>
              <a:t>Saturday</a:t>
            </a:r>
            <a:r>
              <a:rPr lang="pl-PL" dirty="0" smtClean="0"/>
              <a:t>. </a:t>
            </a:r>
            <a:r>
              <a:rPr lang="pl-PL" dirty="0" err="1" smtClean="0"/>
              <a:t>Some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real</a:t>
            </a:r>
            <a:r>
              <a:rPr lang="pl-PL" dirty="0" smtClean="0"/>
              <a:t> </a:t>
            </a:r>
            <a:r>
              <a:rPr lang="pl-PL" dirty="0" err="1" smtClean="0"/>
              <a:t>pieces</a:t>
            </a:r>
            <a:r>
              <a:rPr lang="pl-PL" dirty="0" smtClean="0"/>
              <a:t> of </a:t>
            </a:r>
            <a:r>
              <a:rPr lang="pl-PL" dirty="0" err="1" smtClean="0"/>
              <a:t>art</a:t>
            </a:r>
            <a:r>
              <a:rPr lang="pl-PL" dirty="0" smtClean="0"/>
              <a:t>  and </a:t>
            </a:r>
            <a:r>
              <a:rPr lang="pl-PL" dirty="0" err="1" smtClean="0"/>
              <a:t>need</a:t>
            </a:r>
            <a:r>
              <a:rPr lang="pl-PL" dirty="0" smtClean="0"/>
              <a:t> a lot of time to be </a:t>
            </a:r>
            <a:r>
              <a:rPr lang="pl-PL" dirty="0" err="1" smtClean="0"/>
              <a:t>made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1" name="Picture 3" descr="C:\Users\Dominika\AppData\Local\Microsoft\Windows\INetCache\IE\KWFS0I96\MP90040748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3894584" cy="2595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chemeClr val="accent3"/>
                </a:solidFill>
              </a:rPr>
              <a:t>PISANKI – </a:t>
            </a:r>
            <a:r>
              <a:rPr lang="pl-PL" sz="6000" b="1" dirty="0" err="1" smtClean="0">
                <a:solidFill>
                  <a:schemeClr val="accent3"/>
                </a:solidFill>
              </a:rPr>
              <a:t>The</a:t>
            </a:r>
            <a:r>
              <a:rPr lang="pl-PL" sz="6000" b="1" dirty="0" smtClean="0">
                <a:solidFill>
                  <a:schemeClr val="accent3"/>
                </a:solidFill>
              </a:rPr>
              <a:t> </a:t>
            </a:r>
            <a:r>
              <a:rPr lang="pl-PL" sz="6000" b="1" dirty="0" err="1" smtClean="0">
                <a:solidFill>
                  <a:schemeClr val="accent3"/>
                </a:solidFill>
              </a:rPr>
              <a:t>Easter</a:t>
            </a:r>
            <a:r>
              <a:rPr lang="pl-PL" sz="6000" b="1" dirty="0" smtClean="0">
                <a:solidFill>
                  <a:schemeClr val="accent3"/>
                </a:solidFill>
              </a:rPr>
              <a:t> </a:t>
            </a:r>
            <a:r>
              <a:rPr lang="pl-PL" sz="6000" b="1" dirty="0" err="1" smtClean="0">
                <a:solidFill>
                  <a:schemeClr val="accent3"/>
                </a:solidFill>
              </a:rPr>
              <a:t>Eggs</a:t>
            </a:r>
            <a:endParaRPr lang="pl-PL" sz="6000" b="1" dirty="0">
              <a:solidFill>
                <a:schemeClr val="accent3"/>
              </a:solidFill>
            </a:endParaRPr>
          </a:p>
        </p:txBody>
      </p:sp>
      <p:pic>
        <p:nvPicPr>
          <p:cNvPr id="4" name="Symbol zastępczy zawartości 3" descr="wielkano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04086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ielkanoc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556792"/>
            <a:ext cx="3060536" cy="2036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wielkanoc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293096"/>
            <a:ext cx="2922030" cy="194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wielkanoc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2635117" cy="197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wielkanoc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700808"/>
            <a:ext cx="2213223" cy="38100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accent3"/>
                </a:solidFill>
              </a:rPr>
              <a:t>EASTER  SATURDAY</a:t>
            </a:r>
            <a:endParaRPr lang="pl-PL" sz="6000" b="1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err="1" smtClean="0"/>
              <a:t>Early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morning</a:t>
            </a:r>
            <a:r>
              <a:rPr lang="pl-PL" dirty="0" smtClean="0"/>
              <a:t> we </a:t>
            </a:r>
            <a:r>
              <a:rPr lang="pl-PL" dirty="0" err="1" smtClean="0"/>
              <a:t>put</a:t>
            </a:r>
            <a:r>
              <a:rPr lang="pl-PL" dirty="0" smtClean="0"/>
              <a:t> </a:t>
            </a:r>
            <a:r>
              <a:rPr lang="pl-PL" dirty="0" err="1" smtClean="0"/>
              <a:t>food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baskets</a:t>
            </a:r>
            <a:r>
              <a:rPr lang="pl-PL" dirty="0" smtClean="0"/>
              <a:t> and </a:t>
            </a:r>
            <a:r>
              <a:rPr lang="pl-PL" dirty="0" err="1" smtClean="0"/>
              <a:t>bring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to </a:t>
            </a:r>
            <a:r>
              <a:rPr lang="pl-PL" dirty="0" err="1" smtClean="0"/>
              <a:t>church</a:t>
            </a:r>
            <a:r>
              <a:rPr lang="pl-PL" dirty="0" smtClean="0"/>
              <a:t> to be </a:t>
            </a:r>
            <a:r>
              <a:rPr lang="pl-PL" dirty="0" err="1" smtClean="0"/>
              <a:t>blessed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‘święconka’ and </a:t>
            </a:r>
            <a:r>
              <a:rPr lang="pl-PL" dirty="0" err="1" smtClean="0"/>
              <a:t>includes</a:t>
            </a:r>
            <a:r>
              <a:rPr lang="pl-PL" dirty="0" smtClean="0"/>
              <a:t>: </a:t>
            </a:r>
            <a:r>
              <a:rPr lang="pl-PL" dirty="0" err="1" smtClean="0"/>
              <a:t>eggs</a:t>
            </a:r>
            <a:r>
              <a:rPr lang="pl-PL" dirty="0" smtClean="0"/>
              <a:t>, salt and </a:t>
            </a:r>
            <a:r>
              <a:rPr lang="pl-PL" dirty="0" err="1" smtClean="0"/>
              <a:t>pepper</a:t>
            </a:r>
            <a:r>
              <a:rPr lang="pl-PL" dirty="0" smtClean="0"/>
              <a:t>, a piece of </a:t>
            </a:r>
            <a:r>
              <a:rPr lang="pl-PL" dirty="0" err="1" smtClean="0"/>
              <a:t>sausage</a:t>
            </a:r>
            <a:r>
              <a:rPr lang="pl-PL" dirty="0" smtClean="0"/>
              <a:t>, a </a:t>
            </a:r>
            <a:r>
              <a:rPr lang="pl-PL" dirty="0" err="1" smtClean="0"/>
              <a:t>slice</a:t>
            </a:r>
            <a:r>
              <a:rPr lang="pl-PL" dirty="0" smtClean="0"/>
              <a:t> of </a:t>
            </a:r>
            <a:r>
              <a:rPr lang="pl-PL" dirty="0" err="1" smtClean="0"/>
              <a:t>bread</a:t>
            </a:r>
            <a:r>
              <a:rPr lang="pl-PL" dirty="0" smtClean="0"/>
              <a:t> and a piece of </a:t>
            </a:r>
            <a:r>
              <a:rPr lang="pl-PL" dirty="0" err="1" smtClean="0"/>
              <a:t>cake</a:t>
            </a:r>
            <a:r>
              <a:rPr lang="pl-PL" dirty="0" smtClean="0"/>
              <a:t>. We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visit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Christ’s</a:t>
            </a:r>
            <a:r>
              <a:rPr lang="pl-PL" dirty="0" smtClean="0"/>
              <a:t> </a:t>
            </a:r>
            <a:r>
              <a:rPr lang="pl-PL" dirty="0" err="1" smtClean="0"/>
              <a:t>tombs</a:t>
            </a:r>
            <a:r>
              <a:rPr lang="pl-PL" dirty="0" smtClean="0"/>
              <a:t> 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churches</a:t>
            </a:r>
            <a:r>
              <a:rPr lang="pl-PL" dirty="0" smtClean="0"/>
              <a:t> and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evening</a:t>
            </a:r>
            <a:r>
              <a:rPr lang="pl-PL" dirty="0" smtClean="0"/>
              <a:t> </a:t>
            </a:r>
            <a:r>
              <a:rPr lang="pl-PL" dirty="0" err="1" smtClean="0"/>
              <a:t>attend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important</a:t>
            </a:r>
            <a:r>
              <a:rPr lang="pl-PL" dirty="0" smtClean="0"/>
              <a:t> Mass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last</a:t>
            </a:r>
            <a:r>
              <a:rPr lang="pl-PL" dirty="0" smtClean="0"/>
              <a:t> 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hours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 descr="gró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1038" y="2276872"/>
            <a:ext cx="3895514" cy="259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chemeClr val="accent3"/>
                </a:solidFill>
              </a:rPr>
              <a:t>‘Święconka’ – </a:t>
            </a:r>
            <a:r>
              <a:rPr lang="pl-PL" sz="6000" b="1" dirty="0" err="1" smtClean="0">
                <a:solidFill>
                  <a:schemeClr val="accent3"/>
                </a:solidFill>
              </a:rPr>
              <a:t>the</a:t>
            </a:r>
            <a:r>
              <a:rPr lang="pl-PL" sz="6000" b="1" dirty="0" smtClean="0">
                <a:solidFill>
                  <a:schemeClr val="accent3"/>
                </a:solidFill>
              </a:rPr>
              <a:t> </a:t>
            </a:r>
            <a:r>
              <a:rPr lang="pl-PL" sz="6000" b="1" dirty="0" err="1" smtClean="0">
                <a:solidFill>
                  <a:schemeClr val="accent3"/>
                </a:solidFill>
              </a:rPr>
              <a:t>Easter</a:t>
            </a:r>
            <a:r>
              <a:rPr lang="pl-PL" sz="6000" b="1" dirty="0" smtClean="0">
                <a:solidFill>
                  <a:schemeClr val="accent3"/>
                </a:solidFill>
              </a:rPr>
              <a:t> </a:t>
            </a:r>
            <a:r>
              <a:rPr lang="pl-PL" sz="6000" b="1" dirty="0" err="1" smtClean="0">
                <a:solidFill>
                  <a:schemeClr val="accent3"/>
                </a:solidFill>
              </a:rPr>
              <a:t>Baskets</a:t>
            </a:r>
            <a:endParaRPr lang="pl-PL" sz="6000" b="1" dirty="0">
              <a:solidFill>
                <a:schemeClr val="accent3"/>
              </a:solidFill>
            </a:endParaRPr>
          </a:p>
        </p:txBody>
      </p:sp>
      <p:pic>
        <p:nvPicPr>
          <p:cNvPr id="4" name="Symbol zastępczy zawartości 3" descr="wielkano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903312"/>
            <a:ext cx="2330574" cy="211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ielkano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wielkano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149080"/>
            <a:ext cx="2664296" cy="222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wielkanoc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149080"/>
            <a:ext cx="2722240" cy="223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wielkanoc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700808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wielkanoc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4005064"/>
            <a:ext cx="2503165" cy="250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accent3"/>
                </a:solidFill>
              </a:rPr>
              <a:t>EASTER  SUNDAY</a:t>
            </a:r>
            <a:endParaRPr lang="pl-PL" sz="6000" b="1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Sunday</a:t>
            </a:r>
            <a:r>
              <a:rPr lang="pl-PL" dirty="0" smtClean="0"/>
              <a:t> 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religious</a:t>
            </a:r>
            <a:r>
              <a:rPr lang="pl-PL" dirty="0" smtClean="0"/>
              <a:t> </a:t>
            </a:r>
            <a:r>
              <a:rPr lang="pl-PL" dirty="0" err="1" smtClean="0"/>
              <a:t>festival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year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reminds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resurrection</a:t>
            </a:r>
            <a:r>
              <a:rPr lang="pl-PL" dirty="0" smtClean="0"/>
              <a:t>  of Jesus Christ. </a:t>
            </a:r>
            <a:r>
              <a:rPr lang="pl-PL" dirty="0" err="1" smtClean="0"/>
              <a:t>Early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morning</a:t>
            </a:r>
            <a:r>
              <a:rPr lang="pl-PL" dirty="0" smtClean="0"/>
              <a:t> we </a:t>
            </a:r>
            <a:r>
              <a:rPr lang="pl-PL" dirty="0" err="1" smtClean="0"/>
              <a:t>take</a:t>
            </a:r>
            <a:r>
              <a:rPr lang="pl-PL" dirty="0" smtClean="0"/>
              <a:t> part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Ressurection</a:t>
            </a:r>
            <a:r>
              <a:rPr lang="pl-PL" dirty="0" smtClean="0"/>
              <a:t> Mass – </a:t>
            </a:r>
            <a:r>
              <a:rPr lang="pl-PL" dirty="0" err="1" smtClean="0"/>
              <a:t>at</a:t>
            </a:r>
            <a:r>
              <a:rPr lang="pl-PL" dirty="0" smtClean="0"/>
              <a:t> 6 </a:t>
            </a:r>
            <a:r>
              <a:rPr lang="pl-PL" dirty="0" err="1" smtClean="0"/>
              <a:t>a.m</a:t>
            </a:r>
            <a:r>
              <a:rPr lang="pl-PL" dirty="0" smtClean="0"/>
              <a:t>! and </a:t>
            </a:r>
            <a:r>
              <a:rPr lang="pl-PL" dirty="0" err="1" smtClean="0"/>
              <a:t>then</a:t>
            </a:r>
            <a:r>
              <a:rPr lang="pl-PL" dirty="0" smtClean="0"/>
              <a:t>, </a:t>
            </a:r>
            <a:r>
              <a:rPr lang="pl-PL" dirty="0" err="1" smtClean="0"/>
              <a:t>when</a:t>
            </a:r>
            <a:r>
              <a:rPr lang="pl-PL" dirty="0" smtClean="0"/>
              <a:t> we </a:t>
            </a:r>
            <a:r>
              <a:rPr lang="pl-PL" dirty="0" err="1" smtClean="0"/>
              <a:t>come</a:t>
            </a:r>
            <a:r>
              <a:rPr lang="pl-PL" dirty="0" smtClean="0"/>
              <a:t> back </a:t>
            </a:r>
            <a:r>
              <a:rPr lang="pl-PL" dirty="0" err="1" smtClean="0"/>
              <a:t>home</a:t>
            </a:r>
            <a:r>
              <a:rPr lang="pl-PL" dirty="0" smtClean="0"/>
              <a:t>,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meal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 –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Easter</a:t>
            </a:r>
            <a:r>
              <a:rPr lang="pl-PL" dirty="0" smtClean="0"/>
              <a:t> </a:t>
            </a:r>
            <a:r>
              <a:rPr lang="pl-PL" dirty="0" err="1" smtClean="0"/>
              <a:t>Breakfast</a:t>
            </a:r>
            <a:r>
              <a:rPr lang="pl-PL" dirty="0" smtClean="0"/>
              <a:t>.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consists</a:t>
            </a:r>
            <a:r>
              <a:rPr lang="pl-PL" dirty="0" smtClean="0"/>
              <a:t> of </a:t>
            </a:r>
            <a:r>
              <a:rPr lang="pl-PL" dirty="0" err="1" smtClean="0"/>
              <a:t>boiled</a:t>
            </a:r>
            <a:r>
              <a:rPr lang="pl-PL" dirty="0" smtClean="0"/>
              <a:t> </a:t>
            </a:r>
            <a:r>
              <a:rPr lang="pl-PL" dirty="0" err="1" smtClean="0"/>
              <a:t>eggs</a:t>
            </a:r>
            <a:r>
              <a:rPr lang="pl-PL" dirty="0" smtClean="0"/>
              <a:t> – </a:t>
            </a:r>
            <a:r>
              <a:rPr lang="pl-PL" dirty="0" err="1" smtClean="0"/>
              <a:t>the</a:t>
            </a:r>
            <a:r>
              <a:rPr lang="pl-PL" dirty="0" smtClean="0"/>
              <a:t> symbol of </a:t>
            </a:r>
            <a:r>
              <a:rPr lang="pl-PL" dirty="0" err="1" smtClean="0"/>
              <a:t>new</a:t>
            </a:r>
            <a:r>
              <a:rPr lang="pl-PL" dirty="0" smtClean="0"/>
              <a:t> life, </a:t>
            </a:r>
            <a:r>
              <a:rPr lang="pl-PL" dirty="0" err="1" smtClean="0"/>
              <a:t>ham</a:t>
            </a:r>
            <a:r>
              <a:rPr lang="pl-PL" dirty="0" smtClean="0"/>
              <a:t>, </a:t>
            </a:r>
            <a:r>
              <a:rPr lang="pl-PL" dirty="0" err="1" smtClean="0"/>
              <a:t>bacon</a:t>
            </a:r>
            <a:r>
              <a:rPr lang="pl-PL" dirty="0" smtClean="0"/>
              <a:t> and </a:t>
            </a:r>
            <a:r>
              <a:rPr lang="pl-PL" dirty="0" err="1" smtClean="0"/>
              <a:t>sausage</a:t>
            </a:r>
            <a:r>
              <a:rPr lang="pl-PL" dirty="0" smtClean="0"/>
              <a:t>, </a:t>
            </a:r>
            <a:r>
              <a:rPr lang="pl-PL" dirty="0" err="1" smtClean="0"/>
              <a:t>vegetable</a:t>
            </a:r>
            <a:r>
              <a:rPr lang="pl-PL" dirty="0" smtClean="0"/>
              <a:t> </a:t>
            </a:r>
            <a:r>
              <a:rPr lang="pl-PL" dirty="0" err="1" smtClean="0"/>
              <a:t>salads</a:t>
            </a:r>
            <a:r>
              <a:rPr lang="pl-PL" dirty="0" smtClean="0"/>
              <a:t> and hot „żurek” – one of </a:t>
            </a:r>
            <a:r>
              <a:rPr lang="pl-PL" dirty="0" err="1" smtClean="0"/>
              <a:t>our</a:t>
            </a:r>
            <a:r>
              <a:rPr lang="pl-PL" dirty="0" smtClean="0"/>
              <a:t> national </a:t>
            </a:r>
            <a:r>
              <a:rPr lang="pl-PL" dirty="0" err="1" smtClean="0"/>
              <a:t>soups</a:t>
            </a:r>
            <a:r>
              <a:rPr lang="pl-PL" dirty="0" smtClean="0"/>
              <a:t>. And </a:t>
            </a:r>
            <a:r>
              <a:rPr lang="pl-PL" dirty="0" err="1" smtClean="0"/>
              <a:t>loads</a:t>
            </a:r>
            <a:r>
              <a:rPr lang="pl-PL" dirty="0" smtClean="0"/>
              <a:t> of </a:t>
            </a:r>
            <a:r>
              <a:rPr lang="pl-PL" dirty="0" err="1" smtClean="0"/>
              <a:t>cakes</a:t>
            </a:r>
            <a:r>
              <a:rPr lang="pl-PL" dirty="0" smtClean="0"/>
              <a:t> and </a:t>
            </a:r>
            <a:r>
              <a:rPr lang="pl-PL" dirty="0" err="1" smtClean="0"/>
              <a:t>sweets</a:t>
            </a:r>
            <a:r>
              <a:rPr lang="pl-PL" dirty="0" smtClean="0"/>
              <a:t>, </a:t>
            </a:r>
            <a:r>
              <a:rPr lang="pl-PL" dirty="0" err="1" smtClean="0"/>
              <a:t>because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time of </a:t>
            </a:r>
            <a:r>
              <a:rPr lang="pl-PL" dirty="0" err="1" smtClean="0"/>
              <a:t>celebrations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Lent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over</a:t>
            </a:r>
            <a:r>
              <a:rPr lang="pl-PL" dirty="0" smtClean="0"/>
              <a:t> !</a:t>
            </a:r>
            <a:endParaRPr lang="pl-PL" dirty="0"/>
          </a:p>
        </p:txBody>
      </p:sp>
      <p:pic>
        <p:nvPicPr>
          <p:cNvPr id="5" name="Symbol zastępczy zawartości 4" descr="wielkanoc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4293096"/>
            <a:ext cx="2457450" cy="1857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wielkanoc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181225" cy="2095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accent3"/>
                </a:solidFill>
              </a:rPr>
              <a:t>THE EASTER BREAKFAST</a:t>
            </a:r>
            <a:endParaRPr lang="pl-PL" sz="6000" b="1" dirty="0">
              <a:solidFill>
                <a:schemeClr val="accent3"/>
              </a:solidFill>
            </a:endParaRPr>
          </a:p>
        </p:txBody>
      </p:sp>
      <p:pic>
        <p:nvPicPr>
          <p:cNvPr id="4" name="Symbol zastępczy zawartości 3" descr="Zdjęcie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34076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Zdjęcie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56992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wielkano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2736304" cy="153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wielkano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589240"/>
            <a:ext cx="2970144" cy="107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wielkano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07707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wielkanoc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70080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wielkanoc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35815" y="4077072"/>
            <a:ext cx="24033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569</Words>
  <Application>Microsoft Office PowerPoint</Application>
  <PresentationFormat>Pokaz na ekranie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EASTER in POLAND</vt:lpstr>
      <vt:lpstr>PALM  SUNDAY</vt:lpstr>
      <vt:lpstr>POLISH  PALMS</vt:lpstr>
      <vt:lpstr>GOOD  FRIDAY</vt:lpstr>
      <vt:lpstr>PISANKI – The Easter Eggs</vt:lpstr>
      <vt:lpstr>EASTER  SATURDAY</vt:lpstr>
      <vt:lpstr>‘Święconka’ – the Easter Baskets</vt:lpstr>
      <vt:lpstr>EASTER  SUNDAY</vt:lpstr>
      <vt:lpstr>THE EASTER BREAKFAST</vt:lpstr>
      <vt:lpstr>EASTER  MONDAY</vt:lpstr>
      <vt:lpstr>A  LOT  OF  FUN  ON  MONDAY</vt:lpstr>
      <vt:lpstr>WE  LOVE  EASTER !</vt:lpstr>
      <vt:lpstr>EASTER IN MY FAMILY</vt:lpstr>
      <vt:lpstr>Saturday, called in Poland the Great</vt:lpstr>
      <vt:lpstr>Easter Sunday</vt:lpstr>
      <vt:lpstr>Easter Monday – the funniest day of a year  Can you agree with me?</vt:lpstr>
      <vt:lpstr>HAPPY  EASTER  EVERYONE !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POLAND</dc:title>
  <dc:creator>Dominika Dąbrowska</dc:creator>
  <cp:lastModifiedBy>Dominika Dąbrowska</cp:lastModifiedBy>
  <cp:revision>33</cp:revision>
  <dcterms:created xsi:type="dcterms:W3CDTF">2014-04-01T15:42:31Z</dcterms:created>
  <dcterms:modified xsi:type="dcterms:W3CDTF">2016-03-06T08:21:10Z</dcterms:modified>
</cp:coreProperties>
</file>