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71" r:id="rId4"/>
    <p:sldId id="276" r:id="rId5"/>
    <p:sldId id="277" r:id="rId6"/>
    <p:sldId id="278" r:id="rId7"/>
    <p:sldId id="280" r:id="rId8"/>
    <p:sldId id="279" r:id="rId9"/>
    <p:sldId id="263" r:id="rId10"/>
    <p:sldId id="281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>
      <p:cViewPr varScale="1">
        <p:scale>
          <a:sx n="89" d="100"/>
          <a:sy n="89" d="100"/>
        </p:scale>
        <p:origin x="-114" y="-16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2/22/2016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2/22/2016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2/22/2016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2/22/2016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2/22/2016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2/22/2016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" y="152400"/>
            <a:ext cx="3425239" cy="259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73307" y="2967335"/>
            <a:ext cx="78422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uhaus 93" panose="04030905020B02020C02" pitchFamily="82" charset="0"/>
              </a:rPr>
              <a:t>Trails Around Europe</a:t>
            </a:r>
            <a:endParaRPr lang="en-GB" sz="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auhaus 93" panose="04030905020B02020C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4299466"/>
            <a:ext cx="3124200" cy="241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14" y="1066800"/>
            <a:ext cx="6296543" cy="4659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2412" y="2133600"/>
            <a:ext cx="3581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Capital:   Madrid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1751012" y="762000"/>
            <a:ext cx="2040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Spain</a:t>
            </a:r>
            <a:endParaRPr lang="en-GB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2412" y="2819400"/>
            <a:ext cx="3429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Population: 46 million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 rot="10800000" flipH="1" flipV="1">
            <a:off x="1522412" y="4038600"/>
            <a:ext cx="316806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Hello = </a:t>
            </a:r>
            <a:r>
              <a:rPr lang="en-GB" sz="2400" dirty="0" err="1" smtClean="0"/>
              <a:t>Hola</a:t>
            </a:r>
            <a:r>
              <a:rPr lang="en-GB" sz="2400" dirty="0" smtClean="0"/>
              <a:t>!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012" y="55975"/>
            <a:ext cx="1564110" cy="1042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189" y="2173115"/>
            <a:ext cx="9754445" cy="25117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589" y="2325515"/>
            <a:ext cx="9754445" cy="25117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691" y="4679639"/>
            <a:ext cx="2436921" cy="18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2412" y="2133600"/>
            <a:ext cx="3581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Capital:   Paris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1522585" y="762000"/>
            <a:ext cx="249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0070C0"/>
                </a:solidFill>
                <a:effectLst/>
              </a:rPr>
              <a:t>France</a:t>
            </a:r>
            <a:endParaRPr lang="en-GB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2412" y="2819400"/>
            <a:ext cx="3429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Population: 65 million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 rot="10800000" flipH="1" flipV="1">
            <a:off x="1522412" y="4038600"/>
            <a:ext cx="316806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Hello = Bonjour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12" y="35284"/>
            <a:ext cx="2180148" cy="1453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12" y="990600"/>
            <a:ext cx="5245124" cy="548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72" y="4666240"/>
            <a:ext cx="2438611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2412" y="2133600"/>
            <a:ext cx="3581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Capital:   Warsaw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1515372" y="762000"/>
            <a:ext cx="2512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Poland</a:t>
            </a:r>
            <a:endParaRPr lang="en-GB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2412" y="2819400"/>
            <a:ext cx="3429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Population: 38 million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 rot="10800000" flipH="1" flipV="1">
            <a:off x="1522412" y="4038600"/>
            <a:ext cx="316806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Hello = </a:t>
            </a:r>
            <a:r>
              <a:rPr lang="en-GB" sz="2400" dirty="0" err="1"/>
              <a:t>Cześć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2" y="1219200"/>
            <a:ext cx="4873943" cy="453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2" y="76200"/>
            <a:ext cx="140948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2" y="4808138"/>
            <a:ext cx="2438611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2412" y="2133600"/>
            <a:ext cx="3581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Capital:   Tallinn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1500943" y="762000"/>
            <a:ext cx="2541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</a:rPr>
              <a:t>Estonia</a:t>
            </a:r>
            <a:endParaRPr lang="en-GB" sz="5400" b="1" cap="none" spc="0" dirty="0">
              <a:ln/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2412" y="2819400"/>
            <a:ext cx="3429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Population: 1 million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 rot="10800000" flipH="1" flipV="1">
            <a:off x="1522412" y="4038600"/>
            <a:ext cx="316806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Hello = </a:t>
            </a:r>
            <a:r>
              <a:rPr lang="en-GB" sz="2400" dirty="0" err="1" smtClean="0"/>
              <a:t>Tere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82" y="1707908"/>
            <a:ext cx="6459994" cy="4220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626" y="0"/>
            <a:ext cx="2247900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12" y="4800600"/>
            <a:ext cx="2438611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2412" y="2133600"/>
            <a:ext cx="3581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Capital:   Athens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1389535" y="762000"/>
            <a:ext cx="2763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0070C0"/>
                </a:solidFill>
                <a:effectLst/>
              </a:rPr>
              <a:t>Greece</a:t>
            </a:r>
            <a:endParaRPr lang="en-GB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2412" y="2819400"/>
            <a:ext cx="3429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Population: 46 million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 rot="10800000" flipH="1" flipV="1">
            <a:off x="1522412" y="4038600"/>
            <a:ext cx="316806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Hello = </a:t>
            </a:r>
            <a:r>
              <a:rPr lang="en-GB" sz="2400" dirty="0" err="1" smtClean="0"/>
              <a:t>Yassu</a:t>
            </a:r>
            <a:r>
              <a:rPr lang="en-GB" sz="2400" dirty="0" smtClean="0"/>
              <a:t>!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533400"/>
            <a:ext cx="5084808" cy="518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12" y="91954"/>
            <a:ext cx="1600825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22" y="4770038"/>
            <a:ext cx="2438611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2412" y="2133600"/>
            <a:ext cx="3581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Capital:   London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1314997" y="762000"/>
            <a:ext cx="2912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England</a:t>
            </a:r>
            <a:endParaRPr lang="en-GB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2412" y="2819400"/>
            <a:ext cx="3429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Population: 53 million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2001730" y="3492240"/>
            <a:ext cx="2040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Hello!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90" y="4780890"/>
            <a:ext cx="2438611" cy="1889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2" y="-34344"/>
            <a:ext cx="516359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02" y="0"/>
            <a:ext cx="2302611" cy="13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1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66117"/>
            <a:ext cx="9677400" cy="667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184318"/>
              </p:ext>
            </p:extLst>
          </p:nvPr>
        </p:nvGraphicFramePr>
        <p:xfrm>
          <a:off x="2031469" y="720372"/>
          <a:ext cx="9320742" cy="54518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06914"/>
                <a:gridCol w="3106914"/>
                <a:gridCol w="3106914"/>
              </a:tblGrid>
              <a:tr h="681479">
                <a:tc>
                  <a:txBody>
                    <a:bodyPr/>
                    <a:lstStyle/>
                    <a:p>
                      <a:r>
                        <a:rPr lang="en-GB" dirty="0" smtClean="0"/>
                        <a:t>Country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Capital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Flag</a:t>
                      </a:r>
                      <a:endParaRPr lang="en-GB" dirty="0"/>
                    </a:p>
                  </a:txBody>
                  <a:tcPr/>
                </a:tc>
              </a:tr>
              <a:tr h="6814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81479">
                <a:tc>
                  <a:txBody>
                    <a:bodyPr/>
                    <a:lstStyle/>
                    <a:p>
                      <a:r>
                        <a:rPr lang="en-GB" smtClean="0"/>
                        <a:t>England           Hello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London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81479">
                <a:tc>
                  <a:txBody>
                    <a:bodyPr/>
                    <a:lstStyle/>
                    <a:p>
                      <a:r>
                        <a:rPr lang="en-GB" dirty="0" smtClean="0"/>
                        <a:t>Estonia             </a:t>
                      </a:r>
                      <a:r>
                        <a:rPr lang="en-GB" dirty="0" err="1" smtClean="0"/>
                        <a:t>Tere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Tallinn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81479">
                <a:tc>
                  <a:txBody>
                    <a:bodyPr/>
                    <a:lstStyle/>
                    <a:p>
                      <a:r>
                        <a:rPr lang="en-GB" dirty="0" smtClean="0"/>
                        <a:t>Poland           </a:t>
                      </a:r>
                      <a:r>
                        <a:rPr lang="en-GB" dirty="0" err="1" smtClean="0"/>
                        <a:t>Czesc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Warsaw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81479">
                <a:tc>
                  <a:txBody>
                    <a:bodyPr/>
                    <a:lstStyle/>
                    <a:p>
                      <a:r>
                        <a:rPr lang="en-GB" dirty="0" smtClean="0"/>
                        <a:t>Greece         </a:t>
                      </a:r>
                      <a:r>
                        <a:rPr lang="en-GB" dirty="0" err="1" smtClean="0"/>
                        <a:t>Yassu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Athens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81479">
                <a:tc>
                  <a:txBody>
                    <a:bodyPr/>
                    <a:lstStyle/>
                    <a:p>
                      <a:r>
                        <a:rPr lang="en-GB" dirty="0" smtClean="0"/>
                        <a:t>Spain               </a:t>
                      </a:r>
                      <a:r>
                        <a:rPr lang="en-GB" dirty="0" err="1" smtClean="0"/>
                        <a:t>Hola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Madrid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81479">
                <a:tc>
                  <a:txBody>
                    <a:bodyPr/>
                    <a:lstStyle/>
                    <a:p>
                      <a:r>
                        <a:rPr lang="en-GB" dirty="0" smtClean="0"/>
                        <a:t>France          Bonjour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Paris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2117673"/>
            <a:ext cx="1066800" cy="639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612" y="2757336"/>
            <a:ext cx="1004648" cy="637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212" y="4114800"/>
            <a:ext cx="942186" cy="626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063" y="3452141"/>
            <a:ext cx="1085149" cy="704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8212" y="5528731"/>
            <a:ext cx="1015079" cy="674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4456" y="4741729"/>
            <a:ext cx="1085156" cy="7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8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Europe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CDB7D7-727B-44D4-8100-B4DA40A1A1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European continent presentation (widescreen)</Template>
  <TotalTime>0</TotalTime>
  <Words>91</Words>
  <Application>Microsoft Office PowerPoint</Application>
  <PresentationFormat>Custom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Continental Europe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2016-02-17T22:03:25Z</dcterms:created>
  <dcterms:modified xsi:type="dcterms:W3CDTF">2016-02-22T11:02:23Z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