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70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86ECE-0793-4CEB-85B1-423B6FD4D7B1}" type="datetimeFigureOut">
              <a:rPr lang="en-GB" smtClean="0"/>
              <a:t>24/11/2015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DD4B3-FAB8-47FA-AB9F-F22471D8B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206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E02B-4928-4B25-9A71-4F7BFC152647}" type="datetimeFigureOut">
              <a:rPr lang="en-GB" smtClean="0"/>
              <a:t>24/11/2015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CA5B-FE26-485F-87FE-A24D5482BC5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E02B-4928-4B25-9A71-4F7BFC152647}" type="datetimeFigureOut">
              <a:rPr lang="en-GB" smtClean="0"/>
              <a:t>24/11/2015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CA5B-FE26-485F-87FE-A24D5482BC5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E02B-4928-4B25-9A71-4F7BFC152647}" type="datetimeFigureOut">
              <a:rPr lang="en-GB" smtClean="0"/>
              <a:t>24/11/2015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CA5B-FE26-485F-87FE-A24D5482BC5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E02B-4928-4B25-9A71-4F7BFC152647}" type="datetimeFigureOut">
              <a:rPr lang="en-GB" smtClean="0"/>
              <a:t>24/11/2015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CA5B-FE26-485F-87FE-A24D5482BC5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E02B-4928-4B25-9A71-4F7BFC152647}" type="datetimeFigureOut">
              <a:rPr lang="en-GB" smtClean="0"/>
              <a:t>24/11/2015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CA5B-FE26-485F-87FE-A24D5482BC5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E02B-4928-4B25-9A71-4F7BFC152647}" type="datetimeFigureOut">
              <a:rPr lang="en-GB" smtClean="0"/>
              <a:t>24/11/2015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CA5B-FE26-485F-87FE-A24D5482BC5F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E02B-4928-4B25-9A71-4F7BFC152647}" type="datetimeFigureOut">
              <a:rPr lang="en-GB" smtClean="0"/>
              <a:t>24/11/2015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CA5B-FE26-485F-87FE-A24D5482BC5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E02B-4928-4B25-9A71-4F7BFC152647}" type="datetimeFigureOut">
              <a:rPr lang="en-GB" smtClean="0"/>
              <a:t>24/11/2015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CA5B-FE26-485F-87FE-A24D5482BC5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E02B-4928-4B25-9A71-4F7BFC152647}" type="datetimeFigureOut">
              <a:rPr lang="en-GB" smtClean="0"/>
              <a:t>24/11/2015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CA5B-FE26-485F-87FE-A24D5482BC5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E02B-4928-4B25-9A71-4F7BFC152647}" type="datetimeFigureOut">
              <a:rPr lang="en-GB" smtClean="0"/>
              <a:t>24/11/2015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43CA5B-FE26-485F-87FE-A24D5482BC5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E02B-4928-4B25-9A71-4F7BFC152647}" type="datetimeFigureOut">
              <a:rPr lang="en-GB" smtClean="0"/>
              <a:t>24/11/2015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CA5B-FE26-485F-87FE-A24D5482BC5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D8EE02B-4928-4B25-9A71-4F7BFC152647}" type="datetimeFigureOut">
              <a:rPr lang="en-GB" smtClean="0"/>
              <a:t>24/11/2015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443CA5B-FE26-485F-87FE-A24D5482BC5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Quiz on England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073136" y="2572133"/>
            <a:ext cx="6511131" cy="329259"/>
          </a:xfrm>
        </p:spPr>
        <p:txBody>
          <a:bodyPr/>
          <a:lstStyle/>
          <a:p>
            <a:r>
              <a:rPr lang="en-GB" dirty="0" smtClean="0"/>
              <a:t>BY Hannah Meyer and Victoria </a:t>
            </a:r>
            <a:r>
              <a:rPr lang="en-GB" dirty="0" err="1" smtClean="0"/>
              <a:t>Gerighty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15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584" y="404664"/>
            <a:ext cx="716393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What is The Capital City of </a:t>
            </a:r>
            <a:r>
              <a:rPr lang="en-US" sz="4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England?</a:t>
            </a:r>
            <a:endParaRPr lang="en-US" sz="4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48954" y="2267744"/>
            <a:ext cx="52122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a: Manchester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97796" y="2276872"/>
            <a:ext cx="38425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B: Norwich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6452" y="4515513"/>
            <a:ext cx="34901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C: London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0" y="4515513"/>
            <a:ext cx="42723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D: Liverpool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626452" y="5589240"/>
            <a:ext cx="3369484" cy="0"/>
          </a:xfrm>
          <a:prstGeom prst="line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23548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39752" y="188640"/>
            <a:ext cx="465317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What is the English Currency?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1226" y="2967335"/>
            <a:ext cx="29503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A: Euros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40588" y="2967335"/>
            <a:ext cx="34932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B: Pounds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56799" y="4581128"/>
            <a:ext cx="3294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c: Dollar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66544" y="4555881"/>
            <a:ext cx="33605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D: Rupees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022903" y="4005064"/>
            <a:ext cx="2646150" cy="0"/>
          </a:xfrm>
          <a:prstGeom prst="line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72794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51720" y="188640"/>
            <a:ext cx="5450735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What is the national English food?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7544" y="2779215"/>
            <a:ext cx="667157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A: 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Spaghetti bolognaise</a:t>
            </a:r>
            <a:endParaRPr lang="en-US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61848" y="3495396"/>
            <a:ext cx="602765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B: 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Curry</a:t>
            </a:r>
            <a:endParaRPr lang="en-US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54857" y="4365104"/>
            <a:ext cx="291983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C: </a:t>
            </a:r>
            <a:r>
              <a:rPr lang="en-U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Stir fry</a:t>
            </a:r>
            <a:endParaRPr lang="en-US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27594" y="5301208"/>
            <a:ext cx="473559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D: Fish and chips</a:t>
            </a:r>
            <a:endParaRPr lang="en-US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63888" y="6237312"/>
            <a:ext cx="4032448" cy="72008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200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116632"/>
            <a:ext cx="828092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What is the </a:t>
            </a:r>
            <a:r>
              <a:rPr lang="en-US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</a:t>
            </a:r>
            <a:r>
              <a:rPr lang="en-US" sz="4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nglish national animal?</a:t>
            </a:r>
            <a:endParaRPr lang="en-US" sz="4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1560" y="1916832"/>
            <a:ext cx="23086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A: Lion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08104" y="1934138"/>
            <a:ext cx="25894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B: Boar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7544" y="4149080"/>
            <a:ext cx="36984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C: Unicorn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14854" y="4077072"/>
            <a:ext cx="33759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D:DRagon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5536" y="2708920"/>
            <a:ext cx="3024336" cy="216024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99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124407"/>
            <a:ext cx="821900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What is the longest river in England?</a:t>
            </a:r>
            <a:endParaRPr lang="en-US" sz="48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7" y="2006883"/>
            <a:ext cx="44823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A: River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ouse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00172" y="2925748"/>
            <a:ext cx="55583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B: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victoria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Falls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4077072"/>
            <a:ext cx="55419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C: River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thames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12316" y="5445224"/>
            <a:ext cx="44181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D: River tees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27584" y="4967543"/>
            <a:ext cx="4418197" cy="216024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75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454" y="2119536"/>
            <a:ext cx="283845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76224" y="2614166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5576" y="203156"/>
            <a:ext cx="706351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Which is the English football team?</a:t>
            </a:r>
            <a:endParaRPr lang="en-US" sz="48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204293"/>
            <a:ext cx="26289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5183891" y="2614165"/>
            <a:ext cx="6030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006" y="4482596"/>
            <a:ext cx="2924175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496037" y="4828505"/>
            <a:ext cx="585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9472" y="4509120"/>
            <a:ext cx="27051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5273462" y="4890417"/>
            <a:ext cx="6335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54506" y="3947368"/>
            <a:ext cx="3213438" cy="20171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38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332656"/>
            <a:ext cx="82898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Where does the queen live?</a:t>
            </a:r>
            <a:endParaRPr lang="en-US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1772816"/>
            <a:ext cx="33698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A: Big Ben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47664" y="2995527"/>
            <a:ext cx="74606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B: Buckingham palace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7580" y="4025957"/>
            <a:ext cx="83146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C: Houses of Parliament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74994" y="5085184"/>
            <a:ext cx="4825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D: London Eye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72343" y="3752124"/>
            <a:ext cx="7316616" cy="273833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996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48</TotalTime>
  <Words>146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Quiz on England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Meyer</dc:creator>
  <cp:lastModifiedBy>Lorraine Oldham</cp:lastModifiedBy>
  <cp:revision>6</cp:revision>
  <dcterms:created xsi:type="dcterms:W3CDTF">2015-11-10T16:04:57Z</dcterms:created>
  <dcterms:modified xsi:type="dcterms:W3CDTF">2015-11-24T18:36:52Z</dcterms:modified>
</cp:coreProperties>
</file>