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EE96-F1F4-45AA-AF1B-237F645A5919}" type="datetimeFigureOut">
              <a:rPr lang="pl-PL" smtClean="0"/>
              <a:pPr/>
              <a:t>2016-02-21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9DFC-6BA9-4C87-8638-2F7A5AC395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EE96-F1F4-45AA-AF1B-237F645A5919}" type="datetimeFigureOut">
              <a:rPr lang="pl-PL" smtClean="0"/>
              <a:pPr/>
              <a:t>2016-02-21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9DFC-6BA9-4C87-8638-2F7A5AC395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EE96-F1F4-45AA-AF1B-237F645A5919}" type="datetimeFigureOut">
              <a:rPr lang="pl-PL" smtClean="0"/>
              <a:pPr/>
              <a:t>2016-02-21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9DFC-6BA9-4C87-8638-2F7A5AC395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EE96-F1F4-45AA-AF1B-237F645A5919}" type="datetimeFigureOut">
              <a:rPr lang="pl-PL" smtClean="0"/>
              <a:pPr/>
              <a:t>2016-02-21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9DFC-6BA9-4C87-8638-2F7A5AC395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EE96-F1F4-45AA-AF1B-237F645A5919}" type="datetimeFigureOut">
              <a:rPr lang="pl-PL" smtClean="0"/>
              <a:pPr/>
              <a:t>2016-02-21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9DFC-6BA9-4C87-8638-2F7A5AC395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EE96-F1F4-45AA-AF1B-237F645A5919}" type="datetimeFigureOut">
              <a:rPr lang="pl-PL" smtClean="0"/>
              <a:pPr/>
              <a:t>2016-02-21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9DFC-6BA9-4C87-8638-2F7A5AC395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EE96-F1F4-45AA-AF1B-237F645A5919}" type="datetimeFigureOut">
              <a:rPr lang="pl-PL" smtClean="0"/>
              <a:pPr/>
              <a:t>2016-02-21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9DFC-6BA9-4C87-8638-2F7A5AC395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EE96-F1F4-45AA-AF1B-237F645A5919}" type="datetimeFigureOut">
              <a:rPr lang="pl-PL" smtClean="0"/>
              <a:pPr/>
              <a:t>2016-02-21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9DFC-6BA9-4C87-8638-2F7A5AC395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EE96-F1F4-45AA-AF1B-237F645A5919}" type="datetimeFigureOut">
              <a:rPr lang="pl-PL" smtClean="0"/>
              <a:pPr/>
              <a:t>2016-02-21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9DFC-6BA9-4C87-8638-2F7A5AC395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EE96-F1F4-45AA-AF1B-237F645A5919}" type="datetimeFigureOut">
              <a:rPr lang="pl-PL" smtClean="0"/>
              <a:pPr/>
              <a:t>2016-02-21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9DFC-6BA9-4C87-8638-2F7A5AC395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EE96-F1F4-45AA-AF1B-237F645A5919}" type="datetimeFigureOut">
              <a:rPr lang="pl-PL" smtClean="0"/>
              <a:pPr/>
              <a:t>2016-02-21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2E9DFC-6BA9-4C87-8638-2F7A5AC3956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03EE96-F1F4-45AA-AF1B-237F645A5919}" type="datetimeFigureOut">
              <a:rPr lang="pl-PL" smtClean="0"/>
              <a:pPr/>
              <a:t>2016-02-21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2E9DFC-6BA9-4C87-8638-2F7A5AC39568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„Winter and </a:t>
            </a:r>
            <a:r>
              <a:rPr lang="pl-PL" dirty="0" err="1" smtClean="0">
                <a:solidFill>
                  <a:schemeClr val="tx1"/>
                </a:solidFill>
              </a:rPr>
              <a:t>winter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sports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in</a:t>
            </a:r>
            <a:r>
              <a:rPr lang="pl-PL" dirty="0" smtClean="0">
                <a:solidFill>
                  <a:schemeClr val="tx1"/>
                </a:solidFill>
              </a:rPr>
              <a:t> Poland”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i="1" dirty="0" smtClean="0">
                <a:solidFill>
                  <a:schemeClr val="tx2"/>
                </a:solidFill>
              </a:rPr>
              <a:t>by  Błażej  Dąbrowski</a:t>
            </a:r>
          </a:p>
          <a:p>
            <a:pPr algn="ctr"/>
            <a:r>
              <a:rPr lang="pl-PL" sz="1800" i="1" dirty="0" err="1" smtClean="0">
                <a:solidFill>
                  <a:schemeClr val="bg1"/>
                </a:solidFill>
              </a:rPr>
              <a:t>Pictures</a:t>
            </a:r>
            <a:r>
              <a:rPr lang="pl-PL" sz="1800" i="1" dirty="0" smtClean="0">
                <a:solidFill>
                  <a:schemeClr val="bg1"/>
                </a:solidFill>
              </a:rPr>
              <a:t> – by my </a:t>
            </a:r>
            <a:r>
              <a:rPr lang="pl-PL" sz="1800" i="1" dirty="0" err="1" smtClean="0">
                <a:solidFill>
                  <a:schemeClr val="bg1"/>
                </a:solidFill>
              </a:rPr>
              <a:t>mother</a:t>
            </a:r>
            <a:r>
              <a:rPr lang="pl-PL" sz="1800" i="1" dirty="0" smtClean="0">
                <a:solidFill>
                  <a:schemeClr val="bg1"/>
                </a:solidFill>
              </a:rPr>
              <a:t>.</a:t>
            </a:r>
            <a:endParaRPr lang="pl-PL" sz="1800" i="1" dirty="0">
              <a:solidFill>
                <a:schemeClr val="bg1"/>
              </a:solidFill>
            </a:endParaRPr>
          </a:p>
        </p:txBody>
      </p:sp>
      <p:pic>
        <p:nvPicPr>
          <p:cNvPr id="4" name="Obraz 3" descr="1-IMG_0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509120"/>
            <a:ext cx="2915816" cy="19426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Obraz 4" descr="10-IMG_97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301208"/>
            <a:ext cx="1875071" cy="12516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Obraz 5" descr="04-DSCN11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6704" y="4437112"/>
            <a:ext cx="269188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6" name="Picture 2" descr="C:\Users\Dominika\AppData\Local\Microsoft\Windows\INetCache\IE\L1PUYDYG\Snowflake11_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1656184" cy="1431962"/>
          </a:xfrm>
          <a:prstGeom prst="rect">
            <a:avLst/>
          </a:prstGeom>
          <a:noFill/>
        </p:spPr>
      </p:pic>
      <p:pic>
        <p:nvPicPr>
          <p:cNvPr id="1027" name="Picture 3" descr="C:\Users\Dominika\AppData\Local\Microsoft\Windows\INetCache\IE\L1PUYDYG\Snowflake11_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60648"/>
            <a:ext cx="1131396" cy="978222"/>
          </a:xfrm>
          <a:prstGeom prst="rect">
            <a:avLst/>
          </a:prstGeom>
          <a:noFill/>
        </p:spPr>
      </p:pic>
      <p:pic>
        <p:nvPicPr>
          <p:cNvPr id="1028" name="Picture 4" descr="C:\Users\Dominika\AppData\Local\Microsoft\Windows\INetCache\IE\L1PUYDYG\Snowflake11_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8640"/>
            <a:ext cx="1763837" cy="1525041"/>
          </a:xfrm>
          <a:prstGeom prst="rect">
            <a:avLst/>
          </a:prstGeom>
          <a:noFill/>
        </p:spPr>
      </p:pic>
      <p:pic>
        <p:nvPicPr>
          <p:cNvPr id="1029" name="Picture 5" descr="C:\Users\Dominika\AppData\Local\Microsoft\Windows\INetCache\IE\L1PUYDYG\Snowflake11_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88640"/>
            <a:ext cx="1151409" cy="99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1"/>
                </a:solidFill>
              </a:rPr>
              <a:t>Winter </a:t>
            </a:r>
            <a:r>
              <a:rPr lang="pl-PL" dirty="0" err="1" smtClean="0">
                <a:solidFill>
                  <a:schemeClr val="accent1"/>
                </a:solidFill>
              </a:rPr>
              <a:t>in</a:t>
            </a:r>
            <a:r>
              <a:rPr lang="pl-PL" dirty="0" smtClean="0">
                <a:solidFill>
                  <a:schemeClr val="accent1"/>
                </a:solidFill>
              </a:rPr>
              <a:t> Poland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>
                <a:solidFill>
                  <a:srgbClr val="0070C0"/>
                </a:solidFill>
              </a:rPr>
              <a:t>Winter </a:t>
            </a:r>
            <a:r>
              <a:rPr lang="pl-PL" dirty="0" err="1" smtClean="0">
                <a:solidFill>
                  <a:srgbClr val="0070C0"/>
                </a:solidFill>
              </a:rPr>
              <a:t>in</a:t>
            </a:r>
            <a:r>
              <a:rPr lang="pl-PL" dirty="0" smtClean="0">
                <a:solidFill>
                  <a:srgbClr val="0070C0"/>
                </a:solidFill>
              </a:rPr>
              <a:t> Poland </a:t>
            </a:r>
            <a:r>
              <a:rPr lang="pl-PL" dirty="0" err="1" smtClean="0">
                <a:solidFill>
                  <a:srgbClr val="0070C0"/>
                </a:solidFill>
              </a:rPr>
              <a:t>may</a:t>
            </a:r>
            <a:r>
              <a:rPr lang="pl-PL" dirty="0" smtClean="0">
                <a:solidFill>
                  <a:srgbClr val="0070C0"/>
                </a:solidFill>
              </a:rPr>
              <a:t> be </a:t>
            </a:r>
            <a:r>
              <a:rPr lang="pl-PL" dirty="0" err="1" smtClean="0">
                <a:solidFill>
                  <a:srgbClr val="0070C0"/>
                </a:solidFill>
              </a:rPr>
              <a:t>either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cold</a:t>
            </a:r>
            <a:r>
              <a:rPr lang="pl-PL" dirty="0" smtClean="0">
                <a:solidFill>
                  <a:srgbClr val="0070C0"/>
                </a:solidFill>
              </a:rPr>
              <a:t>, </a:t>
            </a:r>
            <a:r>
              <a:rPr lang="pl-PL" dirty="0" err="1" smtClean="0">
                <a:solidFill>
                  <a:srgbClr val="0070C0"/>
                </a:solidFill>
              </a:rPr>
              <a:t>snowy</a:t>
            </a:r>
            <a:r>
              <a:rPr lang="pl-PL" dirty="0" smtClean="0">
                <a:solidFill>
                  <a:srgbClr val="0070C0"/>
                </a:solidFill>
              </a:rPr>
              <a:t> and </a:t>
            </a:r>
            <a:r>
              <a:rPr lang="pl-PL" dirty="0" err="1" smtClean="0">
                <a:solidFill>
                  <a:srgbClr val="0070C0"/>
                </a:solidFill>
              </a:rPr>
              <a:t>frosty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or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mild</a:t>
            </a:r>
            <a:r>
              <a:rPr lang="pl-PL" dirty="0" smtClean="0">
                <a:solidFill>
                  <a:srgbClr val="0070C0"/>
                </a:solidFill>
              </a:rPr>
              <a:t>, wet, </a:t>
            </a:r>
            <a:r>
              <a:rPr lang="pl-PL" dirty="0" err="1" smtClean="0">
                <a:solidFill>
                  <a:srgbClr val="0070C0"/>
                </a:solidFill>
              </a:rPr>
              <a:t>without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snow</a:t>
            </a:r>
            <a:r>
              <a:rPr lang="pl-PL" dirty="0" smtClean="0">
                <a:solidFill>
                  <a:srgbClr val="0070C0"/>
                </a:solidFill>
              </a:rPr>
              <a:t>. </a:t>
            </a:r>
          </a:p>
          <a:p>
            <a:pPr>
              <a:buNone/>
            </a:pPr>
            <a:r>
              <a:rPr lang="pl-PL" dirty="0" err="1" smtClean="0">
                <a:solidFill>
                  <a:srgbClr val="0070C0"/>
                </a:solidFill>
              </a:rPr>
              <a:t>Everyone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wants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it</a:t>
            </a:r>
            <a:r>
              <a:rPr lang="pl-PL" dirty="0" smtClean="0">
                <a:solidFill>
                  <a:srgbClr val="0070C0"/>
                </a:solidFill>
              </a:rPr>
              <a:t> to be </a:t>
            </a:r>
            <a:r>
              <a:rPr lang="pl-PL" dirty="0" err="1" smtClean="0">
                <a:solidFill>
                  <a:srgbClr val="0070C0"/>
                </a:solidFill>
              </a:rPr>
              <a:t>snowy</a:t>
            </a:r>
            <a:r>
              <a:rPr lang="pl-PL" dirty="0" smtClean="0">
                <a:solidFill>
                  <a:srgbClr val="0070C0"/>
                </a:solidFill>
              </a:rPr>
              <a:t>, </a:t>
            </a:r>
            <a:r>
              <a:rPr lang="pl-PL" dirty="0" err="1" smtClean="0">
                <a:solidFill>
                  <a:srgbClr val="0070C0"/>
                </a:solidFill>
              </a:rPr>
              <a:t>especially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during</a:t>
            </a:r>
            <a:r>
              <a:rPr lang="pl-PL" dirty="0" smtClean="0">
                <a:solidFill>
                  <a:srgbClr val="0070C0"/>
                </a:solidFill>
              </a:rPr>
              <a:t> Winter </a:t>
            </a:r>
            <a:r>
              <a:rPr lang="pl-PL" dirty="0" err="1" smtClean="0">
                <a:solidFill>
                  <a:srgbClr val="0070C0"/>
                </a:solidFill>
              </a:rPr>
              <a:t>Holidays</a:t>
            </a:r>
            <a:r>
              <a:rPr lang="pl-PL" dirty="0" smtClean="0">
                <a:solidFill>
                  <a:srgbClr val="0070C0"/>
                </a:solidFill>
              </a:rPr>
              <a:t> – a </a:t>
            </a:r>
            <a:r>
              <a:rPr lang="pl-PL" dirty="0" err="1" smtClean="0">
                <a:solidFill>
                  <a:srgbClr val="0070C0"/>
                </a:solidFill>
              </a:rPr>
              <a:t>two-week-long</a:t>
            </a:r>
            <a:r>
              <a:rPr lang="pl-PL" dirty="0" smtClean="0">
                <a:solidFill>
                  <a:srgbClr val="0070C0"/>
                </a:solidFill>
              </a:rPr>
              <a:t> break </a:t>
            </a:r>
            <a:r>
              <a:rPr lang="pl-PL" dirty="0" err="1" smtClean="0">
                <a:solidFill>
                  <a:srgbClr val="0070C0"/>
                </a:solidFill>
              </a:rPr>
              <a:t>in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Januray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or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February</a:t>
            </a:r>
            <a:r>
              <a:rPr lang="pl-PL" dirty="0" smtClean="0">
                <a:solidFill>
                  <a:srgbClr val="0070C0"/>
                </a:solidFill>
              </a:rPr>
              <a:t> (</a:t>
            </a:r>
            <a:r>
              <a:rPr lang="pl-PL" dirty="0" err="1" smtClean="0">
                <a:solidFill>
                  <a:srgbClr val="0070C0"/>
                </a:solidFill>
              </a:rPr>
              <a:t>depending</a:t>
            </a:r>
            <a:r>
              <a:rPr lang="pl-PL" dirty="0" smtClean="0">
                <a:solidFill>
                  <a:srgbClr val="0070C0"/>
                </a:solidFill>
              </a:rPr>
              <a:t> on </a:t>
            </a:r>
            <a:r>
              <a:rPr lang="pl-PL" dirty="0" err="1" smtClean="0">
                <a:solidFill>
                  <a:srgbClr val="0070C0"/>
                </a:solidFill>
              </a:rPr>
              <a:t>the</a:t>
            </a:r>
            <a:r>
              <a:rPr lang="pl-PL" dirty="0" smtClean="0">
                <a:solidFill>
                  <a:srgbClr val="0070C0"/>
                </a:solidFill>
              </a:rPr>
              <a:t> region of </a:t>
            </a:r>
            <a:r>
              <a:rPr lang="pl-PL" dirty="0" err="1" smtClean="0">
                <a:solidFill>
                  <a:srgbClr val="0070C0"/>
                </a:solidFill>
              </a:rPr>
              <a:t>our</a:t>
            </a:r>
            <a:r>
              <a:rPr lang="pl-PL" dirty="0" smtClean="0">
                <a:solidFill>
                  <a:srgbClr val="0070C0"/>
                </a:solidFill>
              </a:rPr>
              <a:t> country).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5" name="Symbol zastępczy zawartości 4" descr="1-IMAG00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844824"/>
            <a:ext cx="2382416" cy="178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5-IMG_9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573016"/>
            <a:ext cx="1900769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12-IMG_97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1008"/>
            <a:ext cx="2522334" cy="168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3-DSCN10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980728"/>
            <a:ext cx="162458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02-IMG_98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5157192"/>
            <a:ext cx="2448272" cy="162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Winter </a:t>
            </a:r>
            <a:r>
              <a:rPr lang="pl-PL" dirty="0" err="1" smtClean="0"/>
              <a:t>sports</a:t>
            </a:r>
            <a:r>
              <a:rPr lang="pl-PL" dirty="0" smtClean="0"/>
              <a:t> and </a:t>
            </a:r>
            <a:r>
              <a:rPr lang="pl-PL" dirty="0" err="1" smtClean="0"/>
              <a:t>ski</a:t>
            </a:r>
            <a:r>
              <a:rPr lang="pl-PL" dirty="0" smtClean="0"/>
              <a:t> </a:t>
            </a:r>
            <a:r>
              <a:rPr lang="pl-PL" dirty="0" err="1" smtClean="0"/>
              <a:t>resorts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err="1" smtClean="0">
                <a:solidFill>
                  <a:srgbClr val="0070C0"/>
                </a:solidFill>
              </a:rPr>
              <a:t>When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winter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is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snowy</a:t>
            </a:r>
            <a:r>
              <a:rPr lang="pl-PL" dirty="0" smtClean="0">
                <a:solidFill>
                  <a:srgbClr val="0070C0"/>
                </a:solidFill>
              </a:rPr>
              <a:t>, </a:t>
            </a:r>
            <a:r>
              <a:rPr lang="pl-PL" dirty="0" err="1" smtClean="0">
                <a:solidFill>
                  <a:srgbClr val="0070C0"/>
                </a:solidFill>
              </a:rPr>
              <a:t>people</a:t>
            </a:r>
            <a:r>
              <a:rPr lang="pl-PL" dirty="0" smtClean="0">
                <a:solidFill>
                  <a:srgbClr val="0070C0"/>
                </a:solidFill>
              </a:rPr>
              <a:t> do </a:t>
            </a:r>
            <a:r>
              <a:rPr lang="pl-PL" dirty="0" err="1" smtClean="0">
                <a:solidFill>
                  <a:srgbClr val="0070C0"/>
                </a:solidFill>
              </a:rPr>
              <a:t>winter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sports</a:t>
            </a:r>
            <a:r>
              <a:rPr lang="pl-PL" dirty="0" smtClean="0">
                <a:solidFill>
                  <a:srgbClr val="0070C0"/>
                </a:solidFill>
              </a:rPr>
              <a:t>. </a:t>
            </a:r>
            <a:r>
              <a:rPr lang="pl-PL" dirty="0" err="1" smtClean="0">
                <a:solidFill>
                  <a:srgbClr val="0070C0"/>
                </a:solidFill>
              </a:rPr>
              <a:t>The</a:t>
            </a:r>
            <a:r>
              <a:rPr lang="pl-PL" dirty="0" smtClean="0">
                <a:solidFill>
                  <a:srgbClr val="0070C0"/>
                </a:solidFill>
              </a:rPr>
              <a:t> most popular </a:t>
            </a:r>
            <a:r>
              <a:rPr lang="pl-PL" dirty="0" err="1" smtClean="0">
                <a:solidFill>
                  <a:srgbClr val="0070C0"/>
                </a:solidFill>
              </a:rPr>
              <a:t>ones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are</a:t>
            </a:r>
            <a:r>
              <a:rPr lang="pl-PL" dirty="0" smtClean="0">
                <a:solidFill>
                  <a:srgbClr val="0070C0"/>
                </a:solidFill>
              </a:rPr>
              <a:t>: </a:t>
            </a:r>
            <a:r>
              <a:rPr lang="pl-PL" dirty="0" err="1" smtClean="0">
                <a:solidFill>
                  <a:srgbClr val="0070C0"/>
                </a:solidFill>
              </a:rPr>
              <a:t>downhill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skiing</a:t>
            </a:r>
            <a:r>
              <a:rPr lang="pl-PL" dirty="0" smtClean="0">
                <a:solidFill>
                  <a:srgbClr val="0070C0"/>
                </a:solidFill>
              </a:rPr>
              <a:t> and cross country </a:t>
            </a:r>
            <a:r>
              <a:rPr lang="pl-PL" dirty="0" err="1" smtClean="0">
                <a:solidFill>
                  <a:srgbClr val="0070C0"/>
                </a:solidFill>
              </a:rPr>
              <a:t>skiing</a:t>
            </a:r>
            <a:r>
              <a:rPr lang="pl-PL" dirty="0" smtClean="0">
                <a:solidFill>
                  <a:srgbClr val="0070C0"/>
                </a:solidFill>
              </a:rPr>
              <a:t>, snowboarding and </a:t>
            </a:r>
            <a:r>
              <a:rPr lang="pl-PL" dirty="0" err="1" smtClean="0">
                <a:solidFill>
                  <a:srgbClr val="0070C0"/>
                </a:solidFill>
              </a:rPr>
              <a:t>ice</a:t>
            </a:r>
            <a:r>
              <a:rPr lang="pl-PL" dirty="0" smtClean="0">
                <a:solidFill>
                  <a:srgbClr val="0070C0"/>
                </a:solidFill>
              </a:rPr>
              <a:t> skating. </a:t>
            </a:r>
            <a:r>
              <a:rPr lang="pl-PL" dirty="0" err="1" smtClean="0">
                <a:solidFill>
                  <a:srgbClr val="0070C0"/>
                </a:solidFill>
              </a:rPr>
              <a:t>Skiing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is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the</a:t>
            </a:r>
            <a:r>
              <a:rPr lang="pl-PL" dirty="0" smtClean="0">
                <a:solidFill>
                  <a:srgbClr val="0070C0"/>
                </a:solidFill>
              </a:rPr>
              <a:t> most popular and </a:t>
            </a:r>
            <a:r>
              <a:rPr lang="pl-PL" dirty="0" err="1" smtClean="0">
                <a:solidFill>
                  <a:srgbClr val="0070C0"/>
                </a:solidFill>
              </a:rPr>
              <a:t>there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are</a:t>
            </a:r>
            <a:r>
              <a:rPr lang="pl-PL" dirty="0" smtClean="0">
                <a:solidFill>
                  <a:srgbClr val="0070C0"/>
                </a:solidFill>
              </a:rPr>
              <a:t> a lot of </a:t>
            </a:r>
            <a:r>
              <a:rPr lang="pl-PL" dirty="0" err="1" smtClean="0">
                <a:solidFill>
                  <a:srgbClr val="0070C0"/>
                </a:solidFill>
              </a:rPr>
              <a:t>ski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resorts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in</a:t>
            </a:r>
            <a:r>
              <a:rPr lang="pl-PL" dirty="0" smtClean="0">
                <a:solidFill>
                  <a:srgbClr val="0070C0"/>
                </a:solidFill>
              </a:rPr>
              <a:t> Poland. </a:t>
            </a:r>
            <a:r>
              <a:rPr lang="pl-PL" dirty="0" err="1" smtClean="0">
                <a:solidFill>
                  <a:srgbClr val="0070C0"/>
                </a:solidFill>
              </a:rPr>
              <a:t>Where</a:t>
            </a:r>
            <a:r>
              <a:rPr lang="pl-PL" dirty="0" smtClean="0">
                <a:solidFill>
                  <a:srgbClr val="0070C0"/>
                </a:solidFill>
              </a:rPr>
              <a:t>? Most of </a:t>
            </a:r>
            <a:r>
              <a:rPr lang="pl-PL" dirty="0" err="1" smtClean="0">
                <a:solidFill>
                  <a:srgbClr val="0070C0"/>
                </a:solidFill>
              </a:rPr>
              <a:t>them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are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located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in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the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south</a:t>
            </a:r>
            <a:r>
              <a:rPr lang="pl-PL" dirty="0" smtClean="0">
                <a:solidFill>
                  <a:srgbClr val="0070C0"/>
                </a:solidFill>
              </a:rPr>
              <a:t>, </a:t>
            </a:r>
            <a:r>
              <a:rPr lang="pl-PL" dirty="0" err="1" smtClean="0">
                <a:solidFill>
                  <a:srgbClr val="0070C0"/>
                </a:solidFill>
              </a:rPr>
              <a:t>in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the</a:t>
            </a:r>
            <a:r>
              <a:rPr lang="pl-PL" dirty="0" smtClean="0">
                <a:solidFill>
                  <a:srgbClr val="0070C0"/>
                </a:solidFill>
              </a:rPr>
              <a:t> mountains. </a:t>
            </a:r>
            <a:r>
              <a:rPr lang="pl-PL" dirty="0" err="1" smtClean="0">
                <a:solidFill>
                  <a:srgbClr val="0070C0"/>
                </a:solidFill>
              </a:rPr>
              <a:t>Examples</a:t>
            </a:r>
            <a:r>
              <a:rPr lang="pl-PL" dirty="0" smtClean="0">
                <a:solidFill>
                  <a:srgbClr val="0070C0"/>
                </a:solidFill>
              </a:rPr>
              <a:t>? Szklarska Poręba and Karpacz </a:t>
            </a:r>
            <a:r>
              <a:rPr lang="pl-PL" dirty="0" err="1" smtClean="0">
                <a:solidFill>
                  <a:srgbClr val="0070C0"/>
                </a:solidFill>
              </a:rPr>
              <a:t>in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the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Giant</a:t>
            </a:r>
            <a:r>
              <a:rPr lang="pl-PL" dirty="0" smtClean="0">
                <a:solidFill>
                  <a:srgbClr val="0070C0"/>
                </a:solidFill>
              </a:rPr>
              <a:t> Mountains, Szczyrk and Ustroń </a:t>
            </a:r>
            <a:r>
              <a:rPr lang="pl-PL" dirty="0" err="1" smtClean="0">
                <a:solidFill>
                  <a:srgbClr val="0070C0"/>
                </a:solidFill>
              </a:rPr>
              <a:t>in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Silesian</a:t>
            </a:r>
            <a:r>
              <a:rPr lang="pl-PL" dirty="0" smtClean="0">
                <a:solidFill>
                  <a:srgbClr val="0070C0"/>
                </a:solidFill>
              </a:rPr>
              <a:t> Beskid, Zakopane </a:t>
            </a:r>
            <a:r>
              <a:rPr lang="pl-PL" dirty="0" err="1" smtClean="0">
                <a:solidFill>
                  <a:srgbClr val="0070C0"/>
                </a:solidFill>
              </a:rPr>
              <a:t>in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The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Tatras</a:t>
            </a:r>
            <a:r>
              <a:rPr lang="pl-PL" dirty="0" smtClean="0">
                <a:solidFill>
                  <a:srgbClr val="0070C0"/>
                </a:solidFill>
              </a:rPr>
              <a:t> and Ustrzyki </a:t>
            </a:r>
            <a:r>
              <a:rPr lang="pl-PL" dirty="0" err="1" smtClean="0">
                <a:solidFill>
                  <a:srgbClr val="0070C0"/>
                </a:solidFill>
              </a:rPr>
              <a:t>in</a:t>
            </a:r>
            <a:r>
              <a:rPr lang="pl-PL" dirty="0" smtClean="0">
                <a:solidFill>
                  <a:srgbClr val="0070C0"/>
                </a:solidFill>
              </a:rPr>
              <a:t> Bieszczady. </a:t>
            </a:r>
            <a:r>
              <a:rPr lang="pl-PL" dirty="0" err="1" smtClean="0">
                <a:solidFill>
                  <a:srgbClr val="0070C0"/>
                </a:solidFill>
              </a:rPr>
              <a:t>You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can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also</a:t>
            </a:r>
            <a:r>
              <a:rPr lang="pl-PL" dirty="0" smtClean="0">
                <a:solidFill>
                  <a:srgbClr val="0070C0"/>
                </a:solidFill>
              </a:rPr>
              <a:t> go to Krynica, Muszyna </a:t>
            </a:r>
            <a:r>
              <a:rPr lang="pl-PL" dirty="0" err="1" smtClean="0">
                <a:solidFill>
                  <a:srgbClr val="0070C0"/>
                </a:solidFill>
              </a:rPr>
              <a:t>or</a:t>
            </a:r>
            <a:r>
              <a:rPr lang="pl-PL" dirty="0" smtClean="0">
                <a:solidFill>
                  <a:srgbClr val="0070C0"/>
                </a:solidFill>
              </a:rPr>
              <a:t> Wisła. </a:t>
            </a:r>
            <a:r>
              <a:rPr lang="pl-PL" dirty="0" err="1" smtClean="0">
                <a:solidFill>
                  <a:srgbClr val="0070C0"/>
                </a:solidFill>
              </a:rPr>
              <a:t>The</a:t>
            </a:r>
            <a:r>
              <a:rPr lang="pl-PL" dirty="0" smtClean="0">
                <a:solidFill>
                  <a:srgbClr val="0070C0"/>
                </a:solidFill>
              </a:rPr>
              <a:t> most popular and </a:t>
            </a:r>
            <a:r>
              <a:rPr lang="pl-PL" dirty="0" err="1" smtClean="0">
                <a:solidFill>
                  <a:srgbClr val="0070C0"/>
                </a:solidFill>
              </a:rPr>
              <a:t>crowded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is</a:t>
            </a:r>
            <a:r>
              <a:rPr lang="pl-PL" dirty="0" smtClean="0">
                <a:solidFill>
                  <a:srgbClr val="0070C0"/>
                </a:solidFill>
              </a:rPr>
              <a:t> Zakopane, </a:t>
            </a:r>
            <a:r>
              <a:rPr lang="pl-PL" dirty="0" err="1" smtClean="0">
                <a:solidFill>
                  <a:srgbClr val="0070C0"/>
                </a:solidFill>
              </a:rPr>
              <a:t>without</a:t>
            </a:r>
            <a:r>
              <a:rPr lang="pl-PL" dirty="0" smtClean="0">
                <a:solidFill>
                  <a:srgbClr val="0070C0"/>
                </a:solidFill>
              </a:rPr>
              <a:t> a </a:t>
            </a:r>
            <a:r>
              <a:rPr lang="pl-PL" dirty="0" err="1" smtClean="0">
                <a:solidFill>
                  <a:srgbClr val="0070C0"/>
                </a:solidFill>
              </a:rPr>
              <a:t>doubt</a:t>
            </a:r>
            <a:r>
              <a:rPr lang="pl-PL" dirty="0" smtClean="0">
                <a:solidFill>
                  <a:srgbClr val="0070C0"/>
                </a:solidFill>
              </a:rPr>
              <a:t>, </a:t>
            </a:r>
            <a:r>
              <a:rPr lang="pl-PL" dirty="0" err="1" smtClean="0">
                <a:solidFill>
                  <a:srgbClr val="0070C0"/>
                </a:solidFill>
              </a:rPr>
              <a:t>because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the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Tatras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are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the</a:t>
            </a:r>
            <a:r>
              <a:rPr lang="pl-PL" dirty="0" smtClean="0">
                <a:solidFill>
                  <a:srgbClr val="0070C0"/>
                </a:solidFill>
              </a:rPr>
              <a:t> most </a:t>
            </a:r>
            <a:r>
              <a:rPr lang="pl-PL" dirty="0" err="1" smtClean="0">
                <a:solidFill>
                  <a:srgbClr val="0070C0"/>
                </a:solidFill>
              </a:rPr>
              <a:t>beautiful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Polish</a:t>
            </a:r>
            <a:r>
              <a:rPr lang="pl-PL" dirty="0" smtClean="0">
                <a:solidFill>
                  <a:srgbClr val="0070C0"/>
                </a:solidFill>
              </a:rPr>
              <a:t> mountains.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5" name="Symbol zastępczy zawartości 4" descr="03-DSCN11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16832"/>
            <a:ext cx="2376264" cy="158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-IMG_0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085184"/>
            <a:ext cx="2302329" cy="1533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04-DSCN11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573016"/>
            <a:ext cx="2160240" cy="144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07-IMG_03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6168" y="4005064"/>
            <a:ext cx="2196312" cy="146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10-IMG_03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2636912"/>
            <a:ext cx="1978090" cy="1317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Dominika\AppData\Local\Microsoft\Windows\INetCache\IE\L1PUYDYG\Snowflake11_2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5447730"/>
            <a:ext cx="1487079" cy="1285752"/>
          </a:xfrm>
          <a:prstGeom prst="rect">
            <a:avLst/>
          </a:prstGeom>
          <a:noFill/>
        </p:spPr>
      </p:pic>
      <p:pic>
        <p:nvPicPr>
          <p:cNvPr id="2051" name="Picture 3" descr="C:\Users\Dominika\AppData\Local\Microsoft\Windows\INetCache\IE\L1PUYDYG\Snowflake11_2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0"/>
            <a:ext cx="1381245" cy="1194246"/>
          </a:xfrm>
          <a:prstGeom prst="rect">
            <a:avLst/>
          </a:prstGeom>
          <a:noFill/>
        </p:spPr>
      </p:pic>
      <p:pic>
        <p:nvPicPr>
          <p:cNvPr id="2052" name="Picture 4" descr="C:\Users\Dominika\AppData\Local\Microsoft\Windows\INetCache\IE\L1PUYDYG\Snowflake11_2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6423" y="188640"/>
            <a:ext cx="1217577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Keep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Calm</a:t>
            </a:r>
            <a:r>
              <a:rPr lang="pl-PL" dirty="0" smtClean="0">
                <a:solidFill>
                  <a:schemeClr val="tx1"/>
                </a:solidFill>
              </a:rPr>
              <a:t> …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sz="4000" b="0" i="1" dirty="0" smtClean="0">
                <a:solidFill>
                  <a:schemeClr val="tx1"/>
                </a:solidFill>
              </a:rPr>
              <a:t>and </a:t>
            </a:r>
            <a:r>
              <a:rPr lang="pl-PL" sz="4000" b="0" i="1" dirty="0" err="1" smtClean="0">
                <a:solidFill>
                  <a:schemeClr val="tx1"/>
                </a:solidFill>
              </a:rPr>
              <a:t>come</a:t>
            </a:r>
            <a:r>
              <a:rPr lang="pl-PL" sz="4000" b="0" i="1" dirty="0" smtClean="0">
                <a:solidFill>
                  <a:schemeClr val="tx1"/>
                </a:solidFill>
              </a:rPr>
              <a:t> to Poland </a:t>
            </a:r>
            <a:r>
              <a:rPr lang="pl-PL" sz="4000" b="0" i="1" dirty="0" err="1" smtClean="0">
                <a:solidFill>
                  <a:schemeClr val="tx1"/>
                </a:solidFill>
              </a:rPr>
              <a:t>in</a:t>
            </a:r>
            <a:r>
              <a:rPr lang="pl-PL" sz="4000" b="0" i="1" dirty="0" smtClean="0">
                <a:solidFill>
                  <a:schemeClr val="tx1"/>
                </a:solidFill>
              </a:rPr>
              <a:t> </a:t>
            </a:r>
            <a:r>
              <a:rPr lang="pl-PL" sz="4000" b="0" i="1" dirty="0" err="1" smtClean="0">
                <a:solidFill>
                  <a:schemeClr val="tx1"/>
                </a:solidFill>
              </a:rPr>
              <a:t>winter</a:t>
            </a:r>
            <a:r>
              <a:rPr lang="pl-PL" sz="4000" b="0" i="1" dirty="0" smtClean="0">
                <a:solidFill>
                  <a:schemeClr val="tx1"/>
                </a:solidFill>
              </a:rPr>
              <a:t> </a:t>
            </a:r>
            <a:r>
              <a:rPr lang="pl-PL" sz="4000" b="0" i="1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Dominika\AppData\Local\Microsoft\Windows\INetCache\IE\L1PUYDYG\Snowflake11_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915515" cy="1656184"/>
          </a:xfrm>
          <a:prstGeom prst="rect">
            <a:avLst/>
          </a:prstGeom>
          <a:noFill/>
        </p:spPr>
      </p:pic>
      <p:pic>
        <p:nvPicPr>
          <p:cNvPr id="3075" name="Picture 3" descr="C:\Users\Dominika\AppData\Local\Microsoft\Windows\INetCache\IE\L1PUYDYG\Snowflake11_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9772" y="260648"/>
            <a:ext cx="1964228" cy="1698302"/>
          </a:xfrm>
          <a:prstGeom prst="rect">
            <a:avLst/>
          </a:prstGeom>
          <a:noFill/>
        </p:spPr>
      </p:pic>
      <p:pic>
        <p:nvPicPr>
          <p:cNvPr id="6" name="Obraz 5" descr="02-DSCN1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5393" y="3417237"/>
            <a:ext cx="2166727" cy="32521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Obraz 6" descr="09-IMG_03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242" y="3861048"/>
            <a:ext cx="324238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Obraz 7" descr="08-IMG_03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077072"/>
            <a:ext cx="3058750" cy="20378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195</Words>
  <Application>Microsoft Office PowerPoint</Application>
  <PresentationFormat>Pokaz na ekranie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Przepływ</vt:lpstr>
      <vt:lpstr>„Winter and winter sports in Poland”</vt:lpstr>
      <vt:lpstr>Winter in Poland</vt:lpstr>
      <vt:lpstr>Winter sports and ski resorts.</vt:lpstr>
      <vt:lpstr>Keep Calm … and come to Poland in winter 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„Winter and winter sports in Poland”</dc:title>
  <dc:creator>Dominika Dąbrowska</dc:creator>
  <cp:lastModifiedBy>dzidek</cp:lastModifiedBy>
  <cp:revision>5</cp:revision>
  <dcterms:created xsi:type="dcterms:W3CDTF">2016-01-23T17:08:20Z</dcterms:created>
  <dcterms:modified xsi:type="dcterms:W3CDTF">2016-02-21T19:34:08Z</dcterms:modified>
</cp:coreProperties>
</file>