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62" r:id="rId4"/>
    <p:sldId id="257" r:id="rId5"/>
    <p:sldId id="258" r:id="rId6"/>
    <p:sldId id="259" r:id="rId7"/>
    <p:sldId id="261" r:id="rId8"/>
    <p:sldId id="264" r:id="rId9"/>
    <p:sldId id="265" r:id="rId10"/>
    <p:sldId id="266" r:id="rId11"/>
    <p:sldId id="263" r:id="rId1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FFCCFF"/>
    <a:srgbClr val="FF99FF"/>
    <a:srgbClr val="FF66FF"/>
    <a:srgbClr val="408E90"/>
    <a:srgbClr val="00CCFF"/>
    <a:srgbClr val="F88A6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02" y="-61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158D8-49C4-4347-8E6E-91937077FA7D}" type="datetimeFigureOut">
              <a:rPr lang="pl-PL" smtClean="0"/>
              <a:pPr/>
              <a:t>2015-12-20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93041-B34A-4F36-996B-B21044734BBA}" type="slidenum">
              <a:rPr lang="pl-PL" smtClean="0"/>
              <a:pPr/>
              <a:t>‹#›</a:t>
            </a:fld>
            <a:endParaRPr lang="pl-PL"/>
          </a:p>
        </p:txBody>
      </p:sp>
    </p:spTree>
    <p:extLst>
      <p:ext uri="{BB962C8B-B14F-4D97-AF65-F5344CB8AC3E}">
        <p14:creationId xmlns:p14="http://schemas.microsoft.com/office/powerpoint/2010/main" xmlns="" val="224183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D193041-B34A-4F36-996B-B21044734BBA}" type="slidenum">
              <a:rPr lang="pl-PL" smtClean="0"/>
              <a:pPr/>
              <a:t>7</a:t>
            </a:fld>
            <a:endParaRPr lang="pl-PL"/>
          </a:p>
        </p:txBody>
      </p:sp>
    </p:spTree>
    <p:extLst>
      <p:ext uri="{BB962C8B-B14F-4D97-AF65-F5344CB8AC3E}">
        <p14:creationId xmlns:p14="http://schemas.microsoft.com/office/powerpoint/2010/main" xmlns="" val="364595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84B51FF-AEF8-4FE1-A023-4F46688300F6}" type="datetimeFigureOut">
              <a:rPr lang="pl-PL" smtClean="0"/>
              <a:pPr/>
              <a:t>2015-12-20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967166-D248-4E72-8158-81B00B86D7E6}" type="slidenum">
              <a:rPr lang="pl-PL" smtClean="0"/>
              <a:pPr/>
              <a:t>‹#›</a:t>
            </a:fld>
            <a:endParaRPr lang="pl-PL"/>
          </a:p>
        </p:txBody>
      </p:sp>
    </p:spTree>
    <p:extLst>
      <p:ext uri="{BB962C8B-B14F-4D97-AF65-F5344CB8AC3E}">
        <p14:creationId xmlns:p14="http://schemas.microsoft.com/office/powerpoint/2010/main" xmlns="" val="239265428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84B51FF-AEF8-4FE1-A023-4F46688300F6}" type="datetimeFigureOut">
              <a:rPr lang="pl-PL" smtClean="0"/>
              <a:pPr/>
              <a:t>2015-12-20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967166-D248-4E72-8158-81B00B86D7E6}" type="slidenum">
              <a:rPr lang="pl-PL" smtClean="0"/>
              <a:pPr/>
              <a:t>‹#›</a:t>
            </a:fld>
            <a:endParaRPr lang="pl-PL"/>
          </a:p>
        </p:txBody>
      </p:sp>
    </p:spTree>
    <p:extLst>
      <p:ext uri="{BB962C8B-B14F-4D97-AF65-F5344CB8AC3E}">
        <p14:creationId xmlns:p14="http://schemas.microsoft.com/office/powerpoint/2010/main" xmlns="" val="423933082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84B51FF-AEF8-4FE1-A023-4F46688300F6}" type="datetimeFigureOut">
              <a:rPr lang="pl-PL" smtClean="0"/>
              <a:pPr/>
              <a:t>2015-12-20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967166-D248-4E72-8158-81B00B86D7E6}" type="slidenum">
              <a:rPr lang="pl-PL" smtClean="0"/>
              <a:pPr/>
              <a:t>‹#›</a:t>
            </a:fld>
            <a:endParaRPr lang="pl-PL"/>
          </a:p>
        </p:txBody>
      </p:sp>
    </p:spTree>
    <p:extLst>
      <p:ext uri="{BB962C8B-B14F-4D97-AF65-F5344CB8AC3E}">
        <p14:creationId xmlns:p14="http://schemas.microsoft.com/office/powerpoint/2010/main" xmlns="" val="4335463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84B51FF-AEF8-4FE1-A023-4F46688300F6}" type="datetimeFigureOut">
              <a:rPr lang="pl-PL" smtClean="0"/>
              <a:pPr/>
              <a:t>2015-12-20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967166-D248-4E72-8158-81B00B86D7E6}" type="slidenum">
              <a:rPr lang="pl-PL" smtClean="0"/>
              <a:pPr/>
              <a:t>‹#›</a:t>
            </a:fld>
            <a:endParaRPr lang="pl-PL"/>
          </a:p>
        </p:txBody>
      </p:sp>
    </p:spTree>
    <p:extLst>
      <p:ext uri="{BB962C8B-B14F-4D97-AF65-F5344CB8AC3E}">
        <p14:creationId xmlns:p14="http://schemas.microsoft.com/office/powerpoint/2010/main" xmlns="" val="279046354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84B51FF-AEF8-4FE1-A023-4F46688300F6}" type="datetimeFigureOut">
              <a:rPr lang="pl-PL" smtClean="0"/>
              <a:pPr/>
              <a:t>2015-12-20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967166-D248-4E72-8158-81B00B86D7E6}" type="slidenum">
              <a:rPr lang="pl-PL" smtClean="0"/>
              <a:pPr/>
              <a:t>‹#›</a:t>
            </a:fld>
            <a:endParaRPr lang="pl-PL"/>
          </a:p>
        </p:txBody>
      </p:sp>
    </p:spTree>
    <p:extLst>
      <p:ext uri="{BB962C8B-B14F-4D97-AF65-F5344CB8AC3E}">
        <p14:creationId xmlns:p14="http://schemas.microsoft.com/office/powerpoint/2010/main" xmlns="" val="397649318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84B51FF-AEF8-4FE1-A023-4F46688300F6}" type="datetimeFigureOut">
              <a:rPr lang="pl-PL" smtClean="0"/>
              <a:pPr/>
              <a:t>2015-12-20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6967166-D248-4E72-8158-81B00B86D7E6}" type="slidenum">
              <a:rPr lang="pl-PL" smtClean="0"/>
              <a:pPr/>
              <a:t>‹#›</a:t>
            </a:fld>
            <a:endParaRPr lang="pl-PL"/>
          </a:p>
        </p:txBody>
      </p:sp>
    </p:spTree>
    <p:extLst>
      <p:ext uri="{BB962C8B-B14F-4D97-AF65-F5344CB8AC3E}">
        <p14:creationId xmlns:p14="http://schemas.microsoft.com/office/powerpoint/2010/main" xmlns="" val="212385283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84B51FF-AEF8-4FE1-A023-4F46688300F6}" type="datetimeFigureOut">
              <a:rPr lang="pl-PL" smtClean="0"/>
              <a:pPr/>
              <a:t>2015-12-20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6967166-D248-4E72-8158-81B00B86D7E6}" type="slidenum">
              <a:rPr lang="pl-PL" smtClean="0"/>
              <a:pPr/>
              <a:t>‹#›</a:t>
            </a:fld>
            <a:endParaRPr lang="pl-PL"/>
          </a:p>
        </p:txBody>
      </p:sp>
    </p:spTree>
    <p:extLst>
      <p:ext uri="{BB962C8B-B14F-4D97-AF65-F5344CB8AC3E}">
        <p14:creationId xmlns:p14="http://schemas.microsoft.com/office/powerpoint/2010/main" xmlns="" val="153582975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84B51FF-AEF8-4FE1-A023-4F46688300F6}" type="datetimeFigureOut">
              <a:rPr lang="pl-PL" smtClean="0"/>
              <a:pPr/>
              <a:t>2015-12-20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6967166-D248-4E72-8158-81B00B86D7E6}" type="slidenum">
              <a:rPr lang="pl-PL" smtClean="0"/>
              <a:pPr/>
              <a:t>‹#›</a:t>
            </a:fld>
            <a:endParaRPr lang="pl-PL"/>
          </a:p>
        </p:txBody>
      </p:sp>
    </p:spTree>
    <p:extLst>
      <p:ext uri="{BB962C8B-B14F-4D97-AF65-F5344CB8AC3E}">
        <p14:creationId xmlns:p14="http://schemas.microsoft.com/office/powerpoint/2010/main" xmlns="" val="182560904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84B51FF-AEF8-4FE1-A023-4F46688300F6}" type="datetimeFigureOut">
              <a:rPr lang="pl-PL" smtClean="0"/>
              <a:pPr/>
              <a:t>2015-12-20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6967166-D248-4E72-8158-81B00B86D7E6}" type="slidenum">
              <a:rPr lang="pl-PL" smtClean="0"/>
              <a:pPr/>
              <a:t>‹#›</a:t>
            </a:fld>
            <a:endParaRPr lang="pl-PL"/>
          </a:p>
        </p:txBody>
      </p:sp>
    </p:spTree>
    <p:extLst>
      <p:ext uri="{BB962C8B-B14F-4D97-AF65-F5344CB8AC3E}">
        <p14:creationId xmlns:p14="http://schemas.microsoft.com/office/powerpoint/2010/main" xmlns="" val="354151004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84B51FF-AEF8-4FE1-A023-4F46688300F6}" type="datetimeFigureOut">
              <a:rPr lang="pl-PL" smtClean="0"/>
              <a:pPr/>
              <a:t>2015-12-20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6967166-D248-4E72-8158-81B00B86D7E6}" type="slidenum">
              <a:rPr lang="pl-PL" smtClean="0"/>
              <a:pPr/>
              <a:t>‹#›</a:t>
            </a:fld>
            <a:endParaRPr lang="pl-PL"/>
          </a:p>
        </p:txBody>
      </p:sp>
    </p:spTree>
    <p:extLst>
      <p:ext uri="{BB962C8B-B14F-4D97-AF65-F5344CB8AC3E}">
        <p14:creationId xmlns:p14="http://schemas.microsoft.com/office/powerpoint/2010/main" xmlns="" val="141337899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84B51FF-AEF8-4FE1-A023-4F46688300F6}" type="datetimeFigureOut">
              <a:rPr lang="pl-PL" smtClean="0"/>
              <a:pPr/>
              <a:t>2015-12-20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6967166-D248-4E72-8158-81B00B86D7E6}" type="slidenum">
              <a:rPr lang="pl-PL" smtClean="0"/>
              <a:pPr/>
              <a:t>‹#›</a:t>
            </a:fld>
            <a:endParaRPr lang="pl-PL"/>
          </a:p>
        </p:txBody>
      </p:sp>
    </p:spTree>
    <p:extLst>
      <p:ext uri="{BB962C8B-B14F-4D97-AF65-F5344CB8AC3E}">
        <p14:creationId xmlns:p14="http://schemas.microsoft.com/office/powerpoint/2010/main" xmlns="" val="119744880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B51FF-AEF8-4FE1-A023-4F46688300F6}" type="datetimeFigureOut">
              <a:rPr lang="pl-PL" smtClean="0"/>
              <a:pPr/>
              <a:t>2015-12-20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67166-D248-4E72-8158-81B00B86D7E6}" type="slidenum">
              <a:rPr lang="pl-PL" smtClean="0"/>
              <a:pPr/>
              <a:t>‹#›</a:t>
            </a:fld>
            <a:endParaRPr lang="pl-PL"/>
          </a:p>
        </p:txBody>
      </p:sp>
    </p:spTree>
    <p:extLst>
      <p:ext uri="{BB962C8B-B14F-4D97-AF65-F5344CB8AC3E}">
        <p14:creationId xmlns:p14="http://schemas.microsoft.com/office/powerpoint/2010/main" xmlns="" val="1573938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4897464" y="2361313"/>
            <a:ext cx="7129221" cy="2387600"/>
          </a:xfrm>
        </p:spPr>
        <p:txBody>
          <a:bodyPr>
            <a:noAutofit/>
          </a:bodyPr>
          <a:lstStyle/>
          <a:p>
            <a:r>
              <a:rPr lang="pl-PL" sz="11500" b="1" dirty="0" err="1" smtClean="0">
                <a:solidFill>
                  <a:schemeClr val="bg1"/>
                </a:solidFill>
                <a:effectLst>
                  <a:outerShdw blurRad="38100" dist="38100" dir="2700000" algn="tl">
                    <a:srgbClr val="000000">
                      <a:alpha val="43137"/>
                    </a:srgbClr>
                  </a:outerShdw>
                </a:effectLst>
                <a:latin typeface="Book Antiqua" panose="02040602050305030304" pitchFamily="18" charset="0"/>
              </a:rPr>
              <a:t>Polish</a:t>
            </a:r>
            <a:r>
              <a:rPr lang="pl-PL" sz="11500" b="1" dirty="0" smtClean="0">
                <a:solidFill>
                  <a:schemeClr val="bg1"/>
                </a:solidFill>
                <a:effectLst>
                  <a:outerShdw blurRad="38100" dist="38100" dir="2700000" algn="tl">
                    <a:srgbClr val="000000">
                      <a:alpha val="43137"/>
                    </a:srgbClr>
                  </a:outerShdw>
                </a:effectLst>
                <a:latin typeface="Book Antiqua" panose="02040602050305030304" pitchFamily="18" charset="0"/>
              </a:rPr>
              <a:t> </a:t>
            </a:r>
            <a:r>
              <a:rPr lang="pl-PL" sz="11500" b="1" dirty="0" err="1" smtClean="0">
                <a:solidFill>
                  <a:schemeClr val="bg1"/>
                </a:solidFill>
                <a:effectLst>
                  <a:outerShdw blurRad="38100" dist="38100" dir="2700000" algn="tl">
                    <a:srgbClr val="000000">
                      <a:alpha val="43137"/>
                    </a:srgbClr>
                  </a:outerShdw>
                </a:effectLst>
                <a:latin typeface="Book Antiqua" panose="02040602050305030304" pitchFamily="18" charset="0"/>
              </a:rPr>
              <a:t>Christmas</a:t>
            </a:r>
            <a:endParaRPr lang="pl-PL" sz="115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3" name="Podtytuł 2"/>
          <p:cNvSpPr>
            <a:spLocks noGrp="1"/>
          </p:cNvSpPr>
          <p:nvPr>
            <p:ph type="subTitle" idx="1"/>
          </p:nvPr>
        </p:nvSpPr>
        <p:spPr>
          <a:xfrm>
            <a:off x="0" y="5694310"/>
            <a:ext cx="5445071" cy="1031954"/>
          </a:xfrm>
        </p:spPr>
        <p:txBody>
          <a:bodyPr>
            <a:normAutofit/>
          </a:bodyPr>
          <a:lstStyle/>
          <a:p>
            <a:endParaRPr lang="pl-PL" sz="3600" i="1" dirty="0">
              <a:solidFill>
                <a:schemeClr val="bg1"/>
              </a:solidFill>
              <a:latin typeface="Book Antiqua" panose="02040602050305030304" pitchFamily="18" charset="0"/>
            </a:endParaRPr>
          </a:p>
        </p:txBody>
      </p:sp>
      <p:sp>
        <p:nvSpPr>
          <p:cNvPr id="4" name="Przycisk akcji: Do przodu lub Następny 3">
            <a:hlinkClick r:id="" action="ppaction://hlinkshowjump?jump=nextslide" highlightClick="1"/>
          </p:cNvPr>
          <p:cNvSpPr/>
          <p:nvPr/>
        </p:nvSpPr>
        <p:spPr>
          <a:xfrm>
            <a:off x="10879810" y="5694310"/>
            <a:ext cx="907968" cy="907968"/>
          </a:xfrm>
          <a:prstGeom prst="actionButtonForwardNex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xmlns="" val="29256911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par>
                          <p:cTn id="10" fill="hold">
                            <p:stCondLst>
                              <p:cond delay="1250"/>
                            </p:stCondLst>
                            <p:childTnLst>
                              <p:par>
                                <p:cTn id="11" presetID="45" presetClass="entr" presetSubtype="0" fill="hold" grpId="0" nodeType="after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sp>
        <p:nvSpPr>
          <p:cNvPr id="2" name="Przycisk akcji: Do przodu lub Następny 1">
            <a:hlinkClick r:id="" action="ppaction://hlinkshowjump?jump=nextslide" highlightClick="1"/>
          </p:cNvPr>
          <p:cNvSpPr/>
          <p:nvPr/>
        </p:nvSpPr>
        <p:spPr>
          <a:xfrm>
            <a:off x="10731500" y="5626100"/>
            <a:ext cx="1104900" cy="1041400"/>
          </a:xfrm>
          <a:prstGeom prst="actionButtonForwardNex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zycisk akcji: Wstecz lub Poprzedni 2">
            <a:hlinkClick r:id="" action="ppaction://hlinkshowjump?jump=previousslide" highlightClick="1"/>
          </p:cNvPr>
          <p:cNvSpPr/>
          <p:nvPr/>
        </p:nvSpPr>
        <p:spPr>
          <a:xfrm>
            <a:off x="9626600" y="5626100"/>
            <a:ext cx="1092200" cy="1028700"/>
          </a:xfrm>
          <a:prstGeom prst="actionButtonBackPreviou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1016000" y="647700"/>
            <a:ext cx="10083800" cy="4031873"/>
          </a:xfrm>
          <a:prstGeom prst="rect">
            <a:avLst/>
          </a:prstGeom>
          <a:noFill/>
        </p:spPr>
        <p:txBody>
          <a:bodyPr wrap="square" rtlCol="0">
            <a:spAutoFit/>
          </a:bodyPr>
          <a:lstStyle/>
          <a:p>
            <a:r>
              <a:rPr lang="en-US" sz="3200" b="1" dirty="0" smtClean="0">
                <a:solidFill>
                  <a:schemeClr val="bg1"/>
                </a:solidFill>
              </a:rPr>
              <a:t>December the 25th</a:t>
            </a:r>
            <a:br>
              <a:rPr lang="en-US" sz="3200" b="1" dirty="0" smtClean="0">
                <a:solidFill>
                  <a:schemeClr val="bg1"/>
                </a:solidFill>
              </a:rPr>
            </a:br>
            <a:r>
              <a:rPr lang="en-US" sz="3200" b="1" dirty="0" smtClean="0">
                <a:solidFill>
                  <a:schemeClr val="bg1"/>
                </a:solidFill>
              </a:rPr>
              <a:t>the so called „ The First Day” of Christmas</a:t>
            </a:r>
          </a:p>
          <a:p>
            <a:r>
              <a:rPr lang="en-US" sz="3200" b="1" dirty="0" smtClean="0">
                <a:solidFill>
                  <a:schemeClr val="bg1"/>
                </a:solidFill>
              </a:rPr>
              <a:t> </a:t>
            </a:r>
          </a:p>
          <a:p>
            <a:r>
              <a:rPr lang="en-US" sz="3200" b="1" dirty="0" smtClean="0">
                <a:solidFill>
                  <a:schemeClr val="bg1"/>
                </a:solidFill>
              </a:rPr>
              <a:t>We are the Roman Catholics so we go to church and attend the services (if we don’t fall asleep, we go to the Midnight Mass). In the afternoon we meet our relatives and eat loads of food during the Christmas Dinner.</a:t>
            </a:r>
          </a:p>
          <a:p>
            <a:r>
              <a:rPr lang="en-US" sz="3200" b="1" dirty="0" smtClean="0">
                <a:solidFill>
                  <a:schemeClr val="bg1"/>
                </a:solidFill>
              </a:rPr>
              <a:t> </a:t>
            </a:r>
            <a:endParaRPr lang="en-US" sz="3200" b="1" dirty="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pole tekstowe 1"/>
          <p:cNvSpPr txBox="1"/>
          <p:nvPr/>
        </p:nvSpPr>
        <p:spPr>
          <a:xfrm>
            <a:off x="1910687" y="109182"/>
            <a:ext cx="8639033" cy="2123658"/>
          </a:xfrm>
          <a:prstGeom prst="rect">
            <a:avLst/>
          </a:prstGeom>
          <a:noFill/>
        </p:spPr>
        <p:txBody>
          <a:bodyPr wrap="square" rtlCol="0">
            <a:spAutoFit/>
          </a:bodyPr>
          <a:lstStyle/>
          <a:p>
            <a:pPr algn="ctr"/>
            <a:r>
              <a:rPr lang="pl-PL" sz="6600" b="1" dirty="0" err="1" smtClean="0">
                <a:solidFill>
                  <a:schemeClr val="bg1"/>
                </a:solidFill>
                <a:effectLst>
                  <a:outerShdw blurRad="38100" dist="38100" dir="2700000" algn="tl">
                    <a:srgbClr val="000000">
                      <a:alpha val="43137"/>
                    </a:srgbClr>
                  </a:outerShdw>
                </a:effectLst>
                <a:latin typeface="Book Antiqua" panose="02040602050305030304" pitchFamily="18" charset="0"/>
              </a:rPr>
              <a:t>Thank</a:t>
            </a:r>
            <a:r>
              <a:rPr lang="pl-PL" sz="6600" b="1" dirty="0" smtClean="0">
                <a:solidFill>
                  <a:schemeClr val="bg1"/>
                </a:solidFill>
                <a:effectLst>
                  <a:outerShdw blurRad="38100" dist="38100" dir="2700000" algn="tl">
                    <a:srgbClr val="000000">
                      <a:alpha val="43137"/>
                    </a:srgbClr>
                  </a:outerShdw>
                </a:effectLst>
                <a:latin typeface="Book Antiqua" panose="02040602050305030304" pitchFamily="18" charset="0"/>
              </a:rPr>
              <a:t> </a:t>
            </a:r>
            <a:r>
              <a:rPr lang="pl-PL" sz="6600" b="1" dirty="0" err="1" smtClean="0">
                <a:solidFill>
                  <a:schemeClr val="bg1"/>
                </a:solidFill>
                <a:effectLst>
                  <a:outerShdw blurRad="38100" dist="38100" dir="2700000" algn="tl">
                    <a:srgbClr val="000000">
                      <a:alpha val="43137"/>
                    </a:srgbClr>
                  </a:outerShdw>
                </a:effectLst>
                <a:latin typeface="Book Antiqua" panose="02040602050305030304" pitchFamily="18" charset="0"/>
              </a:rPr>
              <a:t>you</a:t>
            </a:r>
            <a:r>
              <a:rPr lang="pl-PL" sz="6600" b="1" dirty="0" smtClean="0">
                <a:solidFill>
                  <a:schemeClr val="bg1"/>
                </a:solidFill>
                <a:effectLst>
                  <a:outerShdw blurRad="38100" dist="38100" dir="2700000" algn="tl">
                    <a:srgbClr val="000000">
                      <a:alpha val="43137"/>
                    </a:srgbClr>
                  </a:outerShdw>
                </a:effectLst>
                <a:latin typeface="Book Antiqua" panose="02040602050305030304" pitchFamily="18" charset="0"/>
              </a:rPr>
              <a:t> for </a:t>
            </a:r>
            <a:r>
              <a:rPr lang="pl-PL" sz="6600" b="1" dirty="0" err="1" smtClean="0">
                <a:solidFill>
                  <a:schemeClr val="bg1"/>
                </a:solidFill>
                <a:effectLst>
                  <a:outerShdw blurRad="38100" dist="38100" dir="2700000" algn="tl">
                    <a:srgbClr val="000000">
                      <a:alpha val="43137"/>
                    </a:srgbClr>
                  </a:outerShdw>
                </a:effectLst>
                <a:latin typeface="Book Antiqua" panose="02040602050305030304" pitchFamily="18" charset="0"/>
              </a:rPr>
              <a:t>your</a:t>
            </a:r>
            <a:r>
              <a:rPr lang="pl-PL" sz="6600" b="1" dirty="0" smtClean="0">
                <a:solidFill>
                  <a:schemeClr val="bg1"/>
                </a:solidFill>
                <a:effectLst>
                  <a:outerShdw blurRad="38100" dist="38100" dir="2700000" algn="tl">
                    <a:srgbClr val="000000">
                      <a:alpha val="43137"/>
                    </a:srgbClr>
                  </a:outerShdw>
                </a:effectLst>
                <a:latin typeface="Book Antiqua" panose="02040602050305030304" pitchFamily="18" charset="0"/>
              </a:rPr>
              <a:t> </a:t>
            </a:r>
            <a:r>
              <a:rPr lang="pl-PL" sz="6600" b="1" dirty="0" err="1" smtClean="0">
                <a:solidFill>
                  <a:schemeClr val="bg1"/>
                </a:solidFill>
                <a:effectLst>
                  <a:outerShdw blurRad="38100" dist="38100" dir="2700000" algn="tl">
                    <a:srgbClr val="000000">
                      <a:alpha val="43137"/>
                    </a:srgbClr>
                  </a:outerShdw>
                </a:effectLst>
                <a:latin typeface="Book Antiqua" panose="02040602050305030304" pitchFamily="18" charset="0"/>
              </a:rPr>
              <a:t>attention</a:t>
            </a:r>
            <a:r>
              <a:rPr lang="pl-PL" sz="6600" b="1" dirty="0" smtClean="0">
                <a:solidFill>
                  <a:schemeClr val="bg1"/>
                </a:solidFill>
                <a:effectLst>
                  <a:outerShdw blurRad="38100" dist="38100" dir="2700000" algn="tl">
                    <a:srgbClr val="000000">
                      <a:alpha val="43137"/>
                    </a:srgbClr>
                  </a:outerShdw>
                </a:effectLst>
                <a:latin typeface="Book Antiqua" panose="02040602050305030304" pitchFamily="18" charset="0"/>
              </a:rPr>
              <a:t>! </a:t>
            </a:r>
            <a:r>
              <a:rPr lang="pl-PL" sz="6600" b="1" dirty="0" smtClean="0">
                <a:solidFill>
                  <a:schemeClr val="bg1"/>
                </a:solidFill>
                <a:effectLst>
                  <a:outerShdw blurRad="38100" dist="38100" dir="2700000" algn="tl">
                    <a:srgbClr val="000000">
                      <a:alpha val="43137"/>
                    </a:srgbClr>
                  </a:outerShdw>
                </a:effectLst>
                <a:latin typeface="Book Antiqua" panose="02040602050305030304" pitchFamily="18" charset="0"/>
                <a:sym typeface="Wingdings" panose="05000000000000000000" pitchFamily="2" charset="2"/>
              </a:rPr>
              <a:t></a:t>
            </a:r>
            <a:endParaRPr lang="pl-PL" sz="66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3" name="Przycisk akcji: Wstecz lub Poprzedni 2">
            <a:hlinkClick r:id="" action="ppaction://hlinkshowjump?jump=previousslide" highlightClick="1"/>
          </p:cNvPr>
          <p:cNvSpPr/>
          <p:nvPr/>
        </p:nvSpPr>
        <p:spPr>
          <a:xfrm>
            <a:off x="10784275" y="5667014"/>
            <a:ext cx="928048" cy="928048"/>
          </a:xfrm>
          <a:prstGeom prst="actionButtonBackPreviou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xmlns="" val="25266565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3000" b="-23000"/>
          </a:stretch>
        </a:blipFill>
        <a:effectLst/>
      </p:bgPr>
    </p:bg>
    <p:spTree>
      <p:nvGrpSpPr>
        <p:cNvPr id="1" name=""/>
        <p:cNvGrpSpPr/>
        <p:nvPr/>
      </p:nvGrpSpPr>
      <p:grpSpPr>
        <a:xfrm>
          <a:off x="0" y="0"/>
          <a:ext cx="0" cy="0"/>
          <a:chOff x="0" y="0"/>
          <a:chExt cx="0" cy="0"/>
        </a:xfrm>
      </p:grpSpPr>
      <p:sp>
        <p:nvSpPr>
          <p:cNvPr id="2" name="pole tekstowe 1"/>
          <p:cNvSpPr txBox="1"/>
          <p:nvPr/>
        </p:nvSpPr>
        <p:spPr>
          <a:xfrm>
            <a:off x="450378" y="163773"/>
            <a:ext cx="5008728" cy="5078313"/>
          </a:xfrm>
          <a:prstGeom prst="rect">
            <a:avLst/>
          </a:prstGeom>
          <a:noFill/>
        </p:spPr>
        <p:txBody>
          <a:bodyPr wrap="square" rtlCol="0">
            <a:spAutoFit/>
          </a:bodyPr>
          <a:lstStyle/>
          <a:p>
            <a:pPr algn="ctr"/>
            <a:r>
              <a:rPr lang="pl-PL" sz="5400" b="1" dirty="0" smtClean="0">
                <a:solidFill>
                  <a:schemeClr val="bg1"/>
                </a:solidFill>
                <a:effectLst>
                  <a:outerShdw blurRad="38100" dist="38100" dir="2700000" algn="tl">
                    <a:srgbClr val="000000">
                      <a:alpha val="43137"/>
                    </a:srgbClr>
                  </a:outerShdw>
                </a:effectLst>
                <a:latin typeface="Book Antiqua" panose="02040602050305030304" pitchFamily="18" charset="0"/>
              </a:rPr>
              <a:t>A </a:t>
            </a:r>
            <a:r>
              <a:rPr lang="pl-PL" sz="5400" b="1" dirty="0" err="1" smtClean="0">
                <a:solidFill>
                  <a:schemeClr val="bg1"/>
                </a:solidFill>
                <a:effectLst>
                  <a:outerShdw blurRad="38100" dist="38100" dir="2700000" algn="tl">
                    <a:srgbClr val="000000">
                      <a:alpha val="43137"/>
                    </a:srgbClr>
                  </a:outerShdw>
                </a:effectLst>
                <a:latin typeface="Book Antiqua" panose="02040602050305030304" pitchFamily="18" charset="0"/>
              </a:rPr>
              <a:t>few</a:t>
            </a:r>
            <a:r>
              <a:rPr lang="pl-PL" sz="5400" b="1" dirty="0" smtClean="0">
                <a:solidFill>
                  <a:schemeClr val="bg1"/>
                </a:solidFill>
                <a:effectLst>
                  <a:outerShdw blurRad="38100" dist="38100" dir="2700000" algn="tl">
                    <a:srgbClr val="000000">
                      <a:alpha val="43137"/>
                    </a:srgbClr>
                  </a:outerShdw>
                </a:effectLst>
                <a:latin typeface="Book Antiqua" panose="02040602050305030304" pitchFamily="18" charset="0"/>
              </a:rPr>
              <a:t> </a:t>
            </a:r>
            <a:r>
              <a:rPr lang="pl-PL" sz="5400" b="1" dirty="0" err="1" smtClean="0">
                <a:solidFill>
                  <a:schemeClr val="bg1"/>
                </a:solidFill>
                <a:effectLst>
                  <a:outerShdw blurRad="38100" dist="38100" dir="2700000" algn="tl">
                    <a:srgbClr val="000000">
                      <a:alpha val="43137"/>
                    </a:srgbClr>
                  </a:outerShdw>
                </a:effectLst>
                <a:latin typeface="Book Antiqua" panose="02040602050305030304" pitchFamily="18" charset="0"/>
              </a:rPr>
              <a:t>days</a:t>
            </a:r>
            <a:r>
              <a:rPr lang="pl-PL" sz="5400" b="1" dirty="0" smtClean="0">
                <a:solidFill>
                  <a:schemeClr val="bg1"/>
                </a:solidFill>
                <a:effectLst>
                  <a:outerShdw blurRad="38100" dist="38100" dir="2700000" algn="tl">
                    <a:srgbClr val="000000">
                      <a:alpha val="43137"/>
                    </a:srgbClr>
                  </a:outerShdw>
                </a:effectLst>
                <a:latin typeface="Book Antiqua" panose="02040602050305030304" pitchFamily="18" charset="0"/>
              </a:rPr>
              <a:t> </a:t>
            </a:r>
            <a:r>
              <a:rPr lang="pl-PL" sz="5400" b="1" dirty="0" err="1" smtClean="0">
                <a:solidFill>
                  <a:schemeClr val="bg1"/>
                </a:solidFill>
                <a:effectLst>
                  <a:outerShdw blurRad="38100" dist="38100" dir="2700000" algn="tl">
                    <a:srgbClr val="000000">
                      <a:alpha val="43137"/>
                    </a:srgbClr>
                  </a:outerShdw>
                </a:effectLst>
                <a:latin typeface="Book Antiqua" panose="02040602050305030304" pitchFamily="18" charset="0"/>
              </a:rPr>
              <a:t>before</a:t>
            </a:r>
            <a:r>
              <a:rPr lang="pl-PL" sz="5400" b="1" dirty="0" smtClean="0">
                <a:solidFill>
                  <a:schemeClr val="bg1"/>
                </a:solidFill>
                <a:effectLst>
                  <a:outerShdw blurRad="38100" dist="38100" dir="2700000" algn="tl">
                    <a:srgbClr val="000000">
                      <a:alpha val="43137"/>
                    </a:srgbClr>
                  </a:outerShdw>
                </a:effectLst>
                <a:latin typeface="Book Antiqua" panose="02040602050305030304" pitchFamily="18" charset="0"/>
              </a:rPr>
              <a:t> </a:t>
            </a:r>
            <a:r>
              <a:rPr lang="pl-PL" sz="5400" b="1" dirty="0" err="1" smtClean="0">
                <a:solidFill>
                  <a:schemeClr val="bg1"/>
                </a:solidFill>
                <a:effectLst>
                  <a:outerShdw blurRad="38100" dist="38100" dir="2700000" algn="tl">
                    <a:srgbClr val="000000">
                      <a:alpha val="43137"/>
                    </a:srgbClr>
                  </a:outerShdw>
                </a:effectLst>
                <a:latin typeface="Book Antiqua" panose="02040602050305030304" pitchFamily="18" charset="0"/>
              </a:rPr>
              <a:t>Christmas</a:t>
            </a:r>
            <a:r>
              <a:rPr lang="pl-PL" sz="5400" b="1" dirty="0" smtClean="0">
                <a:solidFill>
                  <a:schemeClr val="bg1"/>
                </a:solidFill>
                <a:effectLst>
                  <a:outerShdw blurRad="38100" dist="38100" dir="2700000" algn="tl">
                    <a:srgbClr val="000000">
                      <a:alpha val="43137"/>
                    </a:srgbClr>
                  </a:outerShdw>
                </a:effectLst>
                <a:latin typeface="Book Antiqua" panose="02040602050305030304" pitchFamily="18" charset="0"/>
              </a:rPr>
              <a:t> </a:t>
            </a:r>
          </a:p>
          <a:p>
            <a:pPr algn="ctr"/>
            <a:r>
              <a:rPr lang="pl-PL" sz="5400" b="1" dirty="0" smtClean="0">
                <a:solidFill>
                  <a:schemeClr val="bg1"/>
                </a:solidFill>
                <a:effectLst>
                  <a:outerShdw blurRad="38100" dist="38100" dir="2700000" algn="tl">
                    <a:srgbClr val="000000">
                      <a:alpha val="43137"/>
                    </a:srgbClr>
                  </a:outerShdw>
                </a:effectLst>
                <a:latin typeface="Book Antiqua" panose="02040602050305030304" pitchFamily="18" charset="0"/>
              </a:rPr>
              <a:t>w</a:t>
            </a:r>
            <a:r>
              <a:rPr lang="pl-PL" sz="5400" b="1" dirty="0" smtClean="0">
                <a:solidFill>
                  <a:schemeClr val="bg1"/>
                </a:solidFill>
                <a:effectLst>
                  <a:outerShdw blurRad="38100" dist="38100" dir="2700000" algn="tl">
                    <a:srgbClr val="000000">
                      <a:alpha val="43137"/>
                    </a:srgbClr>
                  </a:outerShdw>
                </a:effectLst>
                <a:latin typeface="Book Antiqua" panose="02040602050305030304" pitchFamily="18" charset="0"/>
              </a:rPr>
              <a:t>e </a:t>
            </a:r>
            <a:r>
              <a:rPr lang="pl-PL" sz="5400" b="1" dirty="0" err="1" smtClean="0">
                <a:solidFill>
                  <a:schemeClr val="bg1"/>
                </a:solidFill>
                <a:effectLst>
                  <a:outerShdw blurRad="38100" dist="38100" dir="2700000" algn="tl">
                    <a:srgbClr val="000000">
                      <a:alpha val="43137"/>
                    </a:srgbClr>
                  </a:outerShdw>
                </a:effectLst>
                <a:latin typeface="Book Antiqua" panose="02040602050305030304" pitchFamily="18" charset="0"/>
              </a:rPr>
              <a:t>dress</a:t>
            </a:r>
            <a:r>
              <a:rPr lang="pl-PL" sz="5400" b="1" dirty="0" smtClean="0">
                <a:solidFill>
                  <a:schemeClr val="bg1"/>
                </a:solidFill>
                <a:effectLst>
                  <a:outerShdw blurRad="38100" dist="38100" dir="2700000" algn="tl">
                    <a:srgbClr val="000000">
                      <a:alpha val="43137"/>
                    </a:srgbClr>
                  </a:outerShdw>
                </a:effectLst>
                <a:latin typeface="Book Antiqua" panose="02040602050305030304" pitchFamily="18" charset="0"/>
              </a:rPr>
              <a:t> </a:t>
            </a:r>
            <a:r>
              <a:rPr lang="pl-PL" sz="5400" b="1" dirty="0" err="1" smtClean="0">
                <a:solidFill>
                  <a:schemeClr val="bg1"/>
                </a:solidFill>
                <a:effectLst>
                  <a:outerShdw blurRad="38100" dist="38100" dir="2700000" algn="tl">
                    <a:srgbClr val="000000">
                      <a:alpha val="43137"/>
                    </a:srgbClr>
                  </a:outerShdw>
                </a:effectLst>
                <a:latin typeface="Book Antiqua" panose="02040602050305030304" pitchFamily="18" charset="0"/>
              </a:rPr>
              <a:t>our</a:t>
            </a:r>
            <a:r>
              <a:rPr lang="pl-PL" sz="5400" b="1" dirty="0" smtClean="0">
                <a:solidFill>
                  <a:schemeClr val="bg1"/>
                </a:solidFill>
                <a:effectLst>
                  <a:outerShdw blurRad="38100" dist="38100" dir="2700000" algn="tl">
                    <a:srgbClr val="000000">
                      <a:alpha val="43137"/>
                    </a:srgbClr>
                  </a:outerShdw>
                </a:effectLst>
                <a:latin typeface="Book Antiqua" panose="02040602050305030304" pitchFamily="18" charset="0"/>
              </a:rPr>
              <a:t> </a:t>
            </a:r>
            <a:r>
              <a:rPr lang="pl-PL" sz="5400" b="1" dirty="0" err="1" smtClean="0">
                <a:solidFill>
                  <a:schemeClr val="bg1"/>
                </a:solidFill>
                <a:effectLst>
                  <a:outerShdw blurRad="38100" dist="38100" dir="2700000" algn="tl">
                    <a:srgbClr val="000000">
                      <a:alpha val="43137"/>
                    </a:srgbClr>
                  </a:outerShdw>
                </a:effectLst>
                <a:latin typeface="Book Antiqua" panose="02040602050305030304" pitchFamily="18" charset="0"/>
              </a:rPr>
              <a:t>Christmas</a:t>
            </a:r>
            <a:r>
              <a:rPr lang="pl-PL" sz="5400" b="1" dirty="0" smtClean="0">
                <a:solidFill>
                  <a:schemeClr val="bg1"/>
                </a:solidFill>
                <a:effectLst>
                  <a:outerShdw blurRad="38100" dist="38100" dir="2700000" algn="tl">
                    <a:srgbClr val="000000">
                      <a:alpha val="43137"/>
                    </a:srgbClr>
                  </a:outerShdw>
                </a:effectLst>
                <a:latin typeface="Book Antiqua" panose="02040602050305030304" pitchFamily="18" charset="0"/>
              </a:rPr>
              <a:t> </a:t>
            </a:r>
            <a:r>
              <a:rPr lang="pl-PL" sz="5400" b="1" dirty="0" err="1" smtClean="0">
                <a:solidFill>
                  <a:schemeClr val="bg1"/>
                </a:solidFill>
                <a:effectLst>
                  <a:outerShdw blurRad="38100" dist="38100" dir="2700000" algn="tl">
                    <a:srgbClr val="000000">
                      <a:alpha val="43137"/>
                    </a:srgbClr>
                  </a:outerShdw>
                </a:effectLst>
                <a:latin typeface="Book Antiqua" panose="02040602050305030304" pitchFamily="18" charset="0"/>
              </a:rPr>
              <a:t>trees</a:t>
            </a:r>
            <a:r>
              <a:rPr lang="pl-PL" sz="5400" b="1" dirty="0" smtClean="0">
                <a:solidFill>
                  <a:schemeClr val="bg1"/>
                </a:solidFill>
                <a:effectLst>
                  <a:outerShdw blurRad="38100" dist="38100" dir="2700000" algn="tl">
                    <a:srgbClr val="000000">
                      <a:alpha val="43137"/>
                    </a:srgbClr>
                  </a:outerShdw>
                </a:effectLst>
                <a:latin typeface="Book Antiqua" panose="02040602050305030304" pitchFamily="18" charset="0"/>
              </a:rPr>
              <a:t>.</a:t>
            </a:r>
            <a:endParaRPr lang="pl-PL" sz="54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3" name="Przycisk akcji: Do przodu lub Następny 2">
            <a:hlinkClick r:id="" action="ppaction://hlinkshowjump?jump=nextslide" highlightClick="1"/>
          </p:cNvPr>
          <p:cNvSpPr/>
          <p:nvPr/>
        </p:nvSpPr>
        <p:spPr>
          <a:xfrm>
            <a:off x="10879810" y="5694310"/>
            <a:ext cx="907968" cy="907968"/>
          </a:xfrm>
          <a:prstGeom prst="actionButtonForwardNex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zycisk akcji: Wstecz lub Poprzedni 3">
            <a:hlinkClick r:id="" action="ppaction://hlinkshowjump?jump=previousslide" highlightClick="1"/>
          </p:cNvPr>
          <p:cNvSpPr/>
          <p:nvPr/>
        </p:nvSpPr>
        <p:spPr>
          <a:xfrm>
            <a:off x="9951762" y="5694310"/>
            <a:ext cx="928048" cy="928048"/>
          </a:xfrm>
          <a:prstGeom prst="actionButtonBackPreviou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xmlns="" val="6055449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pole tekstowe 1"/>
          <p:cNvSpPr txBox="1"/>
          <p:nvPr/>
        </p:nvSpPr>
        <p:spPr>
          <a:xfrm>
            <a:off x="1433015" y="1746914"/>
            <a:ext cx="9325970" cy="3631763"/>
          </a:xfrm>
          <a:prstGeom prst="rect">
            <a:avLst/>
          </a:prstGeom>
          <a:noFill/>
        </p:spPr>
        <p:txBody>
          <a:bodyPr wrap="square" rtlCol="0">
            <a:spAutoFit/>
          </a:bodyPr>
          <a:lstStyle/>
          <a:p>
            <a:pPr algn="ctr"/>
            <a:r>
              <a:rPr lang="pl-PL" sz="115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We </a:t>
            </a:r>
            <a:r>
              <a:rPr lang="pl-PL" sz="115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meet</a:t>
            </a:r>
            <a:r>
              <a:rPr lang="pl-PL" sz="115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with </a:t>
            </a:r>
            <a:r>
              <a:rPr lang="pl-PL" sz="115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friends</a:t>
            </a:r>
            <a:r>
              <a:rPr lang="pl-PL" sz="115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and family.</a:t>
            </a:r>
            <a:endParaRPr lang="pl-PL" sz="11500" b="1"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 name="Przycisk akcji: Do przodu lub Następny 2">
            <a:hlinkClick r:id="" action="ppaction://hlinkshowjump?jump=nextslide" highlightClick="1"/>
          </p:cNvPr>
          <p:cNvSpPr/>
          <p:nvPr/>
        </p:nvSpPr>
        <p:spPr>
          <a:xfrm>
            <a:off x="10879810" y="5694310"/>
            <a:ext cx="907968" cy="907968"/>
          </a:xfrm>
          <a:prstGeom prst="actionButtonForwardNex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zycisk akcji: Wstecz lub Poprzedni 3">
            <a:hlinkClick r:id="" action="ppaction://hlinkshowjump?jump=previousslide" highlightClick="1"/>
          </p:cNvPr>
          <p:cNvSpPr/>
          <p:nvPr/>
        </p:nvSpPr>
        <p:spPr>
          <a:xfrm>
            <a:off x="9951762" y="5694310"/>
            <a:ext cx="928048" cy="928048"/>
          </a:xfrm>
          <a:prstGeom prst="actionButtonBackPreviou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xmlns="" val="6881608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 name="pole tekstowe 1"/>
          <p:cNvSpPr txBox="1"/>
          <p:nvPr/>
        </p:nvSpPr>
        <p:spPr>
          <a:xfrm>
            <a:off x="4517408" y="354841"/>
            <a:ext cx="5022378" cy="2308324"/>
          </a:xfrm>
          <a:prstGeom prst="rect">
            <a:avLst/>
          </a:prstGeom>
          <a:noFill/>
        </p:spPr>
        <p:txBody>
          <a:bodyPr wrap="square" rtlCol="0">
            <a:spAutoFit/>
          </a:bodyPr>
          <a:lstStyle/>
          <a:p>
            <a:pPr algn="ctr"/>
            <a:r>
              <a:rPr lang="pl-PL" sz="4800" dirty="0" smtClean="0">
                <a:solidFill>
                  <a:schemeClr val="bg1"/>
                </a:solidFill>
                <a:effectLst>
                  <a:outerShdw blurRad="38100" dist="38100" dir="2700000" algn="tl">
                    <a:srgbClr val="000000">
                      <a:alpha val="43137"/>
                    </a:srgbClr>
                  </a:outerShdw>
                </a:effectLst>
                <a:latin typeface="Book Antiqua" panose="02040602050305030304" pitchFamily="18" charset="0"/>
              </a:rPr>
              <a:t>Food </a:t>
            </a:r>
            <a:r>
              <a:rPr lang="pl-PL" sz="4800" dirty="0" err="1" smtClean="0">
                <a:solidFill>
                  <a:schemeClr val="bg1"/>
                </a:solidFill>
                <a:effectLst>
                  <a:outerShdw blurRad="38100" dist="38100" dir="2700000" algn="tl">
                    <a:srgbClr val="000000">
                      <a:alpha val="43137"/>
                    </a:srgbClr>
                  </a:outerShdw>
                </a:effectLst>
                <a:latin typeface="Book Antiqua" panose="02040602050305030304" pitchFamily="18" charset="0"/>
              </a:rPr>
              <a:t>is</a:t>
            </a:r>
            <a:r>
              <a:rPr lang="pl-PL" sz="4800" dirty="0" smtClean="0">
                <a:solidFill>
                  <a:schemeClr val="bg1"/>
                </a:solidFill>
                <a:effectLst>
                  <a:outerShdw blurRad="38100" dist="38100" dir="2700000" algn="tl">
                    <a:srgbClr val="000000">
                      <a:alpha val="43137"/>
                    </a:srgbClr>
                  </a:outerShdw>
                </a:effectLst>
                <a:latin typeface="Book Antiqua" panose="02040602050305030304" pitchFamily="18" charset="0"/>
              </a:rPr>
              <a:t> the most </a:t>
            </a:r>
            <a:r>
              <a:rPr lang="pl-PL" sz="4800" dirty="0" err="1" smtClean="0">
                <a:solidFill>
                  <a:schemeClr val="bg1"/>
                </a:solidFill>
                <a:effectLst>
                  <a:outerShdw blurRad="38100" dist="38100" dir="2700000" algn="tl">
                    <a:srgbClr val="000000">
                      <a:alpha val="43137"/>
                    </a:srgbClr>
                  </a:outerShdw>
                </a:effectLst>
                <a:latin typeface="Book Antiqua" panose="02040602050305030304" pitchFamily="18" charset="0"/>
              </a:rPr>
              <a:t>important</a:t>
            </a:r>
            <a:r>
              <a:rPr lang="pl-PL" sz="4800" dirty="0" smtClean="0">
                <a:solidFill>
                  <a:schemeClr val="bg1"/>
                </a:solidFill>
                <a:effectLst>
                  <a:outerShdw blurRad="38100" dist="38100" dir="2700000" algn="tl">
                    <a:srgbClr val="000000">
                      <a:alpha val="43137"/>
                    </a:srgbClr>
                  </a:outerShdw>
                </a:effectLst>
                <a:latin typeface="Book Antiqua" panose="02040602050305030304" pitchFamily="18" charset="0"/>
              </a:rPr>
              <a:t> </a:t>
            </a:r>
            <a:r>
              <a:rPr lang="pl-PL" sz="4800" dirty="0" err="1" smtClean="0">
                <a:solidFill>
                  <a:schemeClr val="bg1"/>
                </a:solidFill>
                <a:effectLst>
                  <a:outerShdw blurRad="38100" dist="38100" dir="2700000" algn="tl">
                    <a:srgbClr val="000000">
                      <a:alpha val="43137"/>
                    </a:srgbClr>
                  </a:outerShdw>
                </a:effectLst>
                <a:latin typeface="Book Antiqua" panose="02040602050305030304" pitchFamily="18" charset="0"/>
              </a:rPr>
              <a:t>thing</a:t>
            </a:r>
            <a:r>
              <a:rPr lang="pl-PL" sz="4800" dirty="0" smtClean="0">
                <a:solidFill>
                  <a:schemeClr val="bg1"/>
                </a:solidFill>
                <a:effectLst>
                  <a:outerShdw blurRad="38100" dist="38100" dir="2700000" algn="tl">
                    <a:srgbClr val="000000">
                      <a:alpha val="43137"/>
                    </a:srgbClr>
                  </a:outerShdw>
                </a:effectLst>
                <a:latin typeface="Book Antiqua" panose="02040602050305030304" pitchFamily="18" charset="0"/>
              </a:rPr>
              <a:t> </a:t>
            </a:r>
            <a:r>
              <a:rPr lang="pl-PL" sz="4800" dirty="0" err="1" smtClean="0">
                <a:solidFill>
                  <a:schemeClr val="bg1"/>
                </a:solidFill>
                <a:effectLst>
                  <a:outerShdw blurRad="38100" dist="38100" dir="2700000" algn="tl">
                    <a:srgbClr val="000000">
                      <a:alpha val="43137"/>
                    </a:srgbClr>
                  </a:outerShdw>
                </a:effectLst>
                <a:latin typeface="Book Antiqua" panose="02040602050305030304" pitchFamily="18" charset="0"/>
              </a:rPr>
              <a:t>at</a:t>
            </a:r>
            <a:r>
              <a:rPr lang="pl-PL" sz="4800" dirty="0" smtClean="0">
                <a:solidFill>
                  <a:schemeClr val="bg1"/>
                </a:solidFill>
                <a:effectLst>
                  <a:outerShdw blurRad="38100" dist="38100" dir="2700000" algn="tl">
                    <a:srgbClr val="000000">
                      <a:alpha val="43137"/>
                    </a:srgbClr>
                  </a:outerShdw>
                </a:effectLst>
                <a:latin typeface="Book Antiqua" panose="02040602050305030304" pitchFamily="18" charset="0"/>
              </a:rPr>
              <a:t> </a:t>
            </a:r>
            <a:r>
              <a:rPr lang="pl-PL" sz="4800" dirty="0" err="1" smtClean="0">
                <a:solidFill>
                  <a:schemeClr val="bg1"/>
                </a:solidFill>
                <a:effectLst>
                  <a:outerShdw blurRad="38100" dist="38100" dir="2700000" algn="tl">
                    <a:srgbClr val="000000">
                      <a:alpha val="43137"/>
                    </a:srgbClr>
                  </a:outerShdw>
                </a:effectLst>
                <a:latin typeface="Book Antiqua" panose="02040602050305030304" pitchFamily="18" charset="0"/>
              </a:rPr>
              <a:t>Christmas</a:t>
            </a:r>
            <a:r>
              <a:rPr lang="pl-PL" sz="4800" dirty="0" smtClean="0">
                <a:solidFill>
                  <a:schemeClr val="bg1"/>
                </a:solidFill>
                <a:effectLst>
                  <a:outerShdw blurRad="38100" dist="38100" dir="2700000" algn="tl">
                    <a:srgbClr val="000000">
                      <a:alpha val="43137"/>
                    </a:srgbClr>
                  </a:outerShdw>
                </a:effectLst>
                <a:latin typeface="Book Antiqua" panose="02040602050305030304" pitchFamily="18" charset="0"/>
              </a:rPr>
              <a:t>.</a:t>
            </a:r>
            <a:endParaRPr lang="pl-PL" sz="4800"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3" name="Przycisk akcji: Do przodu lub Następny 2">
            <a:hlinkClick r:id="" action="ppaction://hlinkshowjump?jump=nextslide" highlightClick="1"/>
          </p:cNvPr>
          <p:cNvSpPr/>
          <p:nvPr/>
        </p:nvSpPr>
        <p:spPr>
          <a:xfrm>
            <a:off x="10879810" y="5694310"/>
            <a:ext cx="907968" cy="907968"/>
          </a:xfrm>
          <a:prstGeom prst="actionButtonForwardNex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zycisk akcji: Wstecz lub Poprzedni 3">
            <a:hlinkClick r:id="" action="ppaction://hlinkshowjump?jump=previousslide" highlightClick="1"/>
          </p:cNvPr>
          <p:cNvSpPr/>
          <p:nvPr/>
        </p:nvSpPr>
        <p:spPr>
          <a:xfrm>
            <a:off x="9951762" y="5694310"/>
            <a:ext cx="928048" cy="928048"/>
          </a:xfrm>
          <a:prstGeom prst="actionButtonBackPrevio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xmlns="" val="33597837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 name="Przycisk akcji: Do przodu lub Następny 1">
            <a:hlinkClick r:id="" action="ppaction://hlinkshowjump?jump=nextslide" highlightClick="1"/>
          </p:cNvPr>
          <p:cNvSpPr/>
          <p:nvPr/>
        </p:nvSpPr>
        <p:spPr>
          <a:xfrm>
            <a:off x="10879810" y="5694310"/>
            <a:ext cx="907968" cy="907968"/>
          </a:xfrm>
          <a:prstGeom prst="actionButtonForwardNex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2470245" y="2238970"/>
            <a:ext cx="8707271" cy="4154984"/>
          </a:xfrm>
          <a:prstGeom prst="rect">
            <a:avLst/>
          </a:prstGeom>
          <a:noFill/>
        </p:spPr>
        <p:txBody>
          <a:bodyPr wrap="square" rtlCol="0">
            <a:spAutoFit/>
          </a:bodyPr>
          <a:lstStyle/>
          <a:p>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Christmas</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lights</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Christmas</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bells</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p>
          <a:p>
            <a:pPr algn="just"/>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Hanging</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on the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tree</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p>
          <a:p>
            <a:pPr algn="just"/>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I’ll</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send</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you</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Christmas</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card</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p>
          <a:p>
            <a:pPr algn="just"/>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If</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you</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send</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one to me.</a:t>
            </a:r>
            <a:endParaRPr lang="pl-PL" sz="6600" b="1"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4" name="pole tekstowe 3"/>
          <p:cNvSpPr txBox="1"/>
          <p:nvPr/>
        </p:nvSpPr>
        <p:spPr>
          <a:xfrm>
            <a:off x="1364775" y="150126"/>
            <a:ext cx="10310212" cy="1569660"/>
          </a:xfrm>
          <a:prstGeom prst="rect">
            <a:avLst/>
          </a:prstGeom>
          <a:noFill/>
        </p:spPr>
        <p:txBody>
          <a:bodyPr wrap="square" rtlCol="0">
            <a:spAutoFit/>
          </a:bodyPr>
          <a:lstStyle/>
          <a:p>
            <a:pPr algn="ctr"/>
            <a:r>
              <a:rPr lang="pl-PL" sz="9600" b="1" dirty="0" smtClean="0">
                <a:solidFill>
                  <a:schemeClr val="bg1"/>
                </a:solidFill>
                <a:effectLst>
                  <a:outerShdw blurRad="38100" dist="38100" dir="2700000" algn="tl">
                    <a:srgbClr val="000000">
                      <a:alpha val="43137"/>
                    </a:srgbClr>
                  </a:outerShdw>
                </a:effectLst>
                <a:latin typeface="Book Antiqua" panose="02040602050305030304" pitchFamily="18" charset="0"/>
              </a:rPr>
              <a:t>We </a:t>
            </a:r>
            <a:r>
              <a:rPr lang="pl-PL" sz="9600" b="1" dirty="0" err="1" smtClean="0">
                <a:solidFill>
                  <a:schemeClr val="bg1"/>
                </a:solidFill>
                <a:effectLst>
                  <a:outerShdw blurRad="38100" dist="38100" dir="2700000" algn="tl">
                    <a:srgbClr val="000000">
                      <a:alpha val="43137"/>
                    </a:srgbClr>
                  </a:outerShdw>
                </a:effectLst>
                <a:latin typeface="Book Antiqua" panose="02040602050305030304" pitchFamily="18" charset="0"/>
              </a:rPr>
              <a:t>sing</a:t>
            </a:r>
            <a:r>
              <a:rPr lang="pl-PL" sz="9600" b="1" dirty="0" smtClean="0">
                <a:solidFill>
                  <a:schemeClr val="bg1"/>
                </a:solidFill>
                <a:effectLst>
                  <a:outerShdw blurRad="38100" dist="38100" dir="2700000" algn="tl">
                    <a:srgbClr val="000000">
                      <a:alpha val="43137"/>
                    </a:srgbClr>
                  </a:outerShdw>
                </a:effectLst>
                <a:latin typeface="Book Antiqua" panose="02040602050305030304" pitchFamily="18" charset="0"/>
              </a:rPr>
              <a:t> </a:t>
            </a:r>
            <a:r>
              <a:rPr lang="pl-PL" sz="9600" b="1" dirty="0" err="1" smtClean="0">
                <a:solidFill>
                  <a:schemeClr val="bg1"/>
                </a:solidFill>
                <a:effectLst>
                  <a:outerShdw blurRad="38100" dist="38100" dir="2700000" algn="tl">
                    <a:srgbClr val="000000">
                      <a:alpha val="43137"/>
                    </a:srgbClr>
                  </a:outerShdw>
                </a:effectLst>
                <a:latin typeface="Book Antiqua" panose="02040602050305030304" pitchFamily="18" charset="0"/>
              </a:rPr>
              <a:t>carols</a:t>
            </a:r>
            <a:endParaRPr lang="pl-PL" sz="96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5" name="Przycisk akcji: Wstecz lub Poprzedni 4">
            <a:hlinkClick r:id="" action="ppaction://hlinkshowjump?jump=previousslide" highlightClick="1"/>
          </p:cNvPr>
          <p:cNvSpPr/>
          <p:nvPr/>
        </p:nvSpPr>
        <p:spPr>
          <a:xfrm>
            <a:off x="9951762" y="5694310"/>
            <a:ext cx="928048" cy="928048"/>
          </a:xfrm>
          <a:prstGeom prst="actionButtonBackPreviou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xmlns="" val="32564813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 name="pole tekstowe 1"/>
          <p:cNvSpPr txBox="1"/>
          <p:nvPr/>
        </p:nvSpPr>
        <p:spPr>
          <a:xfrm>
            <a:off x="1460311" y="1542197"/>
            <a:ext cx="11518710" cy="4154984"/>
          </a:xfrm>
          <a:prstGeom prst="rect">
            <a:avLst/>
          </a:prstGeom>
          <a:noFill/>
        </p:spPr>
        <p:txBody>
          <a:bodyPr wrap="square" rtlCol="0">
            <a:spAutoFit/>
          </a:bodyPr>
          <a:lstStyle/>
          <a:p>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Oh,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Christmas</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stocking</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Christmas</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cake</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p>
          <a:p>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Christmas</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pudding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too</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p>
          <a:p>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Please</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send</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me a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Christmas</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card</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p>
          <a:p>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And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I’ll</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send</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one to </a:t>
            </a:r>
            <a:r>
              <a:rPr lang="pl-PL" sz="6600" b="1" dirty="0" err="1"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you</a:t>
            </a:r>
            <a:r>
              <a:rPr lang="pl-PL" sz="66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pl-PL" sz="6600" b="1"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 name="Przycisk akcji: Do przodu lub Następny 2">
            <a:hlinkClick r:id="" action="ppaction://hlinkshowjump?jump=nextslide" highlightClick="1"/>
          </p:cNvPr>
          <p:cNvSpPr/>
          <p:nvPr/>
        </p:nvSpPr>
        <p:spPr>
          <a:xfrm>
            <a:off x="10879810" y="5694310"/>
            <a:ext cx="907968" cy="907968"/>
          </a:xfrm>
          <a:prstGeom prst="actionButtonForwardNex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zycisk akcji: Wstecz lub Poprzedni 3">
            <a:hlinkClick r:id="" action="ppaction://hlinkshowjump?jump=previousslide" highlightClick="1"/>
          </p:cNvPr>
          <p:cNvSpPr/>
          <p:nvPr/>
        </p:nvSpPr>
        <p:spPr>
          <a:xfrm>
            <a:off x="9951762" y="5694310"/>
            <a:ext cx="928048" cy="928048"/>
          </a:xfrm>
          <a:prstGeom prst="actionButtonBackPreviou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xmlns="" val="2109425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2" name="Przycisk akcji: Do przodu lub Następny 1">
            <a:hlinkClick r:id="" action="ppaction://hlinkshowjump?jump=nextslide" highlightClick="1"/>
          </p:cNvPr>
          <p:cNvSpPr/>
          <p:nvPr/>
        </p:nvSpPr>
        <p:spPr>
          <a:xfrm>
            <a:off x="10879810" y="5694310"/>
            <a:ext cx="907968" cy="907968"/>
          </a:xfrm>
          <a:prstGeom prst="actionButtonForwardNex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873457" y="245659"/>
            <a:ext cx="10153934" cy="6463308"/>
          </a:xfrm>
          <a:prstGeom prst="rect">
            <a:avLst/>
          </a:prstGeom>
          <a:noFill/>
        </p:spPr>
        <p:txBody>
          <a:bodyPr wrap="square" rtlCol="0">
            <a:spAutoFit/>
          </a:bodyPr>
          <a:lstStyle/>
          <a:p>
            <a:pPr algn="ctr"/>
            <a:r>
              <a:rPr lang="pl-PL" sz="13800" b="1" dirty="0" smtClean="0">
                <a:solidFill>
                  <a:schemeClr val="bg1"/>
                </a:solidFill>
                <a:effectLst>
                  <a:outerShdw blurRad="38100" dist="38100" dir="2700000" algn="tl">
                    <a:srgbClr val="000000">
                      <a:alpha val="43137"/>
                    </a:srgbClr>
                  </a:outerShdw>
                </a:effectLst>
                <a:latin typeface="Book Antiqua" panose="02040602050305030304" pitchFamily="18" charset="0"/>
              </a:rPr>
              <a:t>We </a:t>
            </a:r>
            <a:r>
              <a:rPr lang="pl-PL" sz="13800" b="1" dirty="0" err="1" smtClean="0">
                <a:solidFill>
                  <a:schemeClr val="bg1"/>
                </a:solidFill>
                <a:effectLst>
                  <a:outerShdw blurRad="38100" dist="38100" dir="2700000" algn="tl">
                    <a:srgbClr val="000000">
                      <a:alpha val="43137"/>
                    </a:srgbClr>
                  </a:outerShdw>
                </a:effectLst>
                <a:latin typeface="Book Antiqua" panose="02040602050305030304" pitchFamily="18" charset="0"/>
              </a:rPr>
              <a:t>give</a:t>
            </a:r>
            <a:r>
              <a:rPr lang="pl-PL" sz="13800" b="1" dirty="0" smtClean="0">
                <a:solidFill>
                  <a:schemeClr val="bg1"/>
                </a:solidFill>
                <a:effectLst>
                  <a:outerShdw blurRad="38100" dist="38100" dir="2700000" algn="tl">
                    <a:srgbClr val="000000">
                      <a:alpha val="43137"/>
                    </a:srgbClr>
                  </a:outerShdw>
                </a:effectLst>
                <a:latin typeface="Book Antiqua" panose="02040602050305030304" pitchFamily="18" charset="0"/>
              </a:rPr>
              <a:t> </a:t>
            </a:r>
            <a:r>
              <a:rPr lang="pl-PL" sz="13800" b="1" dirty="0" err="1" smtClean="0">
                <a:solidFill>
                  <a:schemeClr val="bg1"/>
                </a:solidFill>
                <a:effectLst>
                  <a:outerShdw blurRad="38100" dist="38100" dir="2700000" algn="tl">
                    <a:srgbClr val="000000">
                      <a:alpha val="43137"/>
                    </a:srgbClr>
                  </a:outerShdw>
                </a:effectLst>
                <a:latin typeface="Book Antiqua" panose="02040602050305030304" pitchFamily="18" charset="0"/>
              </a:rPr>
              <a:t>Christmas</a:t>
            </a:r>
            <a:r>
              <a:rPr lang="pl-PL" sz="13800" b="1" dirty="0" smtClean="0">
                <a:solidFill>
                  <a:schemeClr val="bg1"/>
                </a:solidFill>
                <a:effectLst>
                  <a:outerShdw blurRad="38100" dist="38100" dir="2700000" algn="tl">
                    <a:srgbClr val="000000">
                      <a:alpha val="43137"/>
                    </a:srgbClr>
                  </a:outerShdw>
                </a:effectLst>
                <a:latin typeface="Book Antiqua" panose="02040602050305030304" pitchFamily="18" charset="0"/>
              </a:rPr>
              <a:t> </a:t>
            </a:r>
            <a:r>
              <a:rPr lang="pl-PL" sz="13800" b="1" dirty="0" err="1" smtClean="0">
                <a:solidFill>
                  <a:schemeClr val="bg1"/>
                </a:solidFill>
                <a:effectLst>
                  <a:outerShdw blurRad="38100" dist="38100" dir="2700000" algn="tl">
                    <a:srgbClr val="000000">
                      <a:alpha val="43137"/>
                    </a:srgbClr>
                  </a:outerShdw>
                </a:effectLst>
                <a:latin typeface="Book Antiqua" panose="02040602050305030304" pitchFamily="18" charset="0"/>
              </a:rPr>
              <a:t>presents</a:t>
            </a:r>
            <a:r>
              <a:rPr lang="pl-PL" sz="13800" b="1" dirty="0" smtClean="0">
                <a:solidFill>
                  <a:schemeClr val="bg1"/>
                </a:solidFill>
                <a:effectLst>
                  <a:outerShdw blurRad="38100" dist="38100" dir="2700000" algn="tl">
                    <a:srgbClr val="000000">
                      <a:alpha val="43137"/>
                    </a:srgbClr>
                  </a:outerShdw>
                </a:effectLst>
                <a:latin typeface="Book Antiqua" panose="02040602050305030304" pitchFamily="18" charset="0"/>
              </a:rPr>
              <a:t> </a:t>
            </a:r>
            <a:endParaRPr lang="pl-PL" sz="138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5" name="Przycisk akcji: Wstecz lub Poprzedni 4">
            <a:hlinkClick r:id="" action="ppaction://hlinkshowjump?jump=previousslide" highlightClick="1"/>
          </p:cNvPr>
          <p:cNvSpPr/>
          <p:nvPr/>
        </p:nvSpPr>
        <p:spPr>
          <a:xfrm>
            <a:off x="9951762" y="5694310"/>
            <a:ext cx="928048" cy="928048"/>
          </a:xfrm>
          <a:prstGeom prst="actionButtonBackPreviou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xmlns="" val="302282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sp>
        <p:nvSpPr>
          <p:cNvPr id="5" name="Przycisk akcji: Wstecz lub Poprzedni 4">
            <a:hlinkClick r:id="" action="ppaction://hlinkshowjump?jump=previousslide" highlightClick="1"/>
          </p:cNvPr>
          <p:cNvSpPr/>
          <p:nvPr/>
        </p:nvSpPr>
        <p:spPr>
          <a:xfrm>
            <a:off x="9944100" y="5753100"/>
            <a:ext cx="939800" cy="952500"/>
          </a:xfrm>
          <a:prstGeom prst="actionButtonBackPreviou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solidFill>
            </a:endParaRPr>
          </a:p>
        </p:txBody>
      </p:sp>
      <p:sp>
        <p:nvSpPr>
          <p:cNvPr id="6" name="Przycisk akcji: Do przodu lub Następny 5">
            <a:hlinkClick r:id="" action="ppaction://hlinkshowjump?jump=nextslide" highlightClick="1"/>
          </p:cNvPr>
          <p:cNvSpPr/>
          <p:nvPr/>
        </p:nvSpPr>
        <p:spPr>
          <a:xfrm>
            <a:off x="10883900" y="5753100"/>
            <a:ext cx="914400" cy="952500"/>
          </a:xfrm>
          <a:prstGeom prst="actionButtonForwardNex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p:cNvSpPr txBox="1"/>
          <p:nvPr/>
        </p:nvSpPr>
        <p:spPr>
          <a:xfrm>
            <a:off x="1054100" y="762000"/>
            <a:ext cx="8915400" cy="3539430"/>
          </a:xfrm>
          <a:prstGeom prst="rect">
            <a:avLst/>
          </a:prstGeom>
          <a:noFill/>
        </p:spPr>
        <p:txBody>
          <a:bodyPr wrap="square" rtlCol="0">
            <a:spAutoFit/>
          </a:bodyPr>
          <a:lstStyle/>
          <a:p>
            <a:r>
              <a:rPr lang="en-US" sz="3200" b="1" dirty="0" smtClean="0">
                <a:solidFill>
                  <a:schemeClr val="bg1"/>
                </a:solidFill>
              </a:rPr>
              <a:t>In Poland the most important day of Christmas is … the day before Christmas ! The </a:t>
            </a:r>
            <a:r>
              <a:rPr lang="en-US" sz="3200" b="1" dirty="0" err="1" smtClean="0">
                <a:solidFill>
                  <a:schemeClr val="bg1"/>
                </a:solidFill>
              </a:rPr>
              <a:t>favourite</a:t>
            </a:r>
            <a:r>
              <a:rPr lang="en-US" sz="3200" b="1" dirty="0" smtClean="0">
                <a:solidFill>
                  <a:schemeClr val="bg1"/>
                </a:solidFill>
              </a:rPr>
              <a:t> day of everyone. Early in the morning we decorate the Christmas Tree (some people do it a couple of days earlier) and there are a lot of preparations in the kitchen until the first star appears in the sky…</a:t>
            </a:r>
          </a:p>
          <a:p>
            <a:r>
              <a:rPr lang="en-US" sz="3200" b="1" dirty="0" smtClean="0">
                <a:solidFill>
                  <a:schemeClr val="bg1"/>
                </a:solidFill>
              </a:rPr>
              <a:t> </a:t>
            </a:r>
            <a:endParaRPr lang="en-US" sz="3200" b="1" dirty="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6000" b="-16000"/>
          </a:stretch>
        </a:blipFill>
        <a:effectLst/>
      </p:bgPr>
    </p:bg>
    <p:spTree>
      <p:nvGrpSpPr>
        <p:cNvPr id="1" name=""/>
        <p:cNvGrpSpPr/>
        <p:nvPr/>
      </p:nvGrpSpPr>
      <p:grpSpPr>
        <a:xfrm>
          <a:off x="0" y="0"/>
          <a:ext cx="0" cy="0"/>
          <a:chOff x="0" y="0"/>
          <a:chExt cx="0" cy="0"/>
        </a:xfrm>
      </p:grpSpPr>
      <p:sp>
        <p:nvSpPr>
          <p:cNvPr id="2" name="Przycisk akcji: Wstecz lub Poprzedni 1">
            <a:hlinkClick r:id="" action="ppaction://hlinkshowjump?jump=previousslide" highlightClick="1"/>
          </p:cNvPr>
          <p:cNvSpPr/>
          <p:nvPr/>
        </p:nvSpPr>
        <p:spPr>
          <a:xfrm>
            <a:off x="9804400" y="5740400"/>
            <a:ext cx="1054100" cy="939800"/>
          </a:xfrm>
          <a:prstGeom prst="actionButtonBackPreviou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zycisk akcji: Do przodu lub Następny 2">
            <a:hlinkClick r:id="" action="ppaction://hlinkshowjump?jump=nextslide" highlightClick="1"/>
          </p:cNvPr>
          <p:cNvSpPr/>
          <p:nvPr/>
        </p:nvSpPr>
        <p:spPr>
          <a:xfrm>
            <a:off x="10858500" y="5740400"/>
            <a:ext cx="1054100" cy="939800"/>
          </a:xfrm>
          <a:prstGeom prst="actionButtonForwardNex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p:cNvSpPr/>
          <p:nvPr/>
        </p:nvSpPr>
        <p:spPr>
          <a:xfrm>
            <a:off x="1066800" y="259646"/>
            <a:ext cx="9817100" cy="5324535"/>
          </a:xfrm>
          <a:prstGeom prst="rect">
            <a:avLst/>
          </a:prstGeom>
        </p:spPr>
        <p:txBody>
          <a:bodyPr wrap="square">
            <a:spAutoFit/>
          </a:bodyPr>
          <a:lstStyle/>
          <a:p>
            <a:r>
              <a:rPr lang="en-US" sz="2000" b="1" dirty="0" smtClean="0">
                <a:solidFill>
                  <a:schemeClr val="bg1"/>
                </a:solidFill>
              </a:rPr>
              <a:t>Christmas Eve</a:t>
            </a:r>
          </a:p>
          <a:p>
            <a:r>
              <a:rPr lang="en-US" sz="2000" b="1" dirty="0" smtClean="0">
                <a:solidFill>
                  <a:schemeClr val="bg1"/>
                </a:solidFill>
              </a:rPr>
              <a:t> </a:t>
            </a:r>
          </a:p>
          <a:p>
            <a:r>
              <a:rPr lang="en-US" sz="2000" b="1" dirty="0" smtClean="0">
                <a:solidFill>
                  <a:schemeClr val="bg1"/>
                </a:solidFill>
              </a:rPr>
              <a:t>When the first star appears in the sky we start the Christmas Eve’s Dinner, which is the most important meal of the year. We start it with saying the prayer and reading the part of the Gospel, telling about the birth of Jesus Christ. Then we share the holy wafer with one </a:t>
            </a:r>
            <a:r>
              <a:rPr lang="en-US" sz="2000" b="1" dirty="0" smtClean="0">
                <a:solidFill>
                  <a:schemeClr val="bg1"/>
                </a:solidFill>
              </a:rPr>
              <a:t>another</a:t>
            </a:r>
            <a:r>
              <a:rPr lang="en-US" sz="2000" b="1" dirty="0" smtClean="0">
                <a:solidFill>
                  <a:schemeClr val="bg1"/>
                </a:solidFill>
              </a:rPr>
              <a:t>  and say best wishes. After that we start eating. In the meantime children look for and open Christmas presents hidden under the Christmas Tree.</a:t>
            </a:r>
          </a:p>
          <a:p>
            <a:r>
              <a:rPr lang="en-US" sz="2000" b="1" dirty="0" smtClean="0">
                <a:solidFill>
                  <a:schemeClr val="bg1"/>
                </a:solidFill>
              </a:rPr>
              <a:t> </a:t>
            </a:r>
          </a:p>
          <a:p>
            <a:r>
              <a:rPr lang="en-US" sz="2000" b="1" dirty="0" smtClean="0">
                <a:solidFill>
                  <a:schemeClr val="bg1"/>
                </a:solidFill>
              </a:rPr>
              <a:t>On this day we don’t eat any meat, so the Christmas Eve’s dishes consist of fish (mostly carp and herrings), mushrooms and cabbage. Traditionally there should be twelve dishes, which equals the number of </a:t>
            </a:r>
            <a:r>
              <a:rPr lang="en-US" sz="2000" b="1" dirty="0" err="1" smtClean="0">
                <a:solidFill>
                  <a:schemeClr val="bg1"/>
                </a:solidFill>
              </a:rPr>
              <a:t>Apostols</a:t>
            </a:r>
            <a:r>
              <a:rPr lang="en-US" sz="2000" b="1" dirty="0" smtClean="0">
                <a:solidFill>
                  <a:schemeClr val="bg1"/>
                </a:solidFill>
              </a:rPr>
              <a:t>, such as  red </a:t>
            </a:r>
            <a:r>
              <a:rPr lang="en-US" sz="2000" b="1" dirty="0" err="1" smtClean="0">
                <a:solidFill>
                  <a:schemeClr val="bg1"/>
                </a:solidFill>
              </a:rPr>
              <a:t>borsh</a:t>
            </a:r>
            <a:r>
              <a:rPr lang="en-US" sz="2000" b="1" dirty="0" smtClean="0">
                <a:solidFill>
                  <a:schemeClr val="bg1"/>
                </a:solidFill>
              </a:rPr>
              <a:t> and mushroom soup, dumplings with cabbage and mushrooms, noodles with poppy seed and delicacies, vegetable salads, fish and cakes. And you should try each of them.</a:t>
            </a:r>
          </a:p>
          <a:p>
            <a:r>
              <a:rPr lang="en-US" sz="2000" b="1" dirty="0" smtClean="0">
                <a:solidFill>
                  <a:schemeClr val="bg1"/>
                </a:solidFill>
              </a:rPr>
              <a:t>We always leave one empty seat for an unexpected guest, because </a:t>
            </a:r>
            <a:r>
              <a:rPr lang="en-US" sz="2000" b="1" dirty="0" smtClean="0">
                <a:solidFill>
                  <a:schemeClr val="bg1"/>
                </a:solidFill>
              </a:rPr>
              <a:t>n</a:t>
            </a:r>
            <a:r>
              <a:rPr lang="pl-PL" sz="2000" b="1" dirty="0" smtClean="0">
                <a:solidFill>
                  <a:schemeClr val="bg1"/>
                </a:solidFill>
              </a:rPr>
              <a:t>o </a:t>
            </a:r>
            <a:r>
              <a:rPr lang="en-US" sz="2000" b="1" dirty="0" smtClean="0">
                <a:solidFill>
                  <a:schemeClr val="bg1"/>
                </a:solidFill>
              </a:rPr>
              <a:t>one </a:t>
            </a:r>
            <a:r>
              <a:rPr lang="en-US" sz="2000" b="1" dirty="0" smtClean="0">
                <a:solidFill>
                  <a:schemeClr val="bg1"/>
                </a:solidFill>
              </a:rPr>
              <a:t>can be lonely in that evening. And we put some hay under a tablecloth, that reminds of the stable, where Jesus Christ was born. </a:t>
            </a:r>
          </a:p>
          <a:p>
            <a:r>
              <a:rPr lang="en-US" sz="2000" b="1" dirty="0" smtClean="0">
                <a:solidFill>
                  <a:schemeClr val="bg1"/>
                </a:solidFill>
              </a:rPr>
              <a:t>After the dinner we sing Christmas Carols.</a:t>
            </a:r>
            <a:endParaRPr lang="en-US" sz="2000" b="1" dirty="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160</Words>
  <Application>Microsoft Office PowerPoint</Application>
  <PresentationFormat>Niestandardowy</PresentationFormat>
  <Paragraphs>30</Paragraphs>
  <Slides>11</Slides>
  <Notes>1</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Motyw pakietu Office</vt:lpstr>
      <vt:lpstr>Polish Christmas</vt:lpstr>
      <vt:lpstr>Slajd 2</vt:lpstr>
      <vt:lpstr>Slajd 3</vt:lpstr>
      <vt:lpstr>Slajd 4</vt:lpstr>
      <vt:lpstr>Slajd 5</vt:lpstr>
      <vt:lpstr>Slajd 6</vt:lpstr>
      <vt:lpstr>Slajd 7</vt:lpstr>
      <vt:lpstr>Slajd 8</vt:lpstr>
      <vt:lpstr>Slajd 9</vt:lpstr>
      <vt:lpstr>Slajd 10</vt:lpstr>
      <vt:lpstr>Slajd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Polish Christmas</dc:title>
  <dc:creator>Wiktoria Raczkowska</dc:creator>
  <cp:lastModifiedBy>dzidek</cp:lastModifiedBy>
  <cp:revision>17</cp:revision>
  <dcterms:created xsi:type="dcterms:W3CDTF">2015-11-29T15:22:23Z</dcterms:created>
  <dcterms:modified xsi:type="dcterms:W3CDTF">2015-12-20T20:01:45Z</dcterms:modified>
</cp:coreProperties>
</file>