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5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E10B9-5DF1-46E0-B06B-F0E2A37BDA8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E10B9-5DF1-46E0-B06B-F0E2A37BDA89}"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5E10B9-5DF1-46E0-B06B-F0E2A37BDA89}"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E10B9-5DF1-46E0-B06B-F0E2A37BDA89}"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E10B9-5DF1-46E0-B06B-F0E2A37BDA8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E10B9-5DF1-46E0-B06B-F0E2A37BDA8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cstate="print">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E10B9-5DF1-46E0-B06B-F0E2A37BDA89}" type="datetimeFigureOut">
              <a:rPr lang="en-US" smtClean="0"/>
              <a:pPr/>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B842D-1611-49B1-9269-EDA1675B42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905000"/>
          </a:xfrm>
        </p:spPr>
        <p:txBody>
          <a:bodyPr>
            <a:normAutofit/>
          </a:bodyPr>
          <a:lstStyle/>
          <a:p>
            <a:r>
              <a:rPr lang="en-US" dirty="0" smtClean="0"/>
              <a:t/>
            </a:r>
            <a:br>
              <a:rPr lang="en-US" dirty="0" smtClean="0"/>
            </a:br>
            <a:endParaRPr lang="en-US" dirty="0"/>
          </a:p>
        </p:txBody>
      </p:sp>
      <p:sp>
        <p:nvSpPr>
          <p:cNvPr id="5123" name="Subtitle 2"/>
          <p:cNvSpPr>
            <a:spLocks noGrp="1"/>
          </p:cNvSpPr>
          <p:nvPr>
            <p:ph type="subTitle" idx="1"/>
          </p:nvPr>
        </p:nvSpPr>
        <p:spPr>
          <a:xfrm>
            <a:off x="1447800" y="3200400"/>
            <a:ext cx="7406640" cy="1752600"/>
          </a:xfrm>
        </p:spPr>
        <p:txBody>
          <a:bodyPr>
            <a:normAutofit/>
          </a:bodyPr>
          <a:lstStyle/>
          <a:p>
            <a:pPr marR="0"/>
            <a:endParaRPr lang="ro-RO" dirty="0" smtClean="0"/>
          </a:p>
          <a:p>
            <a:pPr marR="0"/>
            <a:r>
              <a:rPr lang="ro-RO" dirty="0" smtClean="0">
                <a:solidFill>
                  <a:schemeClr val="accent3">
                    <a:lumMod val="50000"/>
                  </a:schemeClr>
                </a:solidFill>
              </a:rPr>
              <a:t>COLEGIUL ECONOMIC BUZAU</a:t>
            </a:r>
          </a:p>
        </p:txBody>
      </p:sp>
      <p:pic>
        <p:nvPicPr>
          <p:cNvPr id="4" name="Picture 3" descr="logo erasmus.jpg"/>
          <p:cNvPicPr>
            <a:picLocks noChangeAspect="1"/>
          </p:cNvPicPr>
          <p:nvPr/>
        </p:nvPicPr>
        <p:blipFill>
          <a:blip r:embed="rId2" cstate="print"/>
          <a:stretch>
            <a:fillRect/>
          </a:stretch>
        </p:blipFill>
        <p:spPr>
          <a:xfrm>
            <a:off x="0" y="5229227"/>
            <a:ext cx="5715000" cy="1628775"/>
          </a:xfrm>
          <a:prstGeom prst="rect">
            <a:avLst/>
          </a:prstGeom>
        </p:spPr>
      </p:pic>
      <p:pic>
        <p:nvPicPr>
          <p:cNvPr id="6" name="Picture 1"/>
          <p:cNvPicPr preferRelativeResize="0">
            <a:picLocks noChangeArrowheads="1"/>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pic>
        <p:nvPicPr>
          <p:cNvPr id="7" name="Picture 6" descr="spania.jpg"/>
          <p:cNvPicPr>
            <a:picLocks noChangeAspect="1"/>
          </p:cNvPicPr>
          <p:nvPr/>
        </p:nvPicPr>
        <p:blipFill>
          <a:blip r:embed="rId4" cstate="print"/>
          <a:stretch>
            <a:fillRect/>
          </a:stretch>
        </p:blipFill>
        <p:spPr>
          <a:xfrm>
            <a:off x="0" y="1"/>
            <a:ext cx="1524000" cy="625929"/>
          </a:xfrm>
          <a:prstGeom prst="rect">
            <a:avLst/>
          </a:prstGeom>
        </p:spPr>
      </p:pic>
      <p:pic>
        <p:nvPicPr>
          <p:cNvPr id="1026" name="Image 4"/>
          <p:cNvPicPr>
            <a:picLocks noChangeAspect="1" noChangeArrowheads="1"/>
          </p:cNvPicPr>
          <p:nvPr/>
        </p:nvPicPr>
        <p:blipFill>
          <a:blip r:embed="rId5" cstate="print"/>
          <a:srcRect/>
          <a:stretch>
            <a:fillRect/>
          </a:stretch>
        </p:blipFill>
        <p:spPr bwMode="auto">
          <a:xfrm>
            <a:off x="2497002" y="0"/>
            <a:ext cx="1246323" cy="762000"/>
          </a:xfrm>
          <a:prstGeom prst="rect">
            <a:avLst/>
          </a:prstGeom>
          <a:noFill/>
          <a:ln w="9525">
            <a:noFill/>
            <a:miter lim="800000"/>
            <a:headEnd/>
            <a:tailEnd/>
          </a:ln>
        </p:spPr>
      </p:pic>
      <p:pic>
        <p:nvPicPr>
          <p:cNvPr id="1027" name="Grafik 1"/>
          <p:cNvPicPr>
            <a:picLocks noChangeAspect="1" noChangeArrowheads="1"/>
          </p:cNvPicPr>
          <p:nvPr/>
        </p:nvPicPr>
        <p:blipFill>
          <a:blip r:embed="rId6" cstate="print"/>
          <a:srcRect/>
          <a:stretch>
            <a:fillRect/>
          </a:stretch>
        </p:blipFill>
        <p:spPr bwMode="auto">
          <a:xfrm>
            <a:off x="4038600" y="0"/>
            <a:ext cx="3389313" cy="744038"/>
          </a:xfrm>
          <a:prstGeom prst="rect">
            <a:avLst/>
          </a:prstGeom>
          <a:noFill/>
          <a:ln w="9525">
            <a:noFill/>
            <a:miter lim="800000"/>
            <a:headEnd/>
            <a:tailEnd/>
          </a:ln>
        </p:spPr>
      </p:pic>
      <p:sp>
        <p:nvSpPr>
          <p:cNvPr id="12" name="TextBox 11"/>
          <p:cNvSpPr txBox="1"/>
          <p:nvPr/>
        </p:nvSpPr>
        <p:spPr>
          <a:xfrm>
            <a:off x="1066800" y="1752600"/>
            <a:ext cx="6934200" cy="769441"/>
          </a:xfrm>
          <a:prstGeom prst="rect">
            <a:avLst/>
          </a:prstGeom>
          <a:noFill/>
        </p:spPr>
        <p:txBody>
          <a:bodyPr wrap="square" rtlCol="0">
            <a:spAutoFit/>
          </a:bodyPr>
          <a:lstStyle/>
          <a:p>
            <a:r>
              <a:rPr lang="ro-RO" sz="4400" b="1" dirty="0" smtClean="0">
                <a:solidFill>
                  <a:schemeClr val="accent3">
                    <a:lumMod val="50000"/>
                  </a:schemeClr>
                </a:solidFill>
                <a:latin typeface="Bodoni MT Black" pitchFamily="18" charset="0"/>
              </a:rPr>
              <a:t>FOOD IN OUR LIVES</a:t>
            </a:r>
            <a:endParaRPr lang="en-US" sz="4400" b="1" dirty="0">
              <a:solidFill>
                <a:schemeClr val="accent3">
                  <a:lumMod val="50000"/>
                </a:schemeClr>
              </a:solidFill>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891" y="193964"/>
            <a:ext cx="7128568"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4863" y="3352800"/>
            <a:ext cx="7948355"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7873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0"/>
            <a:ext cx="8861459"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smtClean="0">
                <a:ln w="50800"/>
                <a:solidFill>
                  <a:srgbClr val="FF0000"/>
                </a:solidFill>
              </a:rPr>
              <a:t>Thank you for your attention</a:t>
            </a:r>
            <a:r>
              <a:rPr lang="en-US" sz="5400" b="1" dirty="0" smtClean="0">
                <a:ln w="50800"/>
                <a:solidFill>
                  <a:schemeClr val="bg1">
                    <a:shade val="50000"/>
                  </a:schemeClr>
                </a:solidFill>
              </a:rPr>
              <a:t>! </a:t>
            </a:r>
            <a:endParaRPr lang="en-US" sz="5400" b="1" cap="none" spc="0" dirty="0">
              <a:ln w="50800"/>
              <a:solidFill>
                <a:schemeClr val="bg1">
                  <a:shade val="50000"/>
                </a:schemeClr>
              </a:solidFill>
              <a:effectLst/>
            </a:endParaRPr>
          </a:p>
        </p:txBody>
      </p:sp>
      <p:sp>
        <p:nvSpPr>
          <p:cNvPr id="6" name="Rectangle 5"/>
          <p:cNvSpPr/>
          <p:nvPr/>
        </p:nvSpPr>
        <p:spPr>
          <a:xfrm>
            <a:off x="2286000" y="2969797"/>
            <a:ext cx="4104370" cy="2646878"/>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spc="150" dirty="0">
                <a:ln w="11430"/>
                <a:solidFill>
                  <a:srgbClr val="F8F8F8"/>
                </a:solidFill>
                <a:effectLst>
                  <a:outerShdw blurRad="25400" algn="tl" rotWithShape="0">
                    <a:srgbClr val="000000">
                      <a:alpha val="43000"/>
                    </a:srgbClr>
                  </a:outerShdw>
                </a:effectLst>
              </a:rPr>
              <a:t> </a:t>
            </a:r>
            <a:r>
              <a:rPr lang="en-US" sz="2800" b="1" spc="150" dirty="0" smtClean="0">
                <a:ln w="11430"/>
                <a:solidFill>
                  <a:srgbClr val="FF0000"/>
                </a:solidFill>
                <a:effectLst>
                  <a:outerShdw blurRad="25400" algn="tl" rotWithShape="0">
                    <a:srgbClr val="000000">
                      <a:alpha val="43000"/>
                    </a:srgbClr>
                  </a:outerShdw>
                </a:effectLst>
              </a:rPr>
              <a:t>Questionnaire made by </a:t>
            </a:r>
            <a:r>
              <a:rPr lang="ro-RO" sz="2800" b="1" spc="150" dirty="0" smtClean="0">
                <a:ln w="11430"/>
                <a:solidFill>
                  <a:srgbClr val="FF0000"/>
                </a:solidFill>
                <a:effectLst>
                  <a:outerShdw blurRad="25400" algn="tl" rotWithShape="0">
                    <a:srgbClr val="000000">
                      <a:alpha val="43000"/>
                    </a:srgbClr>
                  </a:outerShdw>
                </a:effectLst>
              </a:rPr>
              <a:t>PHd</a:t>
            </a:r>
            <a:r>
              <a:rPr lang="en-US" sz="2800" b="1" spc="150" dirty="0" smtClean="0">
                <a:ln w="11430"/>
                <a:solidFill>
                  <a:srgbClr val="FF0000"/>
                </a:solidFill>
                <a:effectLst>
                  <a:outerShdw blurRad="25400" algn="tl" rotWithShape="0">
                    <a:srgbClr val="000000">
                      <a:alpha val="43000"/>
                    </a:srgbClr>
                  </a:outerShdw>
                </a:effectLst>
              </a:rPr>
              <a:t> </a:t>
            </a:r>
            <a:r>
              <a:rPr lang="en-US" sz="2800" b="1" spc="150" dirty="0" smtClean="0">
                <a:ln w="11430"/>
                <a:solidFill>
                  <a:srgbClr val="FF0000"/>
                </a:solidFill>
                <a:effectLst>
                  <a:outerShdw blurRad="25400" algn="tl" rotWithShape="0">
                    <a:srgbClr val="000000">
                      <a:alpha val="43000"/>
                    </a:srgbClr>
                  </a:outerShdw>
                </a:effectLst>
              </a:rPr>
              <a:t>Adina Enus and Presentation by Pascu Maria-Andreea and</a:t>
            </a:r>
            <a:r>
              <a:rPr lang="en-US" sz="2800" b="1" spc="150" dirty="0" smtClean="0">
                <a:ln w="11430"/>
                <a:solidFill>
                  <a:srgbClr val="F8F8F8"/>
                </a:solidFill>
                <a:effectLst>
                  <a:outerShdw blurRad="25400" algn="tl" rotWithShape="0">
                    <a:srgbClr val="000000">
                      <a:alpha val="43000"/>
                    </a:srgbClr>
                  </a:outerShdw>
                </a:effectLst>
              </a:rPr>
              <a:t>  </a:t>
            </a:r>
            <a:r>
              <a:rPr lang="ro-RO" sz="2800" b="1" spc="150" dirty="0" smtClean="0">
                <a:ln w="11430"/>
                <a:solidFill>
                  <a:srgbClr val="FF0000"/>
                </a:solidFill>
                <a:effectLst>
                  <a:outerShdw blurRad="25400" algn="tl" rotWithShape="0">
                    <a:srgbClr val="000000">
                      <a:alpha val="43000"/>
                    </a:srgbClr>
                  </a:outerShdw>
                </a:effectLst>
              </a:rPr>
              <a:t>Serban Andrei</a:t>
            </a:r>
            <a:r>
              <a:rPr lang="en-US" sz="2800" b="1" spc="150" dirty="0" smtClean="0">
                <a:ln w="11430"/>
                <a:solidFill>
                  <a:srgbClr val="FF0000"/>
                </a:solidFill>
                <a:effectLst>
                  <a:outerShdw blurRad="25400" algn="tl" rotWithShape="0">
                    <a:srgbClr val="000000">
                      <a:alpha val="43000"/>
                    </a:srgbClr>
                  </a:outerShdw>
                </a:effectLst>
              </a:rPr>
              <a:t> </a:t>
            </a:r>
            <a:endParaRPr lang="en-US" sz="2800" b="1" cap="none" spc="150" dirty="0">
              <a:ln w="11430"/>
              <a:solidFill>
                <a:srgbClr val="FF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xmlns="" val="3274068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logo erasmus.jpg"/>
          <p:cNvPicPr>
            <a:picLocks noChangeAspect="1"/>
          </p:cNvPicPr>
          <p:nvPr/>
        </p:nvPicPr>
        <p:blipFill>
          <a:blip r:embed="rId2" cstate="print"/>
          <a:srcRect/>
          <a:stretch>
            <a:fillRect/>
          </a:stretch>
        </p:blipFill>
        <p:spPr bwMode="auto">
          <a:xfrm>
            <a:off x="561975" y="1981200"/>
            <a:ext cx="7937500" cy="2262188"/>
          </a:xfrm>
          <a:prstGeom prst="rect">
            <a:avLst/>
          </a:prstGeom>
          <a:noFill/>
          <a:ln w="9525">
            <a:noFill/>
            <a:miter lim="800000"/>
            <a:headEnd/>
            <a:tailEnd/>
          </a:ln>
        </p:spPr>
      </p:pic>
      <p:sp>
        <p:nvSpPr>
          <p:cNvPr id="3" name="Rectangle 2"/>
          <p:cNvSpPr/>
          <p:nvPr/>
        </p:nvSpPr>
        <p:spPr>
          <a:xfrm>
            <a:off x="457200" y="4495800"/>
            <a:ext cx="8229600" cy="1200329"/>
          </a:xfrm>
          <a:prstGeom prst="rect">
            <a:avLst/>
          </a:prstGeom>
        </p:spPr>
        <p:txBody>
          <a:bodyPr wrap="square">
            <a:spAutoFit/>
          </a:bodyPr>
          <a:lstStyle/>
          <a:p>
            <a:r>
              <a:rPr lang="en-US" dirty="0" smtClean="0"/>
              <a:t>‘This project is financed with support from the European Commission. This material only reflects the views of the authors, and the Commission cannot be held responsible for  any use which may be made of the information contained therein.’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95400"/>
            <a:ext cx="7543800" cy="3352800"/>
          </a:xfrm>
        </p:spPr>
        <p:txBody>
          <a:bodyPr>
            <a:normAutofit/>
          </a:bodyPr>
          <a:lstStyle/>
          <a:p>
            <a:r>
              <a:rPr lang="ro-RO" dirty="0" smtClean="0"/>
              <a:t>FOOD AND ECONOMY</a:t>
            </a:r>
            <a:br>
              <a:rPr lang="ro-RO" dirty="0" smtClean="0"/>
            </a:br>
            <a:r>
              <a:rPr lang="ro-RO" dirty="0" smtClean="0"/>
              <a:t>RESEARCH</a:t>
            </a:r>
            <a:r>
              <a:rPr lang="en-US" dirty="0"/>
              <a:t/>
            </a:r>
            <a:br>
              <a:rPr lang="en-US" dirty="0"/>
            </a:br>
            <a:endParaRPr lang="en-US" dirty="0"/>
          </a:p>
        </p:txBody>
      </p:sp>
    </p:spTree>
    <p:extLst>
      <p:ext uri="{BB962C8B-B14F-4D97-AF65-F5344CB8AC3E}">
        <p14:creationId xmlns:p14="http://schemas.microsoft.com/office/powerpoint/2010/main" xmlns="" val="311388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125113" cy="924475"/>
          </a:xfrm>
        </p:spPr>
        <p:txBody>
          <a:bodyPr>
            <a:normAutofit fontScale="90000"/>
          </a:bodyPr>
          <a:lstStyle/>
          <a:p>
            <a:r>
              <a:rPr lang="en-US" sz="2800" dirty="0"/>
              <a:t>SOMETHING ABOUT STUDENTS WHO ANSWERED TO THIS </a:t>
            </a:r>
            <a:r>
              <a:rPr lang="en-US" sz="2800" dirty="0" smtClean="0"/>
              <a:t>QUESTIONNAIRE </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35" y="1143000"/>
            <a:ext cx="5749636"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7" y="4571999"/>
            <a:ext cx="6165273" cy="2286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9563" y="2819400"/>
            <a:ext cx="6054437"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7069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6927"/>
            <a:ext cx="7125113" cy="924475"/>
          </a:xfrm>
        </p:spPr>
        <p:txBody>
          <a:bodyPr>
            <a:normAutofit fontScale="90000"/>
          </a:bodyPr>
          <a:lstStyle/>
          <a:p>
            <a:r>
              <a:rPr lang="en-US" sz="2800" dirty="0"/>
              <a:t>The distributions of the students’ answers to each of the 14 items are</a:t>
            </a:r>
            <a:r>
              <a:rPr lang="en-US" dirty="0"/>
              <a:t>:</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418" y="1066799"/>
            <a:ext cx="6761018" cy="2679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2942" y="3746721"/>
            <a:ext cx="7333349" cy="2958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349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1000"/>
            <a:ext cx="8077200" cy="3041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3657600"/>
            <a:ext cx="8170133" cy="3102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223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8148165"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3429000"/>
            <a:ext cx="8127084" cy="301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022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
            <a:ext cx="7554763" cy="2776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5832" y="3124200"/>
            <a:ext cx="7968168"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061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36" y="152400"/>
            <a:ext cx="7823902"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265" y="3581400"/>
            <a:ext cx="8492736" cy="3179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800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76200"/>
            <a:ext cx="7543800" cy="2787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400169"/>
            <a:ext cx="8295758" cy="31387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9971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96</Words>
  <Application>Microsoft Office PowerPoint</Application>
  <PresentationFormat>On-screen Show (4:3)</PresentationFormat>
  <Paragraphs>10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vt:lpstr>
      <vt:lpstr>FOOD AND ECONOMY RESEARCH </vt:lpstr>
      <vt:lpstr>SOMETHING ABOUT STUDENTS WHO ANSWERED TO THIS QUESTIONNAIRE </vt:lpstr>
      <vt:lpstr>The distributions of the students’ answers to each of the 14 items are:</vt:lpstr>
      <vt:lpstr>Slide 5</vt:lpstr>
      <vt:lpstr>Slide 6</vt:lpstr>
      <vt:lpstr>Slide 7</vt:lpstr>
      <vt:lpstr>Slide 8</vt:lpstr>
      <vt:lpstr>Slide 9</vt:lpstr>
      <vt:lpstr>Slide 10</vt:lpstr>
      <vt:lpstr>Slide 11</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catalina postovei</dc:creator>
  <cp:lastModifiedBy>catalina postovei</cp:lastModifiedBy>
  <cp:revision>5</cp:revision>
  <dcterms:created xsi:type="dcterms:W3CDTF">2018-12-05T15:18:47Z</dcterms:created>
  <dcterms:modified xsi:type="dcterms:W3CDTF">2019-11-03T12:30:52Z</dcterms:modified>
</cp:coreProperties>
</file>