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3" r:id="rId7"/>
    <p:sldId id="265" r:id="rId8"/>
    <p:sldId id="264" r:id="rId9"/>
    <p:sldId id="266" r:id="rId10"/>
    <p:sldId id="267" r:id="rId11"/>
    <p:sldId id="270" r:id="rId12"/>
    <p:sldId id="271" r:id="rId13"/>
    <p:sldId id="268" r:id="rId14"/>
    <p:sldId id="272" r:id="rId15"/>
    <p:sldId id="273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74" r:id="rId3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7849" autoAdjust="0"/>
  </p:normalViewPr>
  <p:slideViewPr>
    <p:cSldViewPr>
      <p:cViewPr varScale="1">
        <p:scale>
          <a:sx n="68" d="100"/>
          <a:sy n="68" d="100"/>
        </p:scale>
        <p:origin x="-13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14.04.2017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14.04.2017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14.04.2017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14.04.2017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14.04.2017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14.04.2017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14.04.2017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539552" y="177281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tx2"/>
                </a:solidFill>
              </a:rPr>
              <a:t/>
            </a:r>
            <a:br>
              <a:rPr lang="tr-TR" dirty="0" smtClean="0">
                <a:solidFill>
                  <a:schemeClr val="tx2"/>
                </a:solidFill>
              </a:rPr>
            </a:br>
            <a:r>
              <a:rPr lang="tr-TR" dirty="0" smtClean="0">
                <a:solidFill>
                  <a:srgbClr val="FF0000"/>
                </a:solidFill>
              </a:rPr>
              <a:t>DIARIES / TURKEY</a:t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tr-TR" dirty="0" smtClean="0">
                <a:solidFill>
                  <a:srgbClr val="FF0000"/>
                </a:solidFill>
              </a:rPr>
              <a:t>PART 1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5" name="4 Resim" descr="logo_erasmus_ece4e16e9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620688"/>
            <a:ext cx="3419872" cy="836711"/>
          </a:xfrm>
          <a:prstGeom prst="rect">
            <a:avLst/>
          </a:prstGeom>
        </p:spPr>
      </p:pic>
      <p:pic>
        <p:nvPicPr>
          <p:cNvPr id="6" name="5 Resim" descr="FRAN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-1"/>
            <a:ext cx="2915816" cy="2025357"/>
          </a:xfrm>
          <a:prstGeom prst="rect">
            <a:avLst/>
          </a:prstGeom>
        </p:spPr>
      </p:pic>
      <p:pic>
        <p:nvPicPr>
          <p:cNvPr id="7" name="6 Resim" descr="shared-by-midnight7-03-14-2012-UOCDhC-clipar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4005064"/>
            <a:ext cx="2172093" cy="2432418"/>
          </a:xfrm>
          <a:prstGeom prst="rect">
            <a:avLst/>
          </a:prstGeom>
        </p:spPr>
      </p:pic>
      <p:sp>
        <p:nvSpPr>
          <p:cNvPr id="3074" name="AutoShape 2" descr="diary child clipart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9" name="8 Resim" descr="indi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3861048"/>
            <a:ext cx="2913881" cy="22919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467544" y="1268760"/>
            <a:ext cx="77988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rgbClr val="FF0000"/>
                </a:solidFill>
              </a:rPr>
              <a:t>OBSERVATION REASON:</a:t>
            </a:r>
          </a:p>
          <a:p>
            <a:pPr algn="ctr"/>
            <a:endParaRPr lang="tr-TR" sz="2800" dirty="0" smtClean="0"/>
          </a:p>
          <a:p>
            <a:pPr algn="ctr"/>
            <a:r>
              <a:rPr lang="tr-TR" sz="2800" dirty="0" smtClean="0"/>
              <a:t>He </a:t>
            </a:r>
            <a:r>
              <a:rPr lang="tr-TR" sz="2800" dirty="0" err="1" smtClean="0"/>
              <a:t>wants</a:t>
            </a:r>
            <a:r>
              <a:rPr lang="tr-TR" sz="2800" dirty="0" smtClean="0"/>
              <a:t> </a:t>
            </a:r>
            <a:r>
              <a:rPr lang="tr-TR" sz="2800" dirty="0" err="1" smtClean="0"/>
              <a:t>to</a:t>
            </a:r>
            <a:r>
              <a:rPr lang="tr-TR" sz="2800" dirty="0" smtClean="0"/>
              <a:t> </a:t>
            </a:r>
            <a:r>
              <a:rPr lang="tr-TR" sz="2800" dirty="0" err="1" smtClean="0"/>
              <a:t>take</a:t>
            </a:r>
            <a:r>
              <a:rPr lang="tr-TR" sz="2800" dirty="0" smtClean="0"/>
              <a:t> </a:t>
            </a:r>
            <a:r>
              <a:rPr lang="tr-TR" sz="2800" dirty="0" err="1" smtClean="0"/>
              <a:t>part</a:t>
            </a:r>
            <a:r>
              <a:rPr lang="tr-TR" sz="2800" dirty="0" smtClean="0"/>
              <a:t> in </a:t>
            </a:r>
            <a:r>
              <a:rPr lang="tr-TR" sz="2800" dirty="0" err="1" smtClean="0"/>
              <a:t>all</a:t>
            </a:r>
            <a:r>
              <a:rPr lang="tr-TR" sz="2800" dirty="0" smtClean="0"/>
              <a:t> </a:t>
            </a:r>
            <a:r>
              <a:rPr lang="tr-TR" sz="2800" dirty="0" err="1" smtClean="0"/>
              <a:t>activities</a:t>
            </a:r>
            <a:r>
              <a:rPr lang="tr-TR" sz="2800" dirty="0" smtClean="0"/>
              <a:t> </a:t>
            </a:r>
            <a:r>
              <a:rPr lang="tr-TR" sz="2800" dirty="0" err="1" smtClean="0"/>
              <a:t>and</a:t>
            </a:r>
            <a:r>
              <a:rPr lang="tr-TR" sz="2800" dirty="0" smtClean="0"/>
              <a:t> he is </a:t>
            </a:r>
            <a:r>
              <a:rPr lang="tr-TR" sz="2800" dirty="0" err="1" smtClean="0"/>
              <a:t>having</a:t>
            </a:r>
            <a:r>
              <a:rPr lang="tr-TR" sz="2800" dirty="0" smtClean="0"/>
              <a:t> </a:t>
            </a:r>
            <a:r>
              <a:rPr lang="tr-TR" sz="2800" dirty="0" err="1" smtClean="0"/>
              <a:t>fun</a:t>
            </a:r>
            <a:r>
              <a:rPr lang="tr-TR" sz="2800" dirty="0" smtClean="0"/>
              <a:t>.</a:t>
            </a:r>
          </a:p>
          <a:p>
            <a:pPr algn="ctr"/>
            <a:r>
              <a:rPr lang="tr-TR" sz="2800" dirty="0" smtClean="0"/>
              <a:t> </a:t>
            </a:r>
          </a:p>
          <a:p>
            <a:pPr algn="ctr"/>
            <a:r>
              <a:rPr lang="tr-TR" sz="2800" dirty="0" smtClean="0">
                <a:solidFill>
                  <a:srgbClr val="FF0000"/>
                </a:solidFill>
              </a:rPr>
              <a:t>COMMENTS AND SUGGESTION</a:t>
            </a:r>
            <a:r>
              <a:rPr lang="tr-TR" sz="2800" dirty="0" smtClean="0"/>
              <a:t>:</a:t>
            </a:r>
          </a:p>
          <a:p>
            <a:pPr algn="ctr"/>
            <a:endParaRPr lang="tr-TR" sz="2800" dirty="0" smtClean="0"/>
          </a:p>
          <a:p>
            <a:pPr algn="ctr"/>
            <a:r>
              <a:rPr lang="tr-TR" sz="2800" dirty="0" err="1" smtClean="0"/>
              <a:t>Activies</a:t>
            </a:r>
            <a:r>
              <a:rPr lang="tr-TR" sz="2800" dirty="0" smtClean="0"/>
              <a:t> </a:t>
            </a:r>
            <a:r>
              <a:rPr lang="tr-TR" sz="2800" dirty="0" err="1" smtClean="0"/>
              <a:t>that</a:t>
            </a:r>
            <a:r>
              <a:rPr lang="tr-TR" sz="2800" dirty="0" smtClean="0"/>
              <a:t> </a:t>
            </a:r>
            <a:r>
              <a:rPr lang="tr-TR" sz="2800" dirty="0" err="1" smtClean="0"/>
              <a:t>are</a:t>
            </a:r>
            <a:r>
              <a:rPr lang="tr-TR" sz="2800" dirty="0" smtClean="0"/>
              <a:t> </a:t>
            </a:r>
            <a:r>
              <a:rPr lang="tr-TR" sz="2800" dirty="0" err="1" smtClean="0"/>
              <a:t>made</a:t>
            </a:r>
            <a:r>
              <a:rPr lang="tr-TR" sz="2800" dirty="0" smtClean="0"/>
              <a:t> in </a:t>
            </a:r>
            <a:r>
              <a:rPr lang="tr-TR" sz="2800" dirty="0" err="1" smtClean="0"/>
              <a:t>groups</a:t>
            </a:r>
            <a:r>
              <a:rPr lang="tr-TR" sz="2800" dirty="0" smtClean="0"/>
              <a:t> </a:t>
            </a:r>
            <a:r>
              <a:rPr lang="tr-TR" sz="2800" dirty="0" err="1" smtClean="0"/>
              <a:t>affect</a:t>
            </a:r>
            <a:r>
              <a:rPr lang="tr-TR" sz="2800" dirty="0" smtClean="0"/>
              <a:t> </a:t>
            </a:r>
            <a:r>
              <a:rPr lang="tr-TR" sz="2800" dirty="0" smtClean="0"/>
              <a:t>F.</a:t>
            </a:r>
            <a:r>
              <a:rPr lang="tr-TR" sz="2800" dirty="0" err="1" smtClean="0"/>
              <a:t>A's</a:t>
            </a:r>
            <a:r>
              <a:rPr lang="tr-TR" sz="2800" dirty="0" smtClean="0"/>
              <a:t> </a:t>
            </a:r>
            <a:r>
              <a:rPr lang="tr-TR" sz="2800" dirty="0" smtClean="0"/>
              <a:t>self-</a:t>
            </a:r>
            <a:r>
              <a:rPr lang="tr-TR" sz="2800" dirty="0" err="1" smtClean="0"/>
              <a:t>confidence</a:t>
            </a:r>
            <a:r>
              <a:rPr lang="tr-TR" sz="2800" dirty="0" smtClean="0"/>
              <a:t> </a:t>
            </a:r>
            <a:r>
              <a:rPr lang="tr-TR" sz="2800" dirty="0" err="1" smtClean="0"/>
              <a:t>positively</a:t>
            </a:r>
            <a:endParaRPr lang="tr-T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699792" y="692696"/>
            <a:ext cx="3108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zh-CN" b="1" u="sng" dirty="0" smtClean="0">
                <a:solidFill>
                  <a:schemeClr val="tx2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PERIOD(MONTH):MARCH</a:t>
            </a:r>
            <a:endParaRPr lang="tr-TR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188640"/>
            <a:ext cx="36971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tr-TR" altLang="zh-CN" sz="20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SimSun" pitchFamily="2" charset="-122"/>
                <a:cs typeface="Times New Roman" pitchFamily="18" charset="0"/>
              </a:rPr>
              <a:t>ACTIVITIES:</a:t>
            </a:r>
            <a:r>
              <a:rPr lang="tr-TR" sz="2000" dirty="0" smtClean="0">
                <a:solidFill>
                  <a:srgbClr val="FF0000"/>
                </a:solidFill>
              </a:rPr>
              <a:t> FREE TIME ACTIVITIES</a:t>
            </a:r>
            <a:endParaRPr kumimoji="0" lang="tr-TR" altLang="zh-CN" sz="20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251520" y="4797152"/>
            <a:ext cx="86409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solidFill>
                  <a:srgbClr val="FF0000"/>
                </a:solidFill>
              </a:rPr>
              <a:t>DETAILS</a:t>
            </a:r>
          </a:p>
          <a:p>
            <a:pPr algn="ctr"/>
            <a:r>
              <a:rPr lang="tr-TR" dirty="0" smtClean="0"/>
              <a:t>He </a:t>
            </a:r>
            <a:r>
              <a:rPr lang="tr-TR" dirty="0" err="1" smtClean="0"/>
              <a:t>attend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games</a:t>
            </a:r>
            <a:r>
              <a:rPr lang="tr-TR" dirty="0" smtClean="0"/>
              <a:t> </a:t>
            </a:r>
            <a:r>
              <a:rPr lang="tr-TR" dirty="0" err="1" smtClean="0"/>
              <a:t>more</a:t>
            </a:r>
            <a:r>
              <a:rPr lang="tr-TR" dirty="0" smtClean="0"/>
              <a:t> </a:t>
            </a:r>
            <a:r>
              <a:rPr lang="tr-TR" dirty="0" err="1" smtClean="0"/>
              <a:t>actively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he </a:t>
            </a:r>
            <a:r>
              <a:rPr lang="tr-TR" dirty="0" err="1" smtClean="0"/>
              <a:t>likes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share</a:t>
            </a:r>
            <a:r>
              <a:rPr lang="tr-TR" dirty="0" smtClean="0"/>
              <a:t> </a:t>
            </a:r>
            <a:r>
              <a:rPr lang="tr-TR" dirty="0" err="1" smtClean="0"/>
              <a:t>toys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his </a:t>
            </a:r>
            <a:r>
              <a:rPr lang="tr-TR" dirty="0" err="1" smtClean="0"/>
              <a:t>friends</a:t>
            </a:r>
            <a:endParaRPr lang="tr-TR" dirty="0"/>
          </a:p>
        </p:txBody>
      </p:sp>
      <p:pic>
        <p:nvPicPr>
          <p:cNvPr id="8" name="7 Resim" descr="C:\Users\ALİME\AppData\Local\Microsoft\Windows\Temporary Internet Files\Content.Word\20170315_1448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340768"/>
            <a:ext cx="640871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467544" y="1268760"/>
            <a:ext cx="77988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rgbClr val="FF0000"/>
                </a:solidFill>
              </a:rPr>
              <a:t>OBSERVATION REASON:</a:t>
            </a:r>
          </a:p>
          <a:p>
            <a:pPr algn="ctr"/>
            <a:endParaRPr lang="tr-TR" sz="2800" dirty="0" smtClean="0"/>
          </a:p>
          <a:p>
            <a:pPr algn="ctr"/>
            <a:r>
              <a:rPr lang="tr-TR" sz="2800" dirty="0" smtClean="0"/>
              <a:t>He </a:t>
            </a:r>
            <a:r>
              <a:rPr lang="tr-TR" sz="2800" dirty="0" err="1" smtClean="0"/>
              <a:t>likes</a:t>
            </a:r>
            <a:r>
              <a:rPr lang="tr-TR" sz="2800" dirty="0" smtClean="0"/>
              <a:t> </a:t>
            </a:r>
            <a:r>
              <a:rPr lang="tr-TR" sz="2800" dirty="0" err="1" smtClean="0"/>
              <a:t>to</a:t>
            </a:r>
            <a:r>
              <a:rPr lang="tr-TR" sz="2800" dirty="0" smtClean="0"/>
              <a:t> </a:t>
            </a:r>
            <a:r>
              <a:rPr lang="tr-TR" sz="2800" dirty="0" err="1" smtClean="0"/>
              <a:t>involve</a:t>
            </a:r>
            <a:r>
              <a:rPr lang="tr-TR" sz="2800" dirty="0" smtClean="0"/>
              <a:t> </a:t>
            </a:r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dirty="0" err="1" smtClean="0"/>
              <a:t>games</a:t>
            </a:r>
            <a:r>
              <a:rPr lang="tr-TR" sz="2800" dirty="0" smtClean="0"/>
              <a:t> </a:t>
            </a:r>
            <a:r>
              <a:rPr lang="tr-TR" sz="2800" dirty="0" err="1" smtClean="0"/>
              <a:t>actively</a:t>
            </a:r>
            <a:r>
              <a:rPr lang="tr-TR" sz="2800" dirty="0" smtClean="0"/>
              <a:t> </a:t>
            </a:r>
            <a:r>
              <a:rPr lang="tr-TR" sz="2800" dirty="0" err="1" smtClean="0"/>
              <a:t>and</a:t>
            </a:r>
            <a:r>
              <a:rPr lang="tr-TR" sz="2800" dirty="0" smtClean="0"/>
              <a:t> he </a:t>
            </a:r>
            <a:r>
              <a:rPr lang="tr-TR" sz="2800" dirty="0" err="1" smtClean="0"/>
              <a:t>gets</a:t>
            </a:r>
            <a:r>
              <a:rPr lang="tr-TR" sz="2800" dirty="0" smtClean="0"/>
              <a:t> </a:t>
            </a:r>
            <a:r>
              <a:rPr lang="tr-TR" sz="2800" dirty="0" err="1" smtClean="0"/>
              <a:t>fun</a:t>
            </a:r>
            <a:endParaRPr lang="tr-TR" sz="2800" dirty="0" smtClean="0"/>
          </a:p>
          <a:p>
            <a:pPr algn="ctr"/>
            <a:r>
              <a:rPr lang="tr-TR" sz="2800" dirty="0" smtClean="0"/>
              <a:t> </a:t>
            </a:r>
          </a:p>
          <a:p>
            <a:pPr algn="ctr"/>
            <a:r>
              <a:rPr lang="tr-TR" sz="2800" dirty="0" smtClean="0">
                <a:solidFill>
                  <a:srgbClr val="FF0000"/>
                </a:solidFill>
              </a:rPr>
              <a:t>COMMENTS AND SUGGESTION</a:t>
            </a:r>
            <a:r>
              <a:rPr lang="tr-TR" sz="2800" dirty="0" smtClean="0"/>
              <a:t>:</a:t>
            </a:r>
          </a:p>
          <a:p>
            <a:pPr algn="ctr"/>
            <a:endParaRPr lang="tr-TR" sz="2800" dirty="0" smtClean="0"/>
          </a:p>
          <a:p>
            <a:pPr algn="ctr"/>
            <a:r>
              <a:rPr lang="tr-TR" sz="2800" dirty="0" err="1" smtClean="0"/>
              <a:t>With</a:t>
            </a:r>
            <a:r>
              <a:rPr lang="tr-TR" sz="2800" dirty="0" smtClean="0"/>
              <a:t> </a:t>
            </a:r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dirty="0" err="1" smtClean="0"/>
              <a:t>help</a:t>
            </a:r>
            <a:r>
              <a:rPr lang="tr-TR" sz="2800" dirty="0" smtClean="0"/>
              <a:t> of </a:t>
            </a:r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dirty="0" err="1" smtClean="0"/>
              <a:t>group</a:t>
            </a:r>
            <a:r>
              <a:rPr lang="tr-TR" sz="2800" dirty="0" smtClean="0"/>
              <a:t> </a:t>
            </a:r>
            <a:r>
              <a:rPr lang="tr-TR" sz="2800" dirty="0" err="1" smtClean="0"/>
              <a:t>activities</a:t>
            </a:r>
            <a:r>
              <a:rPr lang="tr-TR" sz="2800" dirty="0" smtClean="0"/>
              <a:t> he </a:t>
            </a:r>
            <a:r>
              <a:rPr lang="tr-TR" sz="2800" dirty="0" err="1" smtClean="0"/>
              <a:t>gets</a:t>
            </a:r>
            <a:r>
              <a:rPr lang="tr-TR" sz="2800" dirty="0" smtClean="0"/>
              <a:t> self </a:t>
            </a:r>
            <a:r>
              <a:rPr lang="tr-TR" sz="2800" dirty="0" err="1" smtClean="0"/>
              <a:t>confidence</a:t>
            </a:r>
            <a:endParaRPr lang="tr-T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539552" y="177281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tx2"/>
                </a:solidFill>
              </a:rPr>
              <a:t/>
            </a:r>
            <a:br>
              <a:rPr lang="tr-TR" dirty="0" smtClean="0">
                <a:solidFill>
                  <a:schemeClr val="tx2"/>
                </a:solidFill>
              </a:rPr>
            </a:br>
            <a:r>
              <a:rPr lang="tr-TR" dirty="0" smtClean="0">
                <a:solidFill>
                  <a:srgbClr val="FF0000"/>
                </a:solidFill>
              </a:rPr>
              <a:t>DIARIES / TURKEY</a:t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tr-TR" dirty="0" smtClean="0">
                <a:solidFill>
                  <a:srgbClr val="FF0000"/>
                </a:solidFill>
              </a:rPr>
              <a:t>PART 2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5" name="4 Resim" descr="logo_erasmus_ece4e16e9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620688"/>
            <a:ext cx="3419872" cy="836711"/>
          </a:xfrm>
          <a:prstGeom prst="rect">
            <a:avLst/>
          </a:prstGeom>
        </p:spPr>
      </p:pic>
      <p:pic>
        <p:nvPicPr>
          <p:cNvPr id="6" name="5 Resim" descr="FRAN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-1"/>
            <a:ext cx="2915816" cy="2025357"/>
          </a:xfrm>
          <a:prstGeom prst="rect">
            <a:avLst/>
          </a:prstGeom>
        </p:spPr>
      </p:pic>
      <p:pic>
        <p:nvPicPr>
          <p:cNvPr id="7" name="6 Resim" descr="shared-by-midnight7-03-14-2012-UOCDhC-clipar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4005064"/>
            <a:ext cx="2172093" cy="2432418"/>
          </a:xfrm>
          <a:prstGeom prst="rect">
            <a:avLst/>
          </a:prstGeom>
        </p:spPr>
      </p:pic>
      <p:sp>
        <p:nvSpPr>
          <p:cNvPr id="3074" name="AutoShape 2" descr="diary child clipart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9" name="8 Resim" descr="indi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3861048"/>
            <a:ext cx="2913881" cy="22919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23528" y="0"/>
            <a:ext cx="8820472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r-TR" altLang="zh-CN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CHILD'S </a:t>
            </a:r>
            <a:r>
              <a:rPr kumimoji="0" lang="tr-TR" altLang="zh-CN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NAME:</a:t>
            </a:r>
            <a:r>
              <a:rPr lang="tr-T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A.B.S</a:t>
            </a:r>
            <a:endParaRPr kumimoji="0" lang="tr-TR" altLang="zh-CN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zh-CN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                                                                                      </a:t>
            </a:r>
            <a:r>
              <a:rPr kumimoji="0" lang="tr-TR" altLang="zh-CN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TEACHER'S NAME:AYSUN</a:t>
            </a:r>
            <a:r>
              <a:rPr kumimoji="0" lang="tr-TR" altLang="zh-CN" sz="16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ÖCAL</a:t>
            </a:r>
            <a:endParaRPr kumimoji="0" lang="tr-TR" altLang="zh-CN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zh-CN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zh-CN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SEX AND AGE:Boy/6                                                       DURATION:20 </a:t>
            </a:r>
            <a:r>
              <a:rPr kumimoji="0" lang="tr-TR" altLang="zh-CN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Minutes</a:t>
            </a:r>
            <a:endParaRPr kumimoji="0" lang="tr-TR" altLang="zh-CN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zh-CN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zh-CN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                                                                                      </a:t>
            </a:r>
            <a:endParaRPr kumimoji="0" lang="tr-TR" altLang="zh-CN" sz="1600" b="1" i="0" u="sng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247063" y="4149080"/>
            <a:ext cx="630627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zh-CN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ACTIVITIES: </a:t>
            </a:r>
            <a:r>
              <a:rPr lang="tr-TR" altLang="zh-CN" sz="2000" dirty="0" smtClean="0">
                <a:solidFill>
                  <a:schemeClr val="tx2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FIRST DAYS OF SCHOOL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2000" b="1" dirty="0" smtClean="0"/>
              <a:t>B. </a:t>
            </a:r>
            <a:r>
              <a:rPr lang="tr-TR" sz="2000" b="1" dirty="0" smtClean="0"/>
              <a:t>has </a:t>
            </a:r>
            <a:r>
              <a:rPr lang="tr-TR" sz="2000" b="1" dirty="0" err="1" smtClean="0"/>
              <a:t>only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communicated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with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close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relatives</a:t>
            </a:r>
            <a:r>
              <a:rPr lang="tr-TR" sz="2000" b="1" dirty="0" smtClean="0"/>
              <a:t>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2000" b="1" dirty="0" smtClean="0"/>
              <a:t>He </a:t>
            </a:r>
            <a:r>
              <a:rPr lang="tr-TR" sz="2000" b="1" dirty="0" err="1" smtClean="0"/>
              <a:t>hasn't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communicated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with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stranger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adults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or</a:t>
            </a:r>
            <a:r>
              <a:rPr lang="tr-TR" sz="2000" b="1" dirty="0" smtClean="0"/>
              <a:t> his </a:t>
            </a:r>
            <a:r>
              <a:rPr lang="tr-TR" sz="2000" b="1" dirty="0" err="1" smtClean="0"/>
              <a:t>peers</a:t>
            </a:r>
            <a:endParaRPr lang="tr-TR" sz="2000" b="1" dirty="0" smtClean="0"/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2000" b="1" dirty="0" smtClean="0"/>
              <a:t>He has no </a:t>
            </a:r>
            <a:r>
              <a:rPr lang="tr-TR" sz="2000" b="1" dirty="0" err="1" smtClean="0"/>
              <a:t>experience</a:t>
            </a:r>
            <a:r>
              <a:rPr lang="tr-TR" sz="2000" b="1" dirty="0" smtClean="0"/>
              <a:t> of </a:t>
            </a:r>
            <a:r>
              <a:rPr lang="tr-TR" sz="2000" b="1" dirty="0" err="1" smtClean="0"/>
              <a:t>crowd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environments</a:t>
            </a:r>
            <a:r>
              <a:rPr lang="tr-TR" sz="2000" b="1" dirty="0" smtClean="0"/>
              <a:t>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2000" b="1" dirty="0" err="1" smtClean="0"/>
              <a:t>Therefore</a:t>
            </a:r>
            <a:r>
              <a:rPr lang="tr-TR" sz="2000" b="1" dirty="0" smtClean="0"/>
              <a:t>,he had a hard time </a:t>
            </a:r>
            <a:r>
              <a:rPr lang="tr-TR" sz="2000" b="1" dirty="0" err="1" smtClean="0"/>
              <a:t>adapting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to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the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school</a:t>
            </a:r>
            <a:r>
              <a:rPr lang="tr-TR" sz="2000" b="1" dirty="0" smtClean="0"/>
              <a:t>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2000" b="1" dirty="0" err="1" smtClean="0"/>
              <a:t>Unsure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attitudes</a:t>
            </a:r>
            <a:r>
              <a:rPr lang="tr-TR" sz="2000" b="1" dirty="0" smtClean="0"/>
              <a:t> of his </a:t>
            </a:r>
            <a:r>
              <a:rPr lang="tr-TR" sz="2000" b="1" dirty="0" err="1" smtClean="0"/>
              <a:t>family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made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him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think</a:t>
            </a:r>
            <a:r>
              <a:rPr lang="tr-TR" sz="2000" b="1" dirty="0" smtClean="0"/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2000" b="1" dirty="0" err="1" smtClean="0"/>
              <a:t>that</a:t>
            </a:r>
            <a:r>
              <a:rPr lang="tr-TR" sz="2000" b="1" dirty="0" smtClean="0"/>
              <a:t> his </a:t>
            </a:r>
            <a:r>
              <a:rPr lang="tr-TR" sz="2000" b="1" dirty="0" err="1" smtClean="0"/>
              <a:t>family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won't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return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from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wherever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they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go</a:t>
            </a:r>
            <a:r>
              <a:rPr lang="tr-TR" sz="2000" b="1" dirty="0" smtClean="0"/>
              <a:t>.</a:t>
            </a:r>
          </a:p>
        </p:txBody>
      </p:sp>
      <p:sp>
        <p:nvSpPr>
          <p:cNvPr id="5" name="4 Dikdörtgen"/>
          <p:cNvSpPr/>
          <p:nvPr/>
        </p:nvSpPr>
        <p:spPr>
          <a:xfrm>
            <a:off x="2843808" y="1340768"/>
            <a:ext cx="3634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zh-CN" b="1" u="sng" dirty="0" smtClean="0">
                <a:solidFill>
                  <a:schemeClr val="tx2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PERIOD(MONTH):SEPTEMBER</a:t>
            </a:r>
            <a:endParaRPr lang="tr-TR" dirty="0"/>
          </a:p>
        </p:txBody>
      </p:sp>
      <p:pic>
        <p:nvPicPr>
          <p:cNvPr id="6" name="5 Resim" descr="E:\UĞURBÖCEKLERİ\IMG_20170306_173641.jpg"/>
          <p:cNvPicPr/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1907704" y="1700808"/>
            <a:ext cx="5400600" cy="2088232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7" name="6 Gülen Yüz"/>
          <p:cNvSpPr/>
          <p:nvPr/>
        </p:nvSpPr>
        <p:spPr>
          <a:xfrm>
            <a:off x="3491880" y="1988840"/>
            <a:ext cx="1224136" cy="57606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827584" y="836713"/>
            <a:ext cx="77048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2000" b="1" dirty="0" err="1" smtClean="0"/>
              <a:t>When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they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left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him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to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the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school</a:t>
            </a:r>
            <a:r>
              <a:rPr lang="tr-TR" sz="2000" b="1" dirty="0" smtClean="0"/>
              <a:t>, </a:t>
            </a:r>
            <a:r>
              <a:rPr lang="tr-TR" sz="2000" b="1" dirty="0" smtClean="0"/>
              <a:t>B. </a:t>
            </a:r>
            <a:r>
              <a:rPr lang="tr-TR" sz="2000" b="1" dirty="0" smtClean="0"/>
              <a:t>,</a:t>
            </a:r>
            <a:r>
              <a:rPr lang="tr-TR" sz="2000" b="1" dirty="0" err="1" smtClean="0"/>
              <a:t>who</a:t>
            </a:r>
            <a:r>
              <a:rPr lang="tr-TR" sz="2000" b="1" dirty="0" smtClean="0"/>
              <a:t> had a sense </a:t>
            </a:r>
            <a:r>
              <a:rPr lang="tr-TR" sz="2000" b="1" dirty="0" err="1" smtClean="0"/>
              <a:t>like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this</a:t>
            </a:r>
            <a:r>
              <a:rPr lang="tr-TR" sz="2000" b="1" dirty="0" smtClean="0"/>
              <a:t>,</a:t>
            </a:r>
            <a:r>
              <a:rPr lang="tr-TR" sz="2000" b="1" dirty="0" err="1" smtClean="0"/>
              <a:t>cried</a:t>
            </a:r>
            <a:r>
              <a:rPr lang="tr-TR" sz="2000" b="1" dirty="0" smtClean="0"/>
              <a:t> a lot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2000" b="1" dirty="0" err="1" smtClean="0"/>
              <a:t>and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behaved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negatively</a:t>
            </a:r>
            <a:r>
              <a:rPr lang="tr-TR" sz="2000" b="1" dirty="0" smtClean="0"/>
              <a:t>.</a:t>
            </a:r>
            <a:r>
              <a:rPr lang="tr-TR" sz="2000" b="1" dirty="0" err="1" smtClean="0"/>
              <a:t>In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the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beginning</a:t>
            </a:r>
            <a:r>
              <a:rPr lang="tr-TR" sz="2000" b="1" dirty="0" smtClean="0"/>
              <a:t> of </a:t>
            </a:r>
            <a:r>
              <a:rPr lang="tr-TR" sz="2000" b="1" dirty="0" err="1" smtClean="0"/>
              <a:t>the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school</a:t>
            </a:r>
            <a:r>
              <a:rPr lang="tr-TR" sz="2000" b="1" dirty="0" smtClean="0"/>
              <a:t>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2000" b="1" dirty="0" smtClean="0"/>
              <a:t>he </a:t>
            </a:r>
            <a:r>
              <a:rPr lang="tr-TR" sz="2000" b="1" dirty="0" err="1" smtClean="0"/>
              <a:t>showed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negative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reactions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such</a:t>
            </a:r>
            <a:r>
              <a:rPr lang="tr-TR" sz="2000" b="1" dirty="0" smtClean="0"/>
              <a:t> as </a:t>
            </a:r>
            <a:r>
              <a:rPr lang="tr-TR" sz="2000" b="1" dirty="0" err="1" smtClean="0"/>
              <a:t>crying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without</a:t>
            </a:r>
            <a:r>
              <a:rPr lang="tr-TR" sz="2000" b="1" dirty="0" smtClean="0"/>
              <a:t> a </a:t>
            </a:r>
            <a:r>
              <a:rPr lang="tr-TR" sz="2000" b="1" dirty="0" err="1" smtClean="0"/>
              <a:t>reason</a:t>
            </a:r>
            <a:r>
              <a:rPr lang="tr-TR" sz="2000" b="1" dirty="0" smtClean="0"/>
              <a:t>,</a:t>
            </a:r>
            <a:r>
              <a:rPr lang="tr-TR" sz="2000" b="1" dirty="0" err="1" smtClean="0"/>
              <a:t>nauseation</a:t>
            </a:r>
            <a:r>
              <a:rPr lang="tr-TR" sz="2000" b="1" dirty="0" smtClean="0"/>
              <a:t>.He has </a:t>
            </a:r>
            <a:r>
              <a:rPr lang="tr-TR" sz="2000" b="1" dirty="0" err="1" smtClean="0"/>
              <a:t>shown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these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reactions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nonstop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for</a:t>
            </a:r>
            <a:r>
              <a:rPr lang="tr-TR" sz="2000" b="1" dirty="0" smtClean="0"/>
              <a:t> a </a:t>
            </a:r>
            <a:r>
              <a:rPr lang="tr-TR" sz="2000" b="1" dirty="0" err="1" smtClean="0"/>
              <a:t>month</a:t>
            </a:r>
            <a:r>
              <a:rPr lang="tr-TR" sz="2000" b="1" dirty="0" smtClean="0"/>
              <a:t>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tr-TR" sz="2000" b="1" dirty="0" smtClean="0"/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2000" b="1" dirty="0" err="1" smtClean="0"/>
              <a:t>When</a:t>
            </a:r>
            <a:r>
              <a:rPr lang="tr-TR" sz="2000" b="1" dirty="0" smtClean="0"/>
              <a:t> he </a:t>
            </a:r>
            <a:r>
              <a:rPr lang="tr-TR" sz="2000" b="1" dirty="0" err="1" smtClean="0"/>
              <a:t>came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to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school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with</a:t>
            </a:r>
            <a:r>
              <a:rPr lang="tr-TR" sz="2000" b="1" dirty="0" smtClean="0"/>
              <a:t> his </a:t>
            </a:r>
            <a:r>
              <a:rPr lang="tr-TR" sz="2000" b="1" dirty="0" err="1" smtClean="0"/>
              <a:t>mother</a:t>
            </a:r>
            <a:r>
              <a:rPr lang="tr-TR" sz="2000" b="1" dirty="0" smtClean="0"/>
              <a:t>,he </a:t>
            </a:r>
            <a:r>
              <a:rPr lang="tr-TR" sz="2000" b="1" dirty="0" err="1" smtClean="0"/>
              <a:t>didn't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leave</a:t>
            </a:r>
            <a:r>
              <a:rPr lang="tr-TR" sz="2000" b="1" dirty="0" smtClean="0"/>
              <a:t> his </a:t>
            </a:r>
            <a:r>
              <a:rPr lang="tr-TR" sz="2000" b="1" dirty="0" err="1" smtClean="0"/>
              <a:t>mother</a:t>
            </a:r>
            <a:r>
              <a:rPr lang="tr-TR" sz="2000" b="1" dirty="0" smtClean="0"/>
              <a:t>,</a:t>
            </a:r>
            <a:r>
              <a:rPr lang="tr-TR" sz="2000" b="1" dirty="0" err="1" smtClean="0"/>
              <a:t>didn't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let</a:t>
            </a:r>
            <a:r>
              <a:rPr lang="tr-TR" sz="2000" b="1" dirty="0" smtClean="0"/>
              <a:t> her </a:t>
            </a:r>
            <a:r>
              <a:rPr lang="tr-TR" sz="2000" b="1" dirty="0" err="1" smtClean="0"/>
              <a:t>go</a:t>
            </a:r>
            <a:r>
              <a:rPr lang="tr-TR" sz="2000" b="1" dirty="0" smtClean="0"/>
              <a:t>,</a:t>
            </a:r>
            <a:r>
              <a:rPr lang="tr-TR" sz="2000" b="1" dirty="0" err="1" smtClean="0"/>
              <a:t>and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cried</a:t>
            </a:r>
            <a:r>
              <a:rPr lang="tr-TR" sz="2000" b="1" dirty="0" smtClean="0"/>
              <a:t>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tr-TR" sz="2000" b="1" dirty="0" smtClean="0"/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2000" b="1" dirty="0" err="1" smtClean="0"/>
              <a:t>Therefore</a:t>
            </a:r>
            <a:r>
              <a:rPr lang="tr-TR" sz="2000" b="1" dirty="0" smtClean="0"/>
              <a:t>,his </a:t>
            </a:r>
            <a:r>
              <a:rPr lang="tr-TR" sz="2000" b="1" dirty="0" err="1" smtClean="0"/>
              <a:t>mother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was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allowed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to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stay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with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him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for</a:t>
            </a:r>
            <a:r>
              <a:rPr lang="tr-TR" sz="2000" b="1" dirty="0" smtClean="0"/>
              <a:t> a </a:t>
            </a:r>
            <a:r>
              <a:rPr lang="tr-TR" sz="2000" b="1" dirty="0" err="1" smtClean="0"/>
              <a:t>week</a:t>
            </a:r>
            <a:r>
              <a:rPr lang="tr-TR" sz="2000" b="1" dirty="0" smtClean="0"/>
              <a:t>.</a:t>
            </a:r>
            <a:endParaRPr lang="tr-TR" altLang="zh-CN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933056"/>
            <a:ext cx="2880320" cy="2790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611560" y="548680"/>
            <a:ext cx="779887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rgbClr val="FF0000"/>
                </a:solidFill>
              </a:rPr>
              <a:t>OBSERVATION REASON:</a:t>
            </a:r>
          </a:p>
          <a:p>
            <a:pPr algn="ctr"/>
            <a:endParaRPr lang="tr-TR" sz="2800" dirty="0" smtClean="0"/>
          </a:p>
          <a:p>
            <a:pPr algn="ctr"/>
            <a:r>
              <a:rPr lang="tr-TR" sz="2800" b="1" dirty="0" err="1" smtClean="0">
                <a:latin typeface="Times New Roman"/>
                <a:ea typeface="SimSun"/>
                <a:cs typeface="Lucida Sans"/>
              </a:rPr>
              <a:t>Unhappiness</a:t>
            </a:r>
            <a:r>
              <a:rPr lang="tr-TR" sz="2800" b="1" dirty="0" smtClean="0">
                <a:latin typeface="Times New Roman"/>
                <a:ea typeface="SimSun"/>
                <a:cs typeface="Lucida Sans"/>
              </a:rPr>
              <a:t>, </a:t>
            </a:r>
            <a:r>
              <a:rPr lang="tr-TR" sz="2800" b="1" dirty="0" err="1" smtClean="0">
                <a:latin typeface="Times New Roman"/>
                <a:ea typeface="SimSun"/>
                <a:cs typeface="Lucida Sans"/>
              </a:rPr>
              <a:t>crying</a:t>
            </a:r>
            <a:r>
              <a:rPr lang="tr-TR" sz="2800" b="1" dirty="0" smtClean="0">
                <a:latin typeface="Times New Roman"/>
                <a:ea typeface="SimSun"/>
                <a:cs typeface="Lucida Sans"/>
              </a:rPr>
              <a:t> </a:t>
            </a:r>
            <a:r>
              <a:rPr lang="tr-TR" sz="2800" b="1" dirty="0" err="1" smtClean="0">
                <a:latin typeface="Times New Roman"/>
                <a:ea typeface="SimSun"/>
                <a:cs typeface="Lucida Sans"/>
              </a:rPr>
              <a:t>without</a:t>
            </a:r>
            <a:r>
              <a:rPr lang="tr-TR" sz="2800" b="1" dirty="0" smtClean="0">
                <a:latin typeface="Times New Roman"/>
                <a:ea typeface="SimSun"/>
                <a:cs typeface="Lucida Sans"/>
              </a:rPr>
              <a:t> a </a:t>
            </a:r>
            <a:r>
              <a:rPr lang="tr-TR" sz="2800" b="1" dirty="0" err="1" smtClean="0">
                <a:latin typeface="Times New Roman"/>
                <a:ea typeface="SimSun"/>
                <a:cs typeface="Lucida Sans"/>
              </a:rPr>
              <a:t>reason</a:t>
            </a:r>
            <a:r>
              <a:rPr lang="tr-TR" sz="2800" b="1" dirty="0" smtClean="0">
                <a:latin typeface="Times New Roman"/>
                <a:ea typeface="SimSun"/>
                <a:cs typeface="Lucida Sans"/>
              </a:rPr>
              <a:t>, </a:t>
            </a:r>
            <a:r>
              <a:rPr lang="tr-TR" sz="2800" b="1" dirty="0" err="1" smtClean="0">
                <a:latin typeface="Times New Roman"/>
                <a:ea typeface="SimSun"/>
                <a:cs typeface="Lucida Sans"/>
              </a:rPr>
              <a:t>unconfident</a:t>
            </a:r>
            <a:r>
              <a:rPr lang="tr-TR" sz="2800" b="1" dirty="0" smtClean="0">
                <a:latin typeface="Times New Roman"/>
                <a:ea typeface="SimSun"/>
                <a:cs typeface="Lucida Sans"/>
              </a:rPr>
              <a:t> </a:t>
            </a:r>
            <a:endParaRPr lang="tr-TR" sz="2800" dirty="0" smtClean="0"/>
          </a:p>
          <a:p>
            <a:pPr algn="ctr"/>
            <a:endParaRPr lang="tr-TR" sz="2800" dirty="0" smtClean="0">
              <a:solidFill>
                <a:srgbClr val="FF0000"/>
              </a:solidFill>
            </a:endParaRPr>
          </a:p>
          <a:p>
            <a:pPr algn="ctr"/>
            <a:r>
              <a:rPr lang="tr-TR" sz="2800" dirty="0" smtClean="0">
                <a:solidFill>
                  <a:srgbClr val="FF0000"/>
                </a:solidFill>
              </a:rPr>
              <a:t>COMMENTS AND SUGGESTION</a:t>
            </a:r>
            <a:r>
              <a:rPr lang="tr-TR" sz="2800" dirty="0" smtClean="0"/>
              <a:t>:</a:t>
            </a:r>
          </a:p>
          <a:p>
            <a:pPr algn="ctr"/>
            <a:endParaRPr lang="tr-TR" sz="2800" dirty="0" smtClean="0"/>
          </a:p>
          <a:p>
            <a:pPr algn="ctr"/>
            <a:r>
              <a:rPr lang="tr-TR" sz="2800" b="1" dirty="0" err="1" smtClean="0"/>
              <a:t>Teacher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indicated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that</a:t>
            </a:r>
            <a:r>
              <a:rPr lang="tr-TR" sz="2800" b="1" dirty="0" smtClean="0"/>
              <a:t> his </a:t>
            </a:r>
            <a:r>
              <a:rPr lang="tr-TR" sz="2800" b="1" dirty="0" err="1" smtClean="0"/>
              <a:t>mother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should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let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him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individualize</a:t>
            </a:r>
            <a:r>
              <a:rPr lang="tr-TR" sz="2800" b="1" dirty="0" smtClean="0"/>
              <a:t>, </a:t>
            </a:r>
            <a:r>
              <a:rPr lang="tr-TR" sz="2800" b="1" dirty="0" err="1" smtClean="0"/>
              <a:t>and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shouldn't</a:t>
            </a:r>
            <a:r>
              <a:rPr lang="tr-TR" sz="2800" b="1" dirty="0" smtClean="0"/>
              <a:t> be </a:t>
            </a:r>
            <a:r>
              <a:rPr lang="tr-TR" sz="2800" b="1" dirty="0" err="1" smtClean="0"/>
              <a:t>dependent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to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the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child</a:t>
            </a:r>
            <a:r>
              <a:rPr lang="tr-TR" sz="2800" b="1" dirty="0" smtClean="0"/>
              <a:t>.</a:t>
            </a:r>
          </a:p>
          <a:p>
            <a:pPr algn="ctr"/>
            <a:r>
              <a:rPr lang="tr-TR" sz="2800" b="1" dirty="0" err="1" smtClean="0"/>
              <a:t>And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also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emphasized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that</a:t>
            </a:r>
            <a:r>
              <a:rPr lang="tr-TR" sz="2800" b="1" dirty="0" smtClean="0"/>
              <a:t> a </a:t>
            </a:r>
            <a:r>
              <a:rPr lang="tr-TR" sz="2800" b="1" dirty="0" err="1" smtClean="0"/>
              <a:t>pressure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and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anxious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environment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shouldn't</a:t>
            </a:r>
            <a:r>
              <a:rPr lang="tr-TR" sz="2800" b="1" dirty="0" smtClean="0"/>
              <a:t> be </a:t>
            </a:r>
            <a:r>
              <a:rPr lang="tr-TR" sz="2800" b="1" dirty="0" err="1" smtClean="0"/>
              <a:t>formed</a:t>
            </a:r>
            <a:r>
              <a:rPr lang="tr-TR" sz="2800" b="1" dirty="0" smtClean="0"/>
              <a:t> at </a:t>
            </a:r>
            <a:r>
              <a:rPr lang="tr-TR" sz="2800" b="1" dirty="0" err="1" smtClean="0"/>
              <a:t>home</a:t>
            </a:r>
            <a:r>
              <a:rPr lang="tr-TR" sz="2800" b="1" dirty="0" smtClean="0"/>
              <a:t>.</a:t>
            </a:r>
          </a:p>
          <a:p>
            <a:pPr algn="ctr"/>
            <a:r>
              <a:rPr lang="tr-TR" sz="2800" b="1" dirty="0" smtClean="0"/>
              <a:t>I </a:t>
            </a:r>
            <a:r>
              <a:rPr lang="tr-TR" sz="2800" b="1" dirty="0" err="1" smtClean="0"/>
              <a:t>explained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that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the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child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should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join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social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environment</a:t>
            </a:r>
            <a:endParaRPr lang="tr-T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23528" y="0"/>
            <a:ext cx="8820472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r-TR" altLang="zh-CN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CHILD'S </a:t>
            </a:r>
            <a:r>
              <a:rPr kumimoji="0" lang="tr-TR" altLang="zh-CN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NAME:</a:t>
            </a:r>
            <a:r>
              <a:rPr lang="tr-T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A.B.S</a:t>
            </a:r>
            <a:endParaRPr kumimoji="0" lang="tr-TR" altLang="zh-CN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zh-CN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                                                                                      </a:t>
            </a:r>
            <a:r>
              <a:rPr kumimoji="0" lang="tr-TR" altLang="zh-CN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TEACHER'S NAME:AYSUN</a:t>
            </a:r>
            <a:r>
              <a:rPr kumimoji="0" lang="tr-TR" altLang="zh-CN" sz="16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ÖCAL</a:t>
            </a:r>
            <a:endParaRPr kumimoji="0" lang="tr-TR" altLang="zh-CN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zh-CN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zh-CN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SEX AND AGE:Boy/6                                                       DURATION:20 </a:t>
            </a:r>
            <a:r>
              <a:rPr kumimoji="0" lang="tr-TR" altLang="zh-CN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Minutes</a:t>
            </a:r>
            <a:endParaRPr kumimoji="0" lang="tr-TR" altLang="zh-CN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zh-CN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zh-CN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                                                                                      </a:t>
            </a:r>
            <a:endParaRPr kumimoji="0" lang="tr-TR" altLang="zh-CN" sz="1600" b="1" i="0" u="sng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23528" y="4117722"/>
            <a:ext cx="832068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tr-TR" altLang="zh-CN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SimSun" pitchFamily="2" charset="-122"/>
                <a:cs typeface="Times New Roman" pitchFamily="18" charset="0"/>
              </a:rPr>
              <a:t>ACTIVITIES: </a:t>
            </a:r>
            <a:r>
              <a:rPr lang="tr-TR" sz="2400" b="1" dirty="0" smtClean="0">
                <a:solidFill>
                  <a:srgbClr val="FF0000"/>
                </a:solidFill>
              </a:rPr>
              <a:t>SOCIAL  ACTIVITY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/>
              <a:t>B. </a:t>
            </a:r>
            <a:r>
              <a:rPr lang="tr-TR" sz="2400" b="1" dirty="0" err="1" smtClean="0"/>
              <a:t>continued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to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display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similar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behaviours</a:t>
            </a:r>
            <a:r>
              <a:rPr lang="tr-TR" sz="2400" b="1" dirty="0" smtClean="0"/>
              <a:t> in </a:t>
            </a:r>
            <a:r>
              <a:rPr lang="tr-TR" sz="2400" b="1" dirty="0" err="1" smtClean="0"/>
              <a:t>the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second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month</a:t>
            </a:r>
            <a:endParaRPr lang="tr-TR" sz="2400" b="1" dirty="0" smtClean="0"/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/>
              <a:t>At </a:t>
            </a:r>
            <a:r>
              <a:rPr lang="tr-TR" sz="2400" b="1" dirty="0" err="1" smtClean="0"/>
              <a:t>the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school</a:t>
            </a:r>
            <a:r>
              <a:rPr lang="tr-TR" sz="2400" b="1" dirty="0" smtClean="0"/>
              <a:t> he </a:t>
            </a:r>
            <a:r>
              <a:rPr lang="tr-TR" sz="2400" b="1" dirty="0" err="1" smtClean="0"/>
              <a:t>displayed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behaviours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such</a:t>
            </a:r>
            <a:r>
              <a:rPr lang="tr-TR" sz="2400" b="1" dirty="0" smtClean="0"/>
              <a:t> as </a:t>
            </a:r>
            <a:r>
              <a:rPr lang="tr-TR" sz="2400" b="1" dirty="0" err="1" smtClean="0"/>
              <a:t>sitting</a:t>
            </a:r>
            <a:r>
              <a:rPr lang="tr-TR" sz="2400" b="1" dirty="0" smtClean="0"/>
              <a:t> in a </a:t>
            </a:r>
            <a:r>
              <a:rPr lang="tr-TR" sz="2400" b="1" dirty="0" err="1" smtClean="0"/>
              <a:t>corner</a:t>
            </a:r>
            <a:r>
              <a:rPr lang="tr-TR" sz="2400" b="1" dirty="0" smtClean="0"/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2400" b="1" dirty="0" err="1" smtClean="0"/>
              <a:t>without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joining</a:t>
            </a:r>
            <a:r>
              <a:rPr lang="tr-TR" sz="2400" b="1" dirty="0" smtClean="0"/>
              <a:t> a </a:t>
            </a:r>
            <a:r>
              <a:rPr lang="tr-TR" sz="2400" b="1" dirty="0" err="1" smtClean="0"/>
              <a:t>group</a:t>
            </a:r>
            <a:r>
              <a:rPr lang="tr-TR" sz="2400" b="1" dirty="0" smtClean="0"/>
              <a:t>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2400" b="1" dirty="0" err="1" smtClean="0"/>
              <a:t>constantly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asking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when</a:t>
            </a:r>
            <a:r>
              <a:rPr lang="tr-TR" sz="2400" b="1" dirty="0" smtClean="0"/>
              <a:t> his </a:t>
            </a:r>
            <a:r>
              <a:rPr lang="tr-TR" sz="2400" b="1" dirty="0" err="1" smtClean="0"/>
              <a:t>family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will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come</a:t>
            </a:r>
            <a:r>
              <a:rPr lang="tr-TR" sz="2400" b="1" dirty="0" smtClean="0"/>
              <a:t>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2400" b="1" dirty="0" err="1" smtClean="0"/>
              <a:t>can't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leaving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the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door</a:t>
            </a:r>
            <a:r>
              <a:rPr lang="tr-TR" sz="2400" b="1" dirty="0" smtClean="0"/>
              <a:t>, </a:t>
            </a:r>
            <a:r>
              <a:rPr lang="tr-TR" sz="2400" b="1" dirty="0" err="1" smtClean="0"/>
              <a:t>refusing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to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communicate</a:t>
            </a:r>
            <a:r>
              <a:rPr lang="tr-TR" sz="2400" b="1" dirty="0" smtClean="0"/>
              <a:t>.</a:t>
            </a:r>
          </a:p>
        </p:txBody>
      </p:sp>
      <p:sp>
        <p:nvSpPr>
          <p:cNvPr id="5" name="4 Dikdörtgen"/>
          <p:cNvSpPr/>
          <p:nvPr/>
        </p:nvSpPr>
        <p:spPr>
          <a:xfrm>
            <a:off x="2915816" y="1052736"/>
            <a:ext cx="3360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zh-CN" b="1" u="sng" dirty="0" smtClean="0">
                <a:solidFill>
                  <a:schemeClr val="tx2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PERIOD(MONTH):OCTOBER</a:t>
            </a:r>
            <a:endParaRPr lang="tr-TR" dirty="0"/>
          </a:p>
        </p:txBody>
      </p:sp>
      <p:pic>
        <p:nvPicPr>
          <p:cNvPr id="7" name="6 Resim" descr="E:\UĞURBÖCEKLERİ\IMG-20161012-WA0018.jpg"/>
          <p:cNvPicPr/>
          <p:nvPr/>
        </p:nvPicPr>
        <p:blipFill>
          <a:blip r:embed="rId2" cstate="print">
            <a:alphaModFix/>
            <a:lum/>
          </a:blip>
          <a:srcRect l="13242" r="18142"/>
          <a:stretch>
            <a:fillRect/>
          </a:stretch>
        </p:blipFill>
        <p:spPr>
          <a:xfrm>
            <a:off x="2411760" y="1340768"/>
            <a:ext cx="4104456" cy="2664296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6" name="5 7-Noktalı Yıldız"/>
          <p:cNvSpPr/>
          <p:nvPr/>
        </p:nvSpPr>
        <p:spPr>
          <a:xfrm>
            <a:off x="2627784" y="1772816"/>
            <a:ext cx="3384376" cy="57606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7-Noktalı Yıldız"/>
          <p:cNvSpPr/>
          <p:nvPr/>
        </p:nvSpPr>
        <p:spPr>
          <a:xfrm>
            <a:off x="2987824" y="2636912"/>
            <a:ext cx="576064" cy="432048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899592" y="476672"/>
            <a:ext cx="77048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2400" b="1" dirty="0" err="1" smtClean="0"/>
              <a:t>Teacher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showed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him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that</a:t>
            </a:r>
            <a:r>
              <a:rPr lang="tr-TR" sz="2400" b="1" dirty="0" smtClean="0"/>
              <a:t> he is not </a:t>
            </a:r>
            <a:r>
              <a:rPr lang="tr-TR" sz="2400" b="1" dirty="0" err="1" smtClean="0"/>
              <a:t>alone</a:t>
            </a:r>
            <a:r>
              <a:rPr lang="tr-TR" sz="2400" b="1" dirty="0" smtClean="0"/>
              <a:t> in </a:t>
            </a:r>
            <a:r>
              <a:rPr lang="tr-TR" sz="2400" b="1" dirty="0" err="1" smtClean="0"/>
              <a:t>this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new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environment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introducing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him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to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the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other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teachers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and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students</a:t>
            </a:r>
            <a:r>
              <a:rPr lang="tr-TR" sz="2400" b="1" dirty="0" smtClean="0"/>
              <a:t> ,</a:t>
            </a:r>
            <a:r>
              <a:rPr lang="tr-TR" sz="2400" b="1" dirty="0" err="1" smtClean="0"/>
              <a:t>by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looking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around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the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school</a:t>
            </a:r>
            <a:endParaRPr lang="tr-TR" sz="2400" b="1" dirty="0" smtClean="0"/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tr-TR" sz="2400" b="1" dirty="0" smtClean="0"/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2400" b="1" dirty="0" err="1" smtClean="0"/>
              <a:t>told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him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that</a:t>
            </a:r>
            <a:r>
              <a:rPr lang="tr-TR" sz="2400" b="1" dirty="0" smtClean="0"/>
              <a:t> he </a:t>
            </a:r>
            <a:r>
              <a:rPr lang="tr-TR" sz="2400" b="1" dirty="0" err="1" smtClean="0"/>
              <a:t>won't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stay</a:t>
            </a:r>
            <a:r>
              <a:rPr lang="tr-TR" sz="2400" b="1" dirty="0" smtClean="0"/>
              <a:t> at </a:t>
            </a:r>
            <a:r>
              <a:rPr lang="tr-TR" sz="2400" b="1" dirty="0" err="1" smtClean="0"/>
              <a:t>the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school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all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the</a:t>
            </a:r>
            <a:r>
              <a:rPr lang="tr-TR" sz="2400" b="1" dirty="0" smtClean="0"/>
              <a:t> time </a:t>
            </a:r>
            <a:r>
              <a:rPr lang="tr-TR" sz="2400" b="1" dirty="0" err="1" smtClean="0"/>
              <a:t>and</a:t>
            </a:r>
            <a:r>
              <a:rPr lang="tr-TR" sz="2400" b="1" dirty="0" smtClean="0"/>
              <a:t> his </a:t>
            </a:r>
            <a:r>
              <a:rPr lang="tr-TR" sz="2400" b="1" dirty="0" err="1" smtClean="0"/>
              <a:t>family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will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come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to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take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him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after</a:t>
            </a:r>
            <a:r>
              <a:rPr lang="tr-TR" sz="2400" b="1" dirty="0" smtClean="0"/>
              <a:t> a time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tr-TR" sz="2400" b="1" dirty="0" smtClean="0"/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2400" b="1" dirty="0" err="1" smtClean="0"/>
              <a:t>Teacher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observed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that</a:t>
            </a:r>
            <a:r>
              <a:rPr lang="tr-TR" sz="2400" b="1" dirty="0" smtClean="0"/>
              <a:t> his </a:t>
            </a:r>
            <a:r>
              <a:rPr lang="tr-TR" sz="2400" b="1" dirty="0" err="1" smtClean="0"/>
              <a:t>negative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attitudes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about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the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school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reduced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day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by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day</a:t>
            </a:r>
            <a:r>
              <a:rPr lang="tr-TR" sz="2400" b="1" dirty="0" smtClean="0"/>
              <a:t>.</a:t>
            </a:r>
            <a:endParaRPr lang="tr-TR" altLang="zh-CN" sz="2400" b="1" dirty="0" smtClean="0">
              <a:solidFill>
                <a:srgbClr val="FF0000"/>
              </a:solidFill>
              <a:ea typeface="SimSun" pitchFamily="2" charset="-122"/>
              <a:cs typeface="Times New Roman" pitchFamily="18" charset="0"/>
            </a:endParaRPr>
          </a:p>
        </p:txBody>
      </p:sp>
      <p:pic>
        <p:nvPicPr>
          <p:cNvPr id="2050" name="Picture 2" descr="C:\Program Files (x86)\Microsoft Office\MEDIA\CAGCAT10\j0251301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365104"/>
            <a:ext cx="2390368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611560" y="548680"/>
            <a:ext cx="779887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rgbClr val="FF0000"/>
                </a:solidFill>
              </a:rPr>
              <a:t>OBSERVATION REASON:</a:t>
            </a:r>
          </a:p>
          <a:p>
            <a:pPr algn="ctr"/>
            <a:endParaRPr lang="tr-TR" sz="2800" dirty="0" smtClean="0"/>
          </a:p>
          <a:p>
            <a:pPr algn="ctr"/>
            <a:r>
              <a:rPr lang="tr-TR" sz="2800" b="1" dirty="0" smtClean="0"/>
              <a:t>He is </a:t>
            </a:r>
            <a:r>
              <a:rPr lang="tr-TR" sz="2800" b="1" dirty="0" err="1" smtClean="0"/>
              <a:t>having</a:t>
            </a:r>
            <a:r>
              <a:rPr lang="tr-TR" sz="2800" b="1" dirty="0" smtClean="0"/>
              <a:t> hard time </a:t>
            </a:r>
            <a:r>
              <a:rPr lang="tr-TR" sz="2800" b="1" dirty="0" err="1" smtClean="0"/>
              <a:t>about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leaving</a:t>
            </a:r>
            <a:r>
              <a:rPr lang="tr-TR" sz="2800" b="1" dirty="0" smtClean="0"/>
              <a:t> his </a:t>
            </a:r>
            <a:r>
              <a:rPr lang="tr-TR" sz="2800" b="1" dirty="0" err="1" smtClean="0"/>
              <a:t>mother</a:t>
            </a:r>
            <a:r>
              <a:rPr lang="tr-TR" sz="2800" b="1" dirty="0" smtClean="0"/>
              <a:t> in </a:t>
            </a:r>
            <a:r>
              <a:rPr lang="tr-TR" sz="2800" b="1" dirty="0" err="1" smtClean="0"/>
              <a:t>Social</a:t>
            </a:r>
            <a:r>
              <a:rPr lang="tr-TR" sz="2800" b="1" dirty="0" smtClean="0"/>
              <a:t>-</a:t>
            </a:r>
            <a:r>
              <a:rPr lang="tr-TR" sz="2800" b="1" dirty="0" err="1" smtClean="0"/>
              <a:t>Cultural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Activities</a:t>
            </a:r>
            <a:r>
              <a:rPr lang="tr-TR" sz="2800" b="1" dirty="0" smtClean="0"/>
              <a:t>.</a:t>
            </a:r>
          </a:p>
          <a:p>
            <a:pPr algn="ctr"/>
            <a:r>
              <a:rPr lang="tr-TR" sz="2800" b="1" dirty="0" smtClean="0"/>
              <a:t>He is </a:t>
            </a:r>
            <a:r>
              <a:rPr lang="tr-TR" sz="2800" b="1" dirty="0" err="1" smtClean="0"/>
              <a:t>crying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when</a:t>
            </a:r>
            <a:r>
              <a:rPr lang="tr-TR" sz="2800" b="1" dirty="0" smtClean="0"/>
              <a:t> he is </a:t>
            </a:r>
            <a:r>
              <a:rPr lang="tr-TR" sz="2800" b="1" dirty="0" err="1" smtClean="0"/>
              <a:t>without</a:t>
            </a:r>
            <a:r>
              <a:rPr lang="tr-TR" sz="2800" b="1" dirty="0" smtClean="0"/>
              <a:t> his </a:t>
            </a:r>
            <a:r>
              <a:rPr lang="tr-TR" sz="2800" b="1" dirty="0" err="1" smtClean="0"/>
              <a:t>mother</a:t>
            </a:r>
            <a:r>
              <a:rPr lang="tr-TR" sz="2800" b="1" dirty="0" smtClean="0"/>
              <a:t>.</a:t>
            </a:r>
            <a:endParaRPr lang="tr-TR" sz="2800" dirty="0" smtClean="0">
              <a:solidFill>
                <a:srgbClr val="FF0000"/>
              </a:solidFill>
            </a:endParaRPr>
          </a:p>
          <a:p>
            <a:pPr algn="ctr"/>
            <a:r>
              <a:rPr lang="tr-TR" sz="2800" dirty="0" smtClean="0">
                <a:solidFill>
                  <a:srgbClr val="FF0000"/>
                </a:solidFill>
              </a:rPr>
              <a:t>COMMENTS AND SUGGESTION</a:t>
            </a:r>
            <a:r>
              <a:rPr lang="tr-TR" sz="2800" dirty="0" smtClean="0"/>
              <a:t>:</a:t>
            </a:r>
          </a:p>
          <a:p>
            <a:pPr algn="ctr"/>
            <a:endParaRPr lang="tr-TR" sz="2800" dirty="0" smtClean="0"/>
          </a:p>
          <a:p>
            <a:pPr algn="ctr"/>
            <a:r>
              <a:rPr lang="tr-TR" sz="2800" b="1" dirty="0" err="1" smtClean="0"/>
              <a:t>Teacher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warned</a:t>
            </a:r>
            <a:r>
              <a:rPr lang="tr-TR" sz="2800" b="1" dirty="0" smtClean="0"/>
              <a:t> his </a:t>
            </a:r>
            <a:r>
              <a:rPr lang="tr-TR" sz="2800" b="1" dirty="0" err="1" smtClean="0"/>
              <a:t>family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that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they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should</a:t>
            </a:r>
            <a:r>
              <a:rPr lang="tr-TR" sz="2800" b="1" dirty="0" smtClean="0"/>
              <a:t> be </a:t>
            </a:r>
            <a:r>
              <a:rPr lang="tr-TR" sz="2800" b="1" dirty="0" err="1" smtClean="0"/>
              <a:t>determined</a:t>
            </a:r>
            <a:r>
              <a:rPr lang="tr-TR" sz="2800" b="1" dirty="0" smtClean="0"/>
              <a:t>,</a:t>
            </a:r>
            <a:r>
              <a:rPr lang="tr-TR" sz="2800" b="1" dirty="0" err="1" smtClean="0"/>
              <a:t>and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show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happy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expression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when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they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leave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him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to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the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school</a:t>
            </a:r>
            <a:r>
              <a:rPr lang="tr-TR" sz="2800" b="1" dirty="0" smtClean="0"/>
              <a:t>.</a:t>
            </a:r>
          </a:p>
          <a:p>
            <a:pPr algn="ctr"/>
            <a:r>
              <a:rPr lang="tr-TR" sz="2800" b="1" dirty="0" err="1" smtClean="0"/>
              <a:t>Teacher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mention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that</a:t>
            </a:r>
            <a:r>
              <a:rPr lang="tr-TR" sz="2800" b="1" dirty="0" smtClean="0"/>
              <a:t> </a:t>
            </a:r>
            <a:r>
              <a:rPr lang="en-US" sz="2800" b="1" dirty="0" smtClean="0"/>
              <a:t>in the face of difficulties </a:t>
            </a:r>
            <a:r>
              <a:rPr lang="tr-TR" sz="2800" b="1" dirty="0" err="1" smtClean="0"/>
              <a:t>they</a:t>
            </a:r>
            <a:r>
              <a:rPr lang="tr-TR" sz="2800" b="1" dirty="0" smtClean="0"/>
              <a:t> </a:t>
            </a:r>
            <a:r>
              <a:rPr lang="en-US" sz="2800" b="1" dirty="0" smtClean="0"/>
              <a:t> should not give up immediately.</a:t>
            </a:r>
            <a:endParaRPr lang="tr-T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23528" y="260648"/>
            <a:ext cx="882047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zh-CN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CHILD'S </a:t>
            </a:r>
            <a:r>
              <a:rPr kumimoji="0" lang="tr-TR" altLang="zh-CN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NAME:F.A.E</a:t>
            </a:r>
            <a:endParaRPr kumimoji="0" lang="tr-TR" altLang="zh-CN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zh-CN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                                                                                      TEACHER'S NAME:Alime SEZGİN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zh-CN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zh-CN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SEX AND AGE:Boy/5                                                        DURATION:20 </a:t>
            </a:r>
            <a:r>
              <a:rPr kumimoji="0" lang="tr-TR" altLang="zh-CN" sz="16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Minutes</a:t>
            </a:r>
            <a:endParaRPr kumimoji="0" lang="tr-TR" altLang="zh-CN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zh-CN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zh-CN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                                                                                      </a:t>
            </a:r>
            <a:endParaRPr kumimoji="0" lang="tr-TR" altLang="zh-CN" sz="1600" b="1" i="0" u="sng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411760" y="4365104"/>
            <a:ext cx="42578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zh-CN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ACTIVITIES: GREETING-MEETING</a:t>
            </a:r>
            <a:endParaRPr kumimoji="0" lang="tr-TR" altLang="zh-CN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2843808" y="1844824"/>
            <a:ext cx="3360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zh-CN" b="1" u="sng" dirty="0" smtClean="0">
                <a:solidFill>
                  <a:schemeClr val="tx2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PERIOD(MONTH):OCTOBER</a:t>
            </a:r>
            <a:endParaRPr lang="tr-TR" dirty="0"/>
          </a:p>
        </p:txBody>
      </p:sp>
      <p:sp>
        <p:nvSpPr>
          <p:cNvPr id="6" name="5 Gülen Yüz"/>
          <p:cNvSpPr/>
          <p:nvPr/>
        </p:nvSpPr>
        <p:spPr>
          <a:xfrm>
            <a:off x="3635896" y="2420888"/>
            <a:ext cx="1872208" cy="165618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23528" y="0"/>
            <a:ext cx="8820472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r-TR" altLang="zh-CN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CHILD'S </a:t>
            </a:r>
            <a:r>
              <a:rPr kumimoji="0" lang="tr-TR" altLang="zh-CN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NAME:</a:t>
            </a:r>
            <a:r>
              <a:rPr lang="tr-T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B. </a:t>
            </a:r>
            <a:r>
              <a:rPr lang="tr-T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SABANCI </a:t>
            </a:r>
            <a:endParaRPr kumimoji="0" lang="tr-TR" altLang="zh-CN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zh-CN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                                                                                      </a:t>
            </a:r>
            <a:r>
              <a:rPr kumimoji="0" lang="tr-TR" altLang="zh-CN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TEACHER'S NAME:AYSUN</a:t>
            </a:r>
            <a:r>
              <a:rPr kumimoji="0" lang="tr-TR" altLang="zh-CN" sz="16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ÖCAL</a:t>
            </a:r>
            <a:endParaRPr kumimoji="0" lang="tr-TR" altLang="zh-CN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zh-CN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zh-CN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SEX AND AGE:Boy/6                                                       DURATION:20 </a:t>
            </a:r>
            <a:r>
              <a:rPr kumimoji="0" lang="tr-TR" altLang="zh-CN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Minutes</a:t>
            </a:r>
            <a:endParaRPr kumimoji="0" lang="tr-TR" altLang="zh-CN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zh-CN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zh-CN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                                                                                      </a:t>
            </a:r>
            <a:endParaRPr kumimoji="0" lang="tr-TR" altLang="zh-CN" sz="1600" b="1" i="0" u="sng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95536" y="3811012"/>
            <a:ext cx="832068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tr-TR" altLang="zh-CN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SimSun" pitchFamily="2" charset="-122"/>
                <a:cs typeface="Times New Roman" pitchFamily="18" charset="0"/>
              </a:rPr>
              <a:t>ACTIVITIES: </a:t>
            </a:r>
            <a:r>
              <a:rPr lang="tr-TR" altLang="zh-CN" sz="2000" b="1" dirty="0" smtClean="0">
                <a:solidFill>
                  <a:srgbClr val="FF0000"/>
                </a:solidFill>
              </a:rPr>
              <a:t>STORY TIME</a:t>
            </a:r>
          </a:p>
          <a:p>
            <a:pPr algn="ctr"/>
            <a:r>
              <a:rPr lang="tr-TR" sz="2000" b="1" dirty="0" err="1" smtClean="0"/>
              <a:t>Teacher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observed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that</a:t>
            </a:r>
            <a:r>
              <a:rPr lang="tr-TR" sz="2000" b="1" dirty="0" smtClean="0"/>
              <a:t>  </a:t>
            </a:r>
            <a:r>
              <a:rPr lang="tr-TR" sz="2000" b="1" dirty="0" smtClean="0"/>
              <a:t>B.'s </a:t>
            </a:r>
            <a:r>
              <a:rPr lang="tr-TR" sz="2000" b="1" dirty="0" err="1" smtClean="0"/>
              <a:t>worries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about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the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school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are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began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to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decrease</a:t>
            </a:r>
            <a:endParaRPr lang="tr-TR" sz="2000" b="1" dirty="0" smtClean="0"/>
          </a:p>
          <a:p>
            <a:pPr algn="ctr"/>
            <a:r>
              <a:rPr lang="tr-TR" sz="2000" b="1" dirty="0" err="1" smtClean="0"/>
              <a:t>This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happened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thanks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to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the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determined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and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consistent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attitudes</a:t>
            </a:r>
            <a:r>
              <a:rPr lang="tr-TR" sz="2000" b="1" dirty="0" smtClean="0"/>
              <a:t> of </a:t>
            </a:r>
            <a:r>
              <a:rPr lang="tr-TR" sz="2000" b="1" dirty="0" err="1" smtClean="0"/>
              <a:t>teacher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and</a:t>
            </a:r>
            <a:r>
              <a:rPr lang="tr-TR" sz="2000" b="1" dirty="0" smtClean="0"/>
              <a:t> his </a:t>
            </a:r>
            <a:r>
              <a:rPr lang="tr-TR" sz="2000" b="1" dirty="0" err="1" smtClean="0"/>
              <a:t>family</a:t>
            </a:r>
            <a:r>
              <a:rPr lang="tr-TR" sz="2000" b="1" dirty="0" smtClean="0"/>
              <a:t>.</a:t>
            </a:r>
            <a:endParaRPr lang="tr-TR" sz="2000" dirty="0" smtClean="0"/>
          </a:p>
          <a:p>
            <a:pPr algn="ctr"/>
            <a:r>
              <a:rPr lang="tr-TR" sz="2000" b="1" dirty="0" smtClean="0"/>
              <a:t>B. </a:t>
            </a:r>
            <a:r>
              <a:rPr lang="tr-TR" sz="2000" b="1" dirty="0" smtClean="0"/>
              <a:t>,</a:t>
            </a:r>
            <a:r>
              <a:rPr lang="tr-TR" sz="2000" b="1" dirty="0" err="1" smtClean="0"/>
              <a:t>now</a:t>
            </a:r>
            <a:r>
              <a:rPr lang="tr-TR" sz="2000" b="1" dirty="0" smtClean="0"/>
              <a:t>, </a:t>
            </a:r>
            <a:r>
              <a:rPr lang="tr-TR" sz="2000" b="1" dirty="0" err="1" smtClean="0"/>
              <a:t>spends</a:t>
            </a:r>
            <a:r>
              <a:rPr lang="tr-TR" sz="2000" b="1" dirty="0" smtClean="0"/>
              <a:t> his time </a:t>
            </a:r>
            <a:r>
              <a:rPr lang="tr-TR" sz="2000" b="1" dirty="0" err="1" smtClean="0"/>
              <a:t>with</a:t>
            </a:r>
            <a:r>
              <a:rPr lang="tr-TR" sz="2000" b="1" dirty="0" smtClean="0"/>
              <a:t> his </a:t>
            </a:r>
            <a:r>
              <a:rPr lang="tr-TR" sz="2000" b="1" dirty="0" err="1" smtClean="0"/>
              <a:t>friends</a:t>
            </a:r>
            <a:r>
              <a:rPr lang="tr-TR" sz="2000" b="1" dirty="0" smtClean="0"/>
              <a:t>,</a:t>
            </a:r>
            <a:r>
              <a:rPr lang="tr-TR" sz="2000" b="1" dirty="0" err="1" smtClean="0"/>
              <a:t>plays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with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them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and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enjoys</a:t>
            </a:r>
            <a:r>
              <a:rPr lang="tr-TR" sz="2000" b="1" dirty="0" smtClean="0"/>
              <a:t> it.</a:t>
            </a:r>
          </a:p>
          <a:p>
            <a:pPr algn="ctr"/>
            <a:r>
              <a:rPr lang="tr-TR" sz="2000" b="1" dirty="0" smtClean="0"/>
              <a:t>He </a:t>
            </a:r>
            <a:r>
              <a:rPr lang="tr-TR" sz="2000" b="1" dirty="0" err="1" smtClean="0"/>
              <a:t>began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to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attend</a:t>
            </a:r>
            <a:r>
              <a:rPr lang="tr-TR" sz="2000" b="1" dirty="0" smtClean="0"/>
              <a:t> in-</a:t>
            </a:r>
            <a:r>
              <a:rPr lang="tr-TR" sz="2000" b="1" dirty="0" err="1" smtClean="0"/>
              <a:t>class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games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and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journal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studies</a:t>
            </a:r>
            <a:r>
              <a:rPr lang="tr-TR" sz="2000" b="1" dirty="0" smtClean="0"/>
              <a:t>,</a:t>
            </a:r>
            <a:r>
              <a:rPr lang="tr-TR" sz="2000" b="1" dirty="0" err="1" smtClean="0"/>
              <a:t>however</a:t>
            </a:r>
            <a:r>
              <a:rPr lang="tr-TR" sz="2000" b="1" dirty="0" smtClean="0"/>
              <a:t> he </a:t>
            </a:r>
            <a:r>
              <a:rPr lang="tr-TR" sz="2000" b="1" dirty="0" err="1" smtClean="0"/>
              <a:t>still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can't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attend</a:t>
            </a:r>
            <a:r>
              <a:rPr lang="tr-TR" sz="2000" b="1" dirty="0" smtClean="0"/>
              <a:t> art </a:t>
            </a:r>
            <a:r>
              <a:rPr lang="tr-TR" sz="2000" b="1" dirty="0" err="1" smtClean="0"/>
              <a:t>activities</a:t>
            </a:r>
            <a:r>
              <a:rPr lang="tr-TR" sz="2400" b="1" dirty="0" smtClean="0"/>
              <a:t>.</a:t>
            </a:r>
            <a:endParaRPr lang="tr-TR" sz="2400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400" dirty="0" smtClean="0"/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tr-TR" sz="2400" b="1" dirty="0" smtClean="0">
              <a:solidFill>
                <a:srgbClr val="FF0000"/>
              </a:solidFill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2915816" y="1052736"/>
            <a:ext cx="3570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zh-CN" b="1" u="sng" dirty="0" smtClean="0">
                <a:solidFill>
                  <a:schemeClr val="tx2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PERIOD(MONTH):NOVEMBER</a:t>
            </a:r>
            <a:endParaRPr lang="tr-TR" dirty="0"/>
          </a:p>
        </p:txBody>
      </p:sp>
      <p:pic>
        <p:nvPicPr>
          <p:cNvPr id="6" name="5 Resim" descr="E:\UĞURBÖCEKLERİ\IMG_20170306_133210.jpg"/>
          <p:cNvPicPr/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1691680" y="1700808"/>
            <a:ext cx="5930919" cy="1837988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7" name="6 Gülen Yüz"/>
          <p:cNvSpPr/>
          <p:nvPr/>
        </p:nvSpPr>
        <p:spPr>
          <a:xfrm>
            <a:off x="5004048" y="2060848"/>
            <a:ext cx="576064" cy="36004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611560" y="548680"/>
            <a:ext cx="779887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rgbClr val="FF0000"/>
                </a:solidFill>
              </a:rPr>
              <a:t>OBSERVATION REASON:</a:t>
            </a:r>
          </a:p>
          <a:p>
            <a:pPr algn="ctr"/>
            <a:endParaRPr lang="tr-TR" sz="2800" dirty="0" smtClean="0"/>
          </a:p>
          <a:p>
            <a:pPr algn="ctr"/>
            <a:r>
              <a:rPr lang="tr-TR" sz="2800" b="1" dirty="0" smtClean="0"/>
              <a:t>He </a:t>
            </a:r>
            <a:r>
              <a:rPr lang="tr-TR" sz="2800" b="1" dirty="0" err="1" smtClean="0"/>
              <a:t>doesn't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want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to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attend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Story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Activities</a:t>
            </a:r>
            <a:r>
              <a:rPr lang="tr-TR" sz="2800" b="1" dirty="0" smtClean="0"/>
              <a:t>.</a:t>
            </a:r>
            <a:endParaRPr lang="tr-TR" sz="2800" dirty="0" smtClean="0"/>
          </a:p>
          <a:p>
            <a:pPr algn="ctr"/>
            <a:endParaRPr lang="tr-TR" sz="2800" dirty="0" smtClean="0">
              <a:solidFill>
                <a:srgbClr val="FF0000"/>
              </a:solidFill>
            </a:endParaRPr>
          </a:p>
          <a:p>
            <a:pPr algn="ctr"/>
            <a:r>
              <a:rPr lang="tr-TR" sz="2800" dirty="0" smtClean="0">
                <a:solidFill>
                  <a:srgbClr val="FF0000"/>
                </a:solidFill>
              </a:rPr>
              <a:t>COMMENTS AND SUGGESTION</a:t>
            </a:r>
            <a:r>
              <a:rPr lang="tr-TR" sz="2800" dirty="0" smtClean="0"/>
              <a:t>:</a:t>
            </a:r>
          </a:p>
          <a:p>
            <a:pPr algn="ctr"/>
            <a:r>
              <a:rPr lang="tr-TR" sz="2800" b="1" dirty="0" err="1" smtClean="0"/>
              <a:t>The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troublesome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attitude</a:t>
            </a:r>
            <a:r>
              <a:rPr lang="tr-TR" sz="2800" b="1" dirty="0" smtClean="0"/>
              <a:t> of </a:t>
            </a:r>
            <a:r>
              <a:rPr lang="tr-TR" sz="2800" b="1" dirty="0" smtClean="0"/>
              <a:t>B. </a:t>
            </a:r>
            <a:r>
              <a:rPr lang="tr-TR" sz="2800" b="1" dirty="0" err="1" smtClean="0"/>
              <a:t>about</a:t>
            </a:r>
            <a:r>
              <a:rPr lang="tr-TR" sz="2800" b="1" dirty="0" smtClean="0"/>
              <a:t> his </a:t>
            </a:r>
            <a:r>
              <a:rPr lang="tr-TR" sz="2800" b="1" dirty="0" err="1" smtClean="0"/>
              <a:t>adaptation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to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the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school</a:t>
            </a:r>
            <a:r>
              <a:rPr lang="tr-TR" sz="2800" b="1" dirty="0" smtClean="0"/>
              <a:t>  </a:t>
            </a:r>
            <a:r>
              <a:rPr lang="tr-TR" sz="2800" b="1" dirty="0" err="1" smtClean="0"/>
              <a:t>was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reduced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day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by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day</a:t>
            </a:r>
            <a:r>
              <a:rPr lang="tr-TR" sz="2800" b="1" dirty="0" smtClean="0"/>
              <a:t>.</a:t>
            </a:r>
          </a:p>
          <a:p>
            <a:pPr algn="ctr"/>
            <a:r>
              <a:rPr lang="tr-TR" sz="2800" b="1" dirty="0" err="1" smtClean="0"/>
              <a:t>However</a:t>
            </a:r>
            <a:r>
              <a:rPr lang="tr-TR" sz="2800" b="1" dirty="0" smtClean="0"/>
              <a:t> ,he </a:t>
            </a:r>
            <a:r>
              <a:rPr lang="tr-TR" sz="2800" b="1" dirty="0" err="1" smtClean="0"/>
              <a:t>still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couldn't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reach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the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intended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level</a:t>
            </a:r>
            <a:r>
              <a:rPr lang="tr-TR" sz="2800" b="1" dirty="0" smtClean="0"/>
              <a:t>.</a:t>
            </a:r>
          </a:p>
          <a:p>
            <a:pPr algn="ctr"/>
            <a:r>
              <a:rPr lang="tr-TR" sz="2800" b="1" dirty="0" smtClean="0"/>
              <a:t>He </a:t>
            </a:r>
            <a:r>
              <a:rPr lang="tr-TR" sz="2800" b="1" dirty="0" err="1" smtClean="0"/>
              <a:t>continues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to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wait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for</a:t>
            </a:r>
            <a:r>
              <a:rPr lang="tr-TR" sz="2800" b="1" dirty="0" smtClean="0"/>
              <a:t> his </a:t>
            </a:r>
            <a:r>
              <a:rPr lang="tr-TR" sz="2800" b="1" dirty="0" err="1" smtClean="0"/>
              <a:t>mother</a:t>
            </a:r>
            <a:r>
              <a:rPr lang="tr-TR" sz="2800" b="1" dirty="0" smtClean="0"/>
              <a:t> at </a:t>
            </a:r>
            <a:r>
              <a:rPr lang="tr-TR" sz="2800" b="1" dirty="0" err="1" smtClean="0"/>
              <a:t>the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corridor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from</a:t>
            </a:r>
            <a:r>
              <a:rPr lang="tr-TR" sz="2800" b="1" dirty="0" smtClean="0"/>
              <a:t> time </a:t>
            </a:r>
            <a:r>
              <a:rPr lang="tr-TR" sz="2800" b="1" dirty="0" err="1" smtClean="0"/>
              <a:t>to</a:t>
            </a:r>
            <a:r>
              <a:rPr lang="tr-TR" sz="2800" b="1" dirty="0" smtClean="0"/>
              <a:t> time.</a:t>
            </a:r>
          </a:p>
          <a:p>
            <a:pPr algn="ctr"/>
            <a:r>
              <a:rPr lang="tr-TR" sz="2800" b="1" dirty="0" err="1" smtClean="0"/>
              <a:t>Teacher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emphasized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that</a:t>
            </a:r>
            <a:r>
              <a:rPr lang="tr-TR" sz="2800" b="1" dirty="0" smtClean="0"/>
              <a:t> his </a:t>
            </a:r>
            <a:r>
              <a:rPr lang="tr-TR" sz="2800" b="1" dirty="0" err="1" smtClean="0"/>
              <a:t>family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should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continue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to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have</a:t>
            </a:r>
            <a:r>
              <a:rPr lang="tr-TR" sz="2800" b="1" dirty="0" smtClean="0"/>
              <a:t> a </a:t>
            </a:r>
            <a:r>
              <a:rPr lang="tr-TR" sz="2800" b="1" dirty="0" err="1" smtClean="0"/>
              <a:t>determined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attitude</a:t>
            </a:r>
            <a:r>
              <a:rPr lang="tr-TR" sz="2800" b="1" dirty="0" smtClean="0"/>
              <a:t>.</a:t>
            </a:r>
            <a:endParaRPr lang="tr-T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23528" y="0"/>
            <a:ext cx="8820472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r-TR" altLang="zh-CN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CHILD'S </a:t>
            </a:r>
            <a:r>
              <a:rPr kumimoji="0" lang="tr-TR" altLang="zh-CN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NAME:</a:t>
            </a:r>
            <a:r>
              <a:rPr lang="tr-T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B. </a:t>
            </a:r>
            <a:r>
              <a:rPr lang="tr-T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SABANCI </a:t>
            </a:r>
            <a:endParaRPr kumimoji="0" lang="tr-TR" altLang="zh-CN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zh-CN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                                                                                      </a:t>
            </a:r>
            <a:r>
              <a:rPr kumimoji="0" lang="tr-TR" altLang="zh-CN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TEACHER'S NAME:AYSUN</a:t>
            </a:r>
            <a:r>
              <a:rPr kumimoji="0" lang="tr-TR" altLang="zh-CN" sz="16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ÖCAL</a:t>
            </a:r>
            <a:endParaRPr kumimoji="0" lang="tr-TR" altLang="zh-CN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zh-CN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zh-CN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SEX AND AGE:Boy/6                                                       DURATION:20 </a:t>
            </a:r>
            <a:r>
              <a:rPr kumimoji="0" lang="tr-TR" altLang="zh-CN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Minutes</a:t>
            </a:r>
            <a:endParaRPr kumimoji="0" lang="tr-TR" altLang="zh-CN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zh-CN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zh-CN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                                                                                      </a:t>
            </a:r>
            <a:endParaRPr kumimoji="0" lang="tr-TR" altLang="zh-CN" sz="1600" b="1" i="0" u="sng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95536" y="4334233"/>
            <a:ext cx="8320688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tr-TR" altLang="zh-CN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SimSun" pitchFamily="2" charset="-122"/>
                <a:cs typeface="Times New Roman" pitchFamily="18" charset="0"/>
              </a:rPr>
              <a:t>ACTIVITIES: </a:t>
            </a:r>
            <a:r>
              <a:rPr lang="tr-TR" altLang="zh-CN" sz="2000" b="1" dirty="0" smtClean="0">
                <a:solidFill>
                  <a:srgbClr val="FF0000"/>
                </a:solidFill>
              </a:rPr>
              <a:t>GAME ACTIVITY</a:t>
            </a:r>
          </a:p>
          <a:p>
            <a:pPr algn="ctr"/>
            <a:r>
              <a:rPr lang="tr-TR" sz="2000" b="1" dirty="0" smtClean="0"/>
              <a:t>B. </a:t>
            </a:r>
            <a:r>
              <a:rPr lang="tr-TR" sz="2000" b="1" dirty="0" smtClean="0"/>
              <a:t>,</a:t>
            </a:r>
            <a:r>
              <a:rPr lang="tr-TR" sz="2000" b="1" dirty="0" err="1" smtClean="0"/>
              <a:t>now</a:t>
            </a:r>
            <a:r>
              <a:rPr lang="tr-TR" sz="2000" b="1" dirty="0" smtClean="0"/>
              <a:t>,</a:t>
            </a:r>
            <a:r>
              <a:rPr lang="tr-TR" sz="2000" b="1" dirty="0" err="1" smtClean="0"/>
              <a:t>adopts</a:t>
            </a:r>
            <a:r>
              <a:rPr lang="tr-TR" sz="2000" b="1" dirty="0" smtClean="0"/>
              <a:t> his </a:t>
            </a:r>
            <a:r>
              <a:rPr lang="tr-TR" sz="2000" b="1" dirty="0" err="1" smtClean="0"/>
              <a:t>friends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and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teacher</a:t>
            </a:r>
            <a:r>
              <a:rPr lang="tr-TR" sz="2000" b="1" dirty="0" smtClean="0"/>
              <a:t>,</a:t>
            </a:r>
            <a:r>
              <a:rPr lang="tr-TR" sz="2000" b="1" dirty="0" err="1" smtClean="0"/>
              <a:t>and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loves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them</a:t>
            </a:r>
            <a:endParaRPr lang="tr-TR" sz="2000" b="1" dirty="0" smtClean="0"/>
          </a:p>
          <a:p>
            <a:pPr algn="ctr"/>
            <a:r>
              <a:rPr lang="tr-TR" sz="2000" b="1" dirty="0" smtClean="0"/>
              <a:t>He </a:t>
            </a:r>
            <a:r>
              <a:rPr lang="tr-TR" sz="2000" b="1" dirty="0" err="1" smtClean="0"/>
              <a:t>doesn't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have</a:t>
            </a:r>
            <a:r>
              <a:rPr lang="tr-TR" sz="2000" b="1" dirty="0" smtClean="0"/>
              <a:t> a problem </a:t>
            </a:r>
            <a:r>
              <a:rPr lang="tr-TR" sz="2000" b="1" dirty="0" err="1" smtClean="0"/>
              <a:t>about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coming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to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or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leaving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school</a:t>
            </a:r>
            <a:r>
              <a:rPr lang="tr-TR" sz="2000" b="1" dirty="0" smtClean="0"/>
              <a:t>.</a:t>
            </a:r>
          </a:p>
          <a:p>
            <a:pPr algn="ctr"/>
            <a:r>
              <a:rPr lang="tr-TR" sz="2000" b="1" dirty="0" smtClean="0"/>
              <a:t>He </a:t>
            </a:r>
            <a:r>
              <a:rPr lang="tr-TR" sz="2000" b="1" dirty="0" err="1" smtClean="0"/>
              <a:t>wants</a:t>
            </a:r>
            <a:r>
              <a:rPr lang="tr-TR" sz="2000" b="1" dirty="0" smtClean="0"/>
              <a:t> his </a:t>
            </a:r>
            <a:r>
              <a:rPr lang="tr-TR" sz="2000" b="1" dirty="0" err="1" smtClean="0"/>
              <a:t>mother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to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wait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for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him</a:t>
            </a:r>
            <a:r>
              <a:rPr lang="tr-TR" sz="2000" b="1" dirty="0" smtClean="0"/>
              <a:t> ,</a:t>
            </a:r>
            <a:r>
              <a:rPr lang="tr-TR" sz="2000" b="1" dirty="0" err="1" smtClean="0"/>
              <a:t>if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she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comes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to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school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early</a:t>
            </a:r>
            <a:r>
              <a:rPr lang="tr-TR" sz="2000" b="1" dirty="0" smtClean="0"/>
              <a:t> in </a:t>
            </a:r>
            <a:r>
              <a:rPr lang="tr-TR" sz="2000" b="1" dirty="0" err="1" smtClean="0"/>
              <a:t>order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to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take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him</a:t>
            </a:r>
            <a:r>
              <a:rPr lang="tr-TR" sz="2000" b="1" dirty="0" smtClean="0"/>
              <a:t>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tr-TR" sz="2400" b="1" dirty="0" smtClean="0">
              <a:solidFill>
                <a:srgbClr val="FF0000"/>
              </a:solidFill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2915816" y="1052736"/>
            <a:ext cx="3544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zh-CN" b="1" u="sng" dirty="0" smtClean="0">
                <a:solidFill>
                  <a:schemeClr val="tx2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PERIOD(MONTH):DECEMBER</a:t>
            </a:r>
            <a:endParaRPr lang="tr-TR" dirty="0"/>
          </a:p>
        </p:txBody>
      </p:sp>
      <p:pic>
        <p:nvPicPr>
          <p:cNvPr id="7" name="6 Resim" descr="C:\Users\acer\Pictures\UĞURBÖCEKLERİ\SİNEMA\PROJE\1487163884268.jpg"/>
          <p:cNvPicPr/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2411760" y="1556792"/>
            <a:ext cx="4779896" cy="2448272"/>
          </a:xfrm>
          <a:prstGeom prst="rect">
            <a:avLst/>
          </a:prstGeom>
          <a:noFill/>
          <a:ln>
            <a:noFill/>
            <a:prstDash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611560" y="548680"/>
            <a:ext cx="779887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rgbClr val="FF0000"/>
                </a:solidFill>
              </a:rPr>
              <a:t>OBSERVATION REASON:</a:t>
            </a:r>
            <a:endParaRPr lang="tr-TR" sz="2800" dirty="0" smtClean="0"/>
          </a:p>
          <a:p>
            <a:pPr algn="ctr"/>
            <a:r>
              <a:rPr lang="tr-TR" sz="2800" b="1" dirty="0" smtClean="0"/>
              <a:t>His </a:t>
            </a:r>
            <a:r>
              <a:rPr lang="tr-TR" sz="2800" b="1" dirty="0" err="1" smtClean="0"/>
              <a:t>phobia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about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school</a:t>
            </a:r>
            <a:r>
              <a:rPr lang="tr-TR" sz="2800" b="1" dirty="0" smtClean="0"/>
              <a:t> is a </a:t>
            </a:r>
            <a:r>
              <a:rPr lang="tr-TR" sz="2800" b="1" dirty="0" err="1" smtClean="0"/>
              <a:t>getting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less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day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by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day</a:t>
            </a:r>
            <a:endParaRPr lang="tr-TR" sz="2800" b="1" dirty="0" smtClean="0"/>
          </a:p>
          <a:p>
            <a:pPr algn="ctr"/>
            <a:r>
              <a:rPr lang="tr-TR" sz="2800" b="1" dirty="0" smtClean="0"/>
              <a:t>He </a:t>
            </a:r>
            <a:r>
              <a:rPr lang="tr-TR" sz="2800" b="1" dirty="0" err="1" smtClean="0"/>
              <a:t>becomes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uncomfortable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when</a:t>
            </a:r>
            <a:r>
              <a:rPr lang="tr-TR" sz="2800" b="1" dirty="0" smtClean="0"/>
              <a:t> he is </a:t>
            </a:r>
            <a:r>
              <a:rPr lang="tr-TR" sz="2800" b="1" dirty="0" err="1" smtClean="0"/>
              <a:t>the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last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one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to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leave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the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class</a:t>
            </a:r>
            <a:endParaRPr lang="tr-TR" sz="2800" dirty="0" smtClean="0">
              <a:solidFill>
                <a:srgbClr val="FF0000"/>
              </a:solidFill>
            </a:endParaRPr>
          </a:p>
          <a:p>
            <a:pPr algn="ctr"/>
            <a:r>
              <a:rPr lang="tr-TR" sz="2800" dirty="0" smtClean="0">
                <a:solidFill>
                  <a:srgbClr val="FF0000"/>
                </a:solidFill>
              </a:rPr>
              <a:t>COMMENTS AND SUGGESTION</a:t>
            </a:r>
            <a:r>
              <a:rPr lang="tr-TR" sz="2800" dirty="0" smtClean="0"/>
              <a:t>:</a:t>
            </a:r>
          </a:p>
          <a:p>
            <a:pPr algn="ctr"/>
            <a:r>
              <a:rPr lang="tr-TR" sz="2800" b="1" dirty="0" err="1" smtClean="0"/>
              <a:t>This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developments</a:t>
            </a:r>
            <a:r>
              <a:rPr lang="tr-TR" sz="2800" b="1" dirty="0" smtClean="0"/>
              <a:t> of </a:t>
            </a:r>
            <a:r>
              <a:rPr lang="tr-TR" sz="2800" b="1" dirty="0" smtClean="0"/>
              <a:t>B. </a:t>
            </a:r>
            <a:r>
              <a:rPr lang="tr-TR" sz="2800" b="1" dirty="0" err="1" smtClean="0"/>
              <a:t>makes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teacher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and</a:t>
            </a:r>
            <a:r>
              <a:rPr lang="tr-TR" sz="2800" b="1" dirty="0" smtClean="0"/>
              <a:t> his </a:t>
            </a:r>
            <a:r>
              <a:rPr lang="tr-TR" sz="2800" b="1" dirty="0" err="1" smtClean="0"/>
              <a:t>family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happy</a:t>
            </a:r>
            <a:r>
              <a:rPr lang="tr-TR" sz="2800" b="1" dirty="0" smtClean="0"/>
              <a:t>.</a:t>
            </a:r>
          </a:p>
          <a:p>
            <a:pPr algn="ctr"/>
            <a:r>
              <a:rPr lang="tr-TR" sz="2800" b="1" dirty="0" err="1" smtClean="0"/>
              <a:t>The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only</a:t>
            </a:r>
            <a:r>
              <a:rPr lang="tr-TR" sz="2800" b="1" dirty="0" smtClean="0"/>
              <a:t> problem </a:t>
            </a:r>
            <a:r>
              <a:rPr lang="tr-TR" sz="2800" b="1" dirty="0" err="1" smtClean="0"/>
              <a:t>that</a:t>
            </a:r>
            <a:r>
              <a:rPr lang="tr-TR" sz="2800" b="1" dirty="0" smtClean="0"/>
              <a:t> </a:t>
            </a:r>
            <a:r>
              <a:rPr lang="tr-TR" sz="2800" b="1" dirty="0" smtClean="0"/>
              <a:t>B. </a:t>
            </a:r>
            <a:r>
              <a:rPr lang="tr-TR" sz="2800" b="1" dirty="0" err="1" smtClean="0"/>
              <a:t>feels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uncomfortable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when</a:t>
            </a:r>
            <a:r>
              <a:rPr lang="tr-TR" sz="2800" b="1" dirty="0" smtClean="0"/>
              <a:t> he is </a:t>
            </a:r>
            <a:r>
              <a:rPr lang="tr-TR" sz="2800" b="1" dirty="0" err="1" smtClean="0"/>
              <a:t>last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one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to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leave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the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class</a:t>
            </a:r>
            <a:r>
              <a:rPr lang="tr-TR" sz="2800" b="1" dirty="0" smtClean="0"/>
              <a:t>,</a:t>
            </a:r>
            <a:r>
              <a:rPr lang="tr-TR" sz="2800" b="1" dirty="0" err="1" smtClean="0"/>
              <a:t>when</a:t>
            </a:r>
            <a:r>
              <a:rPr lang="tr-TR" sz="2800" b="1" dirty="0" smtClean="0"/>
              <a:t> his </a:t>
            </a:r>
            <a:r>
              <a:rPr lang="tr-TR" sz="2800" b="1" dirty="0" err="1" smtClean="0"/>
              <a:t>mother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comes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late</a:t>
            </a:r>
            <a:r>
              <a:rPr lang="tr-TR" sz="2800" b="1" dirty="0" smtClean="0"/>
              <a:t>.</a:t>
            </a:r>
          </a:p>
          <a:p>
            <a:pPr algn="ctr"/>
            <a:r>
              <a:rPr lang="tr-TR" sz="2800" b="1" dirty="0" err="1" smtClean="0"/>
              <a:t>Teacher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suggested</a:t>
            </a:r>
            <a:r>
              <a:rPr lang="tr-TR" sz="2800" b="1" dirty="0" smtClean="0"/>
              <a:t> his </a:t>
            </a:r>
            <a:r>
              <a:rPr lang="tr-TR" sz="2800" b="1" dirty="0" err="1" smtClean="0"/>
              <a:t>family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that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they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must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give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him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some</a:t>
            </a:r>
            <a:r>
              <a:rPr lang="tr-TR" sz="2800" b="1" dirty="0" smtClean="0"/>
              <a:t> time </a:t>
            </a:r>
            <a:r>
              <a:rPr lang="tr-TR" sz="2800" b="1" dirty="0" err="1" smtClean="0"/>
              <a:t>and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help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him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about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this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situation</a:t>
            </a:r>
            <a:r>
              <a:rPr lang="tr-TR" sz="2800" b="1" dirty="0" smtClean="0"/>
              <a:t>.</a:t>
            </a:r>
            <a:endParaRPr lang="tr-T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23528" y="0"/>
            <a:ext cx="8820472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r-TR" altLang="zh-CN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CHILD'S </a:t>
            </a:r>
            <a:r>
              <a:rPr kumimoji="0" lang="tr-TR" altLang="zh-CN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NAME:</a:t>
            </a:r>
            <a:r>
              <a:rPr lang="tr-T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B. </a:t>
            </a:r>
            <a:r>
              <a:rPr lang="tr-T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SABANCI </a:t>
            </a:r>
            <a:endParaRPr kumimoji="0" lang="tr-TR" altLang="zh-CN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zh-CN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                                                                                      </a:t>
            </a:r>
            <a:r>
              <a:rPr kumimoji="0" lang="tr-TR" altLang="zh-CN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TEACHER'S NAME:AYSUN</a:t>
            </a:r>
            <a:r>
              <a:rPr kumimoji="0" lang="tr-TR" altLang="zh-CN" sz="16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ÖCAL</a:t>
            </a:r>
            <a:endParaRPr kumimoji="0" lang="tr-TR" altLang="zh-CN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zh-CN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zh-CN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SEX AND AGE:Boy/6                                                       DURATION:20 </a:t>
            </a:r>
            <a:r>
              <a:rPr kumimoji="0" lang="tr-TR" altLang="zh-CN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Minutes</a:t>
            </a:r>
            <a:endParaRPr kumimoji="0" lang="tr-TR" altLang="zh-CN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zh-CN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zh-CN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                                                                                      </a:t>
            </a:r>
            <a:endParaRPr kumimoji="0" lang="tr-TR" altLang="zh-CN" sz="1600" b="1" i="0" u="sng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95536" y="3749457"/>
            <a:ext cx="832068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tr-TR" altLang="zh-CN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SimSun" pitchFamily="2" charset="-122"/>
                <a:cs typeface="Times New Roman" pitchFamily="18" charset="0"/>
              </a:rPr>
              <a:t>ACTIVITIES: </a:t>
            </a:r>
            <a:r>
              <a:rPr lang="tr-TR" altLang="zh-CN" sz="2000" b="1" dirty="0" smtClean="0">
                <a:solidFill>
                  <a:srgbClr val="FF0000"/>
                </a:solidFill>
              </a:rPr>
              <a:t>GAME ACTIVITY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2000" b="1" dirty="0" smtClean="0"/>
              <a:t>At </a:t>
            </a:r>
            <a:r>
              <a:rPr lang="tr-TR" sz="2000" b="1" dirty="0" err="1" smtClean="0"/>
              <a:t>the</a:t>
            </a:r>
            <a:r>
              <a:rPr lang="tr-TR" sz="2000" b="1" dirty="0" smtClean="0"/>
              <a:t> of  </a:t>
            </a:r>
            <a:r>
              <a:rPr lang="tr-TR" sz="2000" b="1" dirty="0" err="1" smtClean="0"/>
              <a:t>end</a:t>
            </a:r>
            <a:r>
              <a:rPr lang="tr-TR" sz="2000" b="1" dirty="0" smtClean="0"/>
              <a:t> of </a:t>
            </a:r>
            <a:r>
              <a:rPr lang="tr-TR" sz="2000" b="1" dirty="0" err="1" smtClean="0"/>
              <a:t>first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term</a:t>
            </a:r>
            <a:r>
              <a:rPr lang="tr-TR" sz="2000" b="1" dirty="0" smtClean="0"/>
              <a:t>, </a:t>
            </a:r>
            <a:r>
              <a:rPr lang="tr-TR" sz="2000" b="1" dirty="0" smtClean="0"/>
              <a:t>B. </a:t>
            </a:r>
            <a:r>
              <a:rPr lang="tr-TR" sz="2000" b="1" dirty="0" err="1" smtClean="0"/>
              <a:t>overcame</a:t>
            </a:r>
            <a:r>
              <a:rPr lang="tr-TR" sz="2000" b="1" dirty="0" smtClean="0"/>
              <a:t> his </a:t>
            </a:r>
            <a:r>
              <a:rPr lang="tr-TR" sz="2000" b="1" dirty="0" err="1" smtClean="0"/>
              <a:t>fears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and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worries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about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the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school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and</a:t>
            </a:r>
            <a:r>
              <a:rPr lang="tr-TR" sz="2000" b="1" dirty="0" smtClean="0"/>
              <a:t> his </a:t>
            </a:r>
            <a:r>
              <a:rPr lang="tr-TR" sz="2000" b="1" dirty="0" err="1" smtClean="0"/>
              <a:t>teacher</a:t>
            </a:r>
            <a:endParaRPr lang="tr-TR" sz="2000" b="1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2000" b="1" dirty="0" smtClean="0"/>
              <a:t>He </a:t>
            </a:r>
            <a:r>
              <a:rPr lang="tr-TR" sz="2000" b="1" dirty="0" err="1" smtClean="0"/>
              <a:t>comes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to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the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school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happily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and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comfortably</a:t>
            </a:r>
            <a:r>
              <a:rPr lang="tr-TR" sz="2000" b="1" dirty="0" smtClean="0"/>
              <a:t>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2000" b="1" dirty="0" smtClean="0"/>
              <a:t>He  </a:t>
            </a:r>
            <a:r>
              <a:rPr lang="tr-TR" sz="2000" b="1" dirty="0" err="1" smtClean="0"/>
              <a:t>attends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all</a:t>
            </a:r>
            <a:r>
              <a:rPr lang="tr-TR" sz="2000" b="1" dirty="0" smtClean="0"/>
              <a:t> of </a:t>
            </a:r>
            <a:r>
              <a:rPr lang="tr-TR" sz="2000" b="1" dirty="0" err="1" smtClean="0"/>
              <a:t>the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activities</a:t>
            </a:r>
            <a:r>
              <a:rPr lang="tr-TR" sz="2000" b="1" dirty="0" smtClean="0"/>
              <a:t> in </a:t>
            </a:r>
            <a:r>
              <a:rPr lang="tr-TR" sz="2000" b="1" dirty="0" err="1" smtClean="0"/>
              <a:t>the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class</a:t>
            </a:r>
            <a:r>
              <a:rPr lang="tr-TR" sz="2000" b="1" dirty="0" smtClean="0"/>
              <a:t>,</a:t>
            </a:r>
            <a:r>
              <a:rPr lang="tr-TR" sz="2000" b="1" dirty="0" err="1" smtClean="0"/>
              <a:t>and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completes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them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with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success</a:t>
            </a:r>
            <a:r>
              <a:rPr lang="tr-TR" sz="2000" b="1" dirty="0" smtClean="0"/>
              <a:t>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2000" b="1" dirty="0" smtClean="0"/>
              <a:t>He </a:t>
            </a:r>
            <a:r>
              <a:rPr lang="tr-TR" sz="2000" b="1" dirty="0" err="1" smtClean="0"/>
              <a:t>plays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with</a:t>
            </a:r>
            <a:r>
              <a:rPr lang="tr-TR" sz="2000" b="1" dirty="0" smtClean="0"/>
              <a:t> his </a:t>
            </a:r>
            <a:r>
              <a:rPr lang="tr-TR" sz="2000" b="1" dirty="0" err="1" smtClean="0"/>
              <a:t>friends</a:t>
            </a:r>
            <a:r>
              <a:rPr lang="tr-TR" sz="2000" b="1" dirty="0" smtClean="0"/>
              <a:t>,</a:t>
            </a:r>
            <a:r>
              <a:rPr lang="tr-TR" sz="2000" b="1" dirty="0" err="1" smtClean="0"/>
              <a:t>joins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groups</a:t>
            </a:r>
            <a:r>
              <a:rPr lang="tr-TR" sz="2000" b="1" dirty="0" smtClean="0"/>
              <a:t>,</a:t>
            </a:r>
            <a:r>
              <a:rPr lang="tr-TR" sz="2000" b="1" dirty="0" err="1" smtClean="0"/>
              <a:t>sometimes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becomes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the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leader</a:t>
            </a:r>
            <a:r>
              <a:rPr lang="tr-TR" sz="2000" b="1" dirty="0" smtClean="0"/>
              <a:t>,</a:t>
            </a:r>
            <a:r>
              <a:rPr lang="tr-TR" sz="2000" b="1" dirty="0" err="1" smtClean="0"/>
              <a:t>and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sometimes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watches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the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leader</a:t>
            </a:r>
            <a:r>
              <a:rPr lang="tr-TR" sz="2000" b="1" dirty="0" smtClean="0"/>
              <a:t>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2000" b="1" dirty="0" smtClean="0"/>
              <a:t>His </a:t>
            </a:r>
            <a:r>
              <a:rPr lang="tr-TR" sz="2000" b="1" dirty="0" err="1" smtClean="0"/>
              <a:t>attitude</a:t>
            </a:r>
            <a:r>
              <a:rPr lang="tr-TR" sz="2000" b="1" dirty="0" smtClean="0"/>
              <a:t> in </a:t>
            </a:r>
            <a:r>
              <a:rPr lang="tr-TR" sz="2000" b="1" dirty="0" err="1" smtClean="0"/>
              <a:t>the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games</a:t>
            </a:r>
            <a:r>
              <a:rPr lang="tr-TR" sz="2000" b="1" dirty="0" smtClean="0"/>
              <a:t> is </a:t>
            </a:r>
            <a:r>
              <a:rPr lang="tr-TR" sz="2000" b="1" dirty="0" err="1" smtClean="0"/>
              <a:t>always</a:t>
            </a:r>
            <a:r>
              <a:rPr lang="tr-TR" sz="2000" b="1" dirty="0" smtClean="0"/>
              <a:t> a </a:t>
            </a:r>
            <a:r>
              <a:rPr lang="tr-TR" sz="2000" b="1" dirty="0" err="1" smtClean="0"/>
              <a:t>constructive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one</a:t>
            </a:r>
            <a:r>
              <a:rPr lang="tr-TR" sz="2000" b="1" dirty="0" smtClean="0"/>
              <a:t>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2000" b="1" dirty="0" err="1" smtClean="0"/>
              <a:t>Due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to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this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attitude</a:t>
            </a:r>
            <a:r>
              <a:rPr lang="tr-TR" sz="2000" b="1" dirty="0" smtClean="0"/>
              <a:t>,his </a:t>
            </a:r>
            <a:r>
              <a:rPr lang="tr-TR" sz="2000" b="1" dirty="0" err="1" smtClean="0"/>
              <a:t>friends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love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him</a:t>
            </a:r>
            <a:r>
              <a:rPr lang="tr-TR" sz="2000" b="1" dirty="0" smtClean="0"/>
              <a:t>,</a:t>
            </a:r>
            <a:r>
              <a:rPr lang="tr-TR" sz="2000" b="1" dirty="0" err="1" smtClean="0"/>
              <a:t>and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want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to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play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with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him</a:t>
            </a:r>
            <a:r>
              <a:rPr lang="tr-TR" sz="2000" b="1" dirty="0" smtClean="0"/>
              <a:t>.</a:t>
            </a:r>
            <a:endParaRPr lang="tr-TR" sz="2000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altLang="zh-CN" sz="2000" b="1" dirty="0" smtClean="0"/>
          </a:p>
        </p:txBody>
      </p:sp>
      <p:sp>
        <p:nvSpPr>
          <p:cNvPr id="5" name="4 Dikdörtgen"/>
          <p:cNvSpPr/>
          <p:nvPr/>
        </p:nvSpPr>
        <p:spPr>
          <a:xfrm>
            <a:off x="2915816" y="1052736"/>
            <a:ext cx="3318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zh-CN" b="1" u="sng" dirty="0" smtClean="0">
                <a:solidFill>
                  <a:schemeClr val="tx2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PERIOD(MONTH):JANUARY</a:t>
            </a:r>
            <a:endParaRPr lang="tr-TR" dirty="0"/>
          </a:p>
        </p:txBody>
      </p:sp>
      <p:pic>
        <p:nvPicPr>
          <p:cNvPr id="6" name="5 Resim" descr="C:\Users\acer\Pictures\UĞURBÖCEKLERİ\SİNEMA\PROJE\1487161820800.jpg"/>
          <p:cNvPicPr/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1763688" y="1556792"/>
            <a:ext cx="5133432" cy="2284904"/>
          </a:xfrm>
          <a:prstGeom prst="rect">
            <a:avLst/>
          </a:prstGeom>
          <a:noFill/>
          <a:ln>
            <a:noFill/>
            <a:prstDash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611560" y="548680"/>
            <a:ext cx="779887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rgbClr val="FF0000"/>
                </a:solidFill>
              </a:rPr>
              <a:t>OBSERVATION REASON:</a:t>
            </a:r>
            <a:endParaRPr lang="tr-TR" sz="2800" dirty="0" smtClean="0"/>
          </a:p>
          <a:p>
            <a:pPr algn="ctr"/>
            <a:r>
              <a:rPr lang="tr-TR" sz="2800" b="1" dirty="0" smtClean="0"/>
              <a:t>His </a:t>
            </a:r>
            <a:r>
              <a:rPr lang="tr-TR" sz="2800" b="1" dirty="0" err="1" smtClean="0"/>
              <a:t>negative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attitudes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and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behaviours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about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friend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relationships</a:t>
            </a:r>
            <a:r>
              <a:rPr lang="tr-TR" sz="2800" b="1" dirty="0" smtClean="0"/>
              <a:t>, </a:t>
            </a:r>
            <a:r>
              <a:rPr lang="tr-TR" sz="2800" b="1" dirty="0" err="1" smtClean="0"/>
              <a:t>and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school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rules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became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positive</a:t>
            </a:r>
            <a:r>
              <a:rPr lang="tr-TR" sz="2800" b="1" dirty="0" smtClean="0"/>
              <a:t>.</a:t>
            </a:r>
          </a:p>
          <a:p>
            <a:pPr algn="ctr"/>
            <a:endParaRPr lang="tr-TR" sz="2800" b="1" dirty="0" smtClean="0"/>
          </a:p>
          <a:p>
            <a:pPr algn="ctr"/>
            <a:r>
              <a:rPr lang="tr-TR" sz="2800" dirty="0" smtClean="0">
                <a:solidFill>
                  <a:srgbClr val="FF0000"/>
                </a:solidFill>
              </a:rPr>
              <a:t>COMMENTS AND SUGGESTION</a:t>
            </a:r>
            <a:r>
              <a:rPr lang="tr-TR" sz="2800" dirty="0" smtClean="0"/>
              <a:t>:</a:t>
            </a:r>
          </a:p>
          <a:p>
            <a:pPr algn="ctr"/>
            <a:endParaRPr lang="tr-TR" sz="2800" dirty="0" smtClean="0"/>
          </a:p>
          <a:p>
            <a:pPr algn="ctr"/>
            <a:r>
              <a:rPr lang="tr-TR" sz="2800" b="1" dirty="0" smtClean="0"/>
              <a:t>His </a:t>
            </a:r>
            <a:r>
              <a:rPr lang="tr-TR" sz="2800" b="1" dirty="0" err="1" smtClean="0"/>
              <a:t>teacher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think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that</a:t>
            </a:r>
            <a:r>
              <a:rPr lang="tr-TR" sz="2800" b="1" dirty="0" smtClean="0"/>
              <a:t> </a:t>
            </a:r>
            <a:r>
              <a:rPr lang="tr-TR" sz="2800" b="1" dirty="0" smtClean="0"/>
              <a:t>B.'s </a:t>
            </a:r>
            <a:r>
              <a:rPr lang="tr-TR" sz="2800" b="1" dirty="0" err="1" smtClean="0"/>
              <a:t>fears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and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worries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about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the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school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are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completely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over</a:t>
            </a:r>
            <a:r>
              <a:rPr lang="tr-TR" sz="2800" b="1" dirty="0" smtClean="0"/>
              <a:t>.</a:t>
            </a:r>
          </a:p>
          <a:p>
            <a:pPr algn="ctr"/>
            <a:r>
              <a:rPr lang="tr-TR" sz="2800" b="1" dirty="0" err="1" smtClean="0"/>
              <a:t>Teacher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interviewed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with</a:t>
            </a:r>
            <a:r>
              <a:rPr lang="tr-TR" sz="2800" b="1" dirty="0" smtClean="0"/>
              <a:t> his </a:t>
            </a:r>
            <a:r>
              <a:rPr lang="tr-TR" sz="2800" b="1" dirty="0" err="1" smtClean="0"/>
              <a:t>parents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about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this</a:t>
            </a:r>
            <a:r>
              <a:rPr lang="tr-TR" sz="2800" b="1" dirty="0" smtClean="0"/>
              <a:t>.</a:t>
            </a:r>
          </a:p>
          <a:p>
            <a:pPr algn="ctr"/>
            <a:r>
              <a:rPr lang="tr-TR" sz="2800" b="1" dirty="0" err="1" smtClean="0"/>
              <a:t>She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informed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them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that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they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should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continue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to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display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this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behaviours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and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attitudes</a:t>
            </a:r>
            <a:r>
              <a:rPr lang="tr-TR" sz="2800" b="1" dirty="0" smtClean="0"/>
              <a:t> in </a:t>
            </a:r>
            <a:r>
              <a:rPr lang="tr-TR" sz="2800" b="1" dirty="0" err="1" smtClean="0"/>
              <a:t>the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semester</a:t>
            </a:r>
            <a:r>
              <a:rPr lang="tr-TR" sz="2800" b="1" dirty="0" smtClean="0"/>
              <a:t> break.</a:t>
            </a:r>
            <a:endParaRPr lang="tr-T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23528" y="0"/>
            <a:ext cx="8820472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r-TR" altLang="zh-CN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CHILD'S </a:t>
            </a:r>
            <a:r>
              <a:rPr kumimoji="0" lang="tr-TR" altLang="zh-CN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NAME:</a:t>
            </a:r>
            <a:r>
              <a:rPr lang="tr-T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A.B.S</a:t>
            </a:r>
            <a:endParaRPr kumimoji="0" lang="tr-TR" altLang="zh-CN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zh-CN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                                                                                      </a:t>
            </a:r>
            <a:r>
              <a:rPr kumimoji="0" lang="tr-TR" altLang="zh-CN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TEACHER'S NAME:AYSUN</a:t>
            </a:r>
            <a:r>
              <a:rPr kumimoji="0" lang="tr-TR" altLang="zh-CN" sz="16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ÖCAL</a:t>
            </a:r>
            <a:endParaRPr kumimoji="0" lang="tr-TR" altLang="zh-CN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zh-CN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zh-CN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SEX AND AGE:Boy/6                                                       DURATION:20 </a:t>
            </a:r>
            <a:r>
              <a:rPr kumimoji="0" lang="tr-TR" altLang="zh-CN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Minutes</a:t>
            </a:r>
            <a:endParaRPr kumimoji="0" lang="tr-TR" altLang="zh-CN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zh-CN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zh-CN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                                                                                      </a:t>
            </a:r>
            <a:endParaRPr kumimoji="0" lang="tr-TR" altLang="zh-CN" sz="1600" b="1" i="0" u="sng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95536" y="4057234"/>
            <a:ext cx="832068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tr-TR" altLang="zh-CN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SimSun" pitchFamily="2" charset="-122"/>
                <a:cs typeface="Times New Roman" pitchFamily="18" charset="0"/>
              </a:rPr>
              <a:t>ACTIVITIES: </a:t>
            </a:r>
            <a:r>
              <a:rPr lang="tr-TR" altLang="zh-CN" sz="2000" b="1" dirty="0" smtClean="0">
                <a:solidFill>
                  <a:srgbClr val="FF0000"/>
                </a:solidFill>
              </a:rPr>
              <a:t>BREAKFAST TIME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2000" b="1" dirty="0" smtClean="0"/>
              <a:t>B. </a:t>
            </a:r>
            <a:r>
              <a:rPr lang="tr-TR" sz="2000" b="1" dirty="0" err="1" smtClean="0"/>
              <a:t>came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to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the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school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confortably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after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the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semester</a:t>
            </a:r>
            <a:r>
              <a:rPr lang="tr-TR" sz="2000" b="1" dirty="0" smtClean="0"/>
              <a:t> break.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2000" b="1" dirty="0" err="1" smtClean="0"/>
              <a:t>While</a:t>
            </a:r>
            <a:r>
              <a:rPr lang="tr-TR" sz="2000" b="1" dirty="0" smtClean="0"/>
              <a:t> his </a:t>
            </a:r>
            <a:r>
              <a:rPr lang="tr-TR" sz="2000" b="1" dirty="0" err="1" smtClean="0"/>
              <a:t>mother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was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leaving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him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to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school</a:t>
            </a:r>
            <a:r>
              <a:rPr lang="tr-TR" sz="2000" b="1" dirty="0" smtClean="0"/>
              <a:t>, he </a:t>
            </a:r>
            <a:r>
              <a:rPr lang="tr-TR" sz="2000" b="1" dirty="0" err="1" smtClean="0"/>
              <a:t>said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to</a:t>
            </a:r>
            <a:r>
              <a:rPr lang="tr-TR" sz="2000" b="1" dirty="0" smtClean="0"/>
              <a:t> his </a:t>
            </a:r>
            <a:r>
              <a:rPr lang="tr-TR" sz="2000" b="1" dirty="0" err="1" smtClean="0"/>
              <a:t>mother</a:t>
            </a:r>
            <a:r>
              <a:rPr lang="tr-TR" sz="2000" b="1" dirty="0" smtClean="0"/>
              <a:t> ''</a:t>
            </a:r>
            <a:r>
              <a:rPr lang="tr-TR" sz="2000" b="1" dirty="0" err="1" smtClean="0"/>
              <a:t>Don't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take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me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early</a:t>
            </a:r>
            <a:r>
              <a:rPr lang="tr-TR" sz="2000" b="1" dirty="0" smtClean="0"/>
              <a:t>.''He </a:t>
            </a:r>
            <a:r>
              <a:rPr lang="tr-TR" sz="2000" b="1" dirty="0" err="1" smtClean="0"/>
              <a:t>said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that</a:t>
            </a:r>
            <a:r>
              <a:rPr lang="tr-TR" sz="2000" b="1" dirty="0" smtClean="0"/>
              <a:t> he </a:t>
            </a:r>
            <a:r>
              <a:rPr lang="tr-TR" sz="2000" b="1" dirty="0" err="1" smtClean="0"/>
              <a:t>missed</a:t>
            </a:r>
            <a:r>
              <a:rPr lang="tr-TR" sz="2000" b="1" dirty="0" smtClean="0"/>
              <a:t> his </a:t>
            </a:r>
            <a:r>
              <a:rPr lang="tr-TR" sz="2000" b="1" dirty="0" err="1" smtClean="0"/>
              <a:t>friends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and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teacher</a:t>
            </a:r>
            <a:r>
              <a:rPr lang="tr-TR" sz="2000" b="1" dirty="0" smtClean="0"/>
              <a:t>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2000" b="1" dirty="0" smtClean="0"/>
              <a:t>His </a:t>
            </a:r>
            <a:r>
              <a:rPr lang="tr-TR" sz="2000" b="1" dirty="0" err="1" smtClean="0"/>
              <a:t>mother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said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that</a:t>
            </a:r>
            <a:r>
              <a:rPr lang="tr-TR" sz="2000" b="1" dirty="0" smtClean="0"/>
              <a:t>  </a:t>
            </a:r>
            <a:r>
              <a:rPr lang="tr-TR" sz="2000" b="1" dirty="0" smtClean="0"/>
              <a:t>B. </a:t>
            </a:r>
            <a:r>
              <a:rPr lang="tr-TR" sz="2000" b="1" dirty="0" err="1" smtClean="0"/>
              <a:t>always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asked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when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the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school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will</a:t>
            </a:r>
            <a:r>
              <a:rPr lang="tr-TR" sz="2000" b="1" dirty="0" smtClean="0"/>
              <a:t> start.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2000" b="1" dirty="0" err="1" smtClean="0"/>
              <a:t>This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development</a:t>
            </a:r>
            <a:r>
              <a:rPr lang="tr-TR" sz="2000" b="1" dirty="0" smtClean="0"/>
              <a:t> of </a:t>
            </a:r>
            <a:r>
              <a:rPr lang="tr-TR" sz="2000" b="1" dirty="0" smtClean="0"/>
              <a:t>B. </a:t>
            </a:r>
            <a:r>
              <a:rPr lang="tr-TR" sz="2000" b="1" dirty="0" err="1" smtClean="0"/>
              <a:t>shows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that</a:t>
            </a:r>
            <a:r>
              <a:rPr lang="tr-TR" sz="2000" b="1" dirty="0" smtClean="0"/>
              <a:t> he </a:t>
            </a:r>
            <a:r>
              <a:rPr lang="tr-TR" sz="2000" b="1" dirty="0" err="1" smtClean="0"/>
              <a:t>overcame</a:t>
            </a:r>
            <a:r>
              <a:rPr lang="tr-TR" sz="2000" b="1" dirty="0" smtClean="0"/>
              <a:t> his </a:t>
            </a:r>
            <a:r>
              <a:rPr lang="tr-TR" sz="2000" b="1" dirty="0" err="1" smtClean="0"/>
              <a:t>fear</a:t>
            </a:r>
            <a:r>
              <a:rPr lang="tr-TR" sz="2000" b="1" dirty="0" smtClean="0"/>
              <a:t> of </a:t>
            </a:r>
            <a:r>
              <a:rPr lang="tr-TR" sz="2000" b="1" dirty="0" err="1" smtClean="0"/>
              <a:t>school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completely</a:t>
            </a:r>
            <a:r>
              <a:rPr lang="tr-TR" sz="2000" b="1" dirty="0" smtClean="0"/>
              <a:t>.</a:t>
            </a:r>
            <a:endParaRPr lang="tr-TR" sz="2000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altLang="zh-CN" sz="2000" b="1" dirty="0" smtClean="0"/>
          </a:p>
        </p:txBody>
      </p:sp>
      <p:sp>
        <p:nvSpPr>
          <p:cNvPr id="5" name="4 Dikdörtgen"/>
          <p:cNvSpPr/>
          <p:nvPr/>
        </p:nvSpPr>
        <p:spPr>
          <a:xfrm>
            <a:off x="2627784" y="2636912"/>
            <a:ext cx="3485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zh-CN" b="1" u="sng" dirty="0" smtClean="0">
                <a:solidFill>
                  <a:schemeClr val="tx2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PERIOD(MONTH):FEBRUARY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611560" y="548680"/>
            <a:ext cx="779887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rgbClr val="FF0000"/>
                </a:solidFill>
              </a:rPr>
              <a:t>OBSERVATION REASON:</a:t>
            </a:r>
          </a:p>
          <a:p>
            <a:pPr algn="ctr"/>
            <a:endParaRPr lang="tr-TR" sz="2800" dirty="0" smtClean="0"/>
          </a:p>
          <a:p>
            <a:pPr algn="ctr"/>
            <a:r>
              <a:rPr lang="tr-TR" sz="2800" b="1" dirty="0" smtClean="0"/>
              <a:t>His </a:t>
            </a:r>
            <a:r>
              <a:rPr lang="tr-TR" sz="2800" b="1" dirty="0" err="1" smtClean="0"/>
              <a:t>fear</a:t>
            </a:r>
            <a:r>
              <a:rPr lang="tr-TR" sz="2800" b="1" dirty="0" smtClean="0"/>
              <a:t> of </a:t>
            </a:r>
            <a:r>
              <a:rPr lang="tr-TR" sz="2800" b="1" dirty="0" err="1" smtClean="0"/>
              <a:t>school</a:t>
            </a:r>
            <a:r>
              <a:rPr lang="tr-TR" sz="2800" b="1" dirty="0" smtClean="0"/>
              <a:t> is </a:t>
            </a:r>
            <a:r>
              <a:rPr lang="tr-TR" sz="2800" b="1" dirty="0" err="1" smtClean="0"/>
              <a:t>completely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over</a:t>
            </a:r>
            <a:r>
              <a:rPr lang="tr-TR" sz="2800" b="1" dirty="0" smtClean="0"/>
              <a:t>.He </a:t>
            </a:r>
            <a:r>
              <a:rPr lang="tr-TR" sz="2800" b="1" dirty="0" err="1" smtClean="0"/>
              <a:t>made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improvements</a:t>
            </a:r>
            <a:r>
              <a:rPr lang="tr-TR" sz="2800" b="1" dirty="0" smtClean="0"/>
              <a:t> in </a:t>
            </a:r>
            <a:r>
              <a:rPr lang="tr-TR" sz="2800" b="1" dirty="0" err="1" smtClean="0"/>
              <a:t>friend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relationships</a:t>
            </a:r>
            <a:r>
              <a:rPr lang="tr-TR" sz="2800" b="1" dirty="0" smtClean="0"/>
              <a:t>.</a:t>
            </a:r>
            <a:endParaRPr lang="tr-TR" sz="2800" dirty="0" smtClean="0"/>
          </a:p>
          <a:p>
            <a:pPr algn="ctr"/>
            <a:endParaRPr lang="tr-TR" sz="2800" b="1" dirty="0" smtClean="0"/>
          </a:p>
          <a:p>
            <a:pPr algn="ctr"/>
            <a:r>
              <a:rPr lang="tr-TR" sz="2800" dirty="0" smtClean="0">
                <a:solidFill>
                  <a:srgbClr val="FF0000"/>
                </a:solidFill>
              </a:rPr>
              <a:t>COMMENTS AND SUGGESTION</a:t>
            </a:r>
            <a:r>
              <a:rPr lang="tr-TR" sz="2800" dirty="0" smtClean="0"/>
              <a:t>:</a:t>
            </a:r>
          </a:p>
          <a:p>
            <a:pPr algn="ctr"/>
            <a:endParaRPr lang="tr-TR" sz="2800" dirty="0" smtClean="0"/>
          </a:p>
          <a:p>
            <a:pPr algn="ctr"/>
            <a:r>
              <a:rPr lang="tr-TR" sz="2800" b="1" dirty="0" err="1" smtClean="0"/>
              <a:t>Teacher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stated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that</a:t>
            </a:r>
            <a:r>
              <a:rPr lang="tr-TR" sz="2800" b="1" dirty="0" smtClean="0"/>
              <a:t> his </a:t>
            </a:r>
            <a:r>
              <a:rPr lang="tr-TR" sz="2800" b="1" dirty="0" err="1" smtClean="0"/>
              <a:t>family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should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keep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their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promises</a:t>
            </a:r>
            <a:r>
              <a:rPr lang="tr-TR" sz="2800" b="1" dirty="0" smtClean="0"/>
              <a:t>,</a:t>
            </a:r>
            <a:r>
              <a:rPr lang="tr-TR" sz="2800" b="1" dirty="0" err="1" smtClean="0"/>
              <a:t>if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they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don't</a:t>
            </a:r>
            <a:r>
              <a:rPr lang="tr-TR" sz="2800" b="1" dirty="0" smtClean="0"/>
              <a:t> he </a:t>
            </a:r>
            <a:r>
              <a:rPr lang="tr-TR" sz="2800" b="1" dirty="0" err="1" smtClean="0"/>
              <a:t>will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lose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confidence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and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get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back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to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the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very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beginning</a:t>
            </a:r>
            <a:r>
              <a:rPr lang="tr-TR" sz="2800" b="1" dirty="0" smtClean="0"/>
              <a:t>.</a:t>
            </a:r>
            <a:endParaRPr lang="tr-T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23528" y="0"/>
            <a:ext cx="8820472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r-TR" altLang="zh-CN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CHILD'S </a:t>
            </a:r>
            <a:r>
              <a:rPr kumimoji="0" lang="tr-TR" altLang="zh-CN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NAME:</a:t>
            </a:r>
            <a:r>
              <a:rPr lang="tr-T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B. </a:t>
            </a:r>
            <a:r>
              <a:rPr lang="tr-T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SABANCI </a:t>
            </a:r>
            <a:endParaRPr kumimoji="0" lang="tr-TR" altLang="zh-CN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zh-CN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                                                                                      </a:t>
            </a:r>
            <a:r>
              <a:rPr kumimoji="0" lang="tr-TR" altLang="zh-CN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TEACHER'S NAME:AYSUN</a:t>
            </a:r>
            <a:r>
              <a:rPr kumimoji="0" lang="tr-TR" altLang="zh-CN" sz="16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ÖCAL</a:t>
            </a:r>
            <a:endParaRPr kumimoji="0" lang="tr-TR" altLang="zh-CN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zh-CN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zh-CN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SEX AND AGE:Boy/6                                                       DURATION:20 </a:t>
            </a:r>
            <a:r>
              <a:rPr kumimoji="0" lang="tr-TR" altLang="zh-CN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Minutes</a:t>
            </a:r>
            <a:endParaRPr kumimoji="0" lang="tr-TR" altLang="zh-CN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zh-CN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zh-CN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                                                                                      </a:t>
            </a:r>
            <a:endParaRPr kumimoji="0" lang="tr-TR" altLang="zh-CN" sz="1600" b="1" i="0" u="sng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539552" y="3429000"/>
            <a:ext cx="832068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tr-TR" altLang="zh-CN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SimSun" pitchFamily="2" charset="-122"/>
                <a:cs typeface="Times New Roman" pitchFamily="18" charset="0"/>
              </a:rPr>
              <a:t>ACTIVITIES: </a:t>
            </a:r>
            <a:r>
              <a:rPr lang="tr-TR" altLang="zh-CN" sz="2000" b="1" dirty="0" smtClean="0">
                <a:solidFill>
                  <a:srgbClr val="FF0000"/>
                </a:solidFill>
              </a:rPr>
              <a:t>CULTURAL ACTIVITIES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2000" b="1" dirty="0" err="1" smtClean="0"/>
              <a:t>After</a:t>
            </a:r>
            <a:r>
              <a:rPr lang="tr-TR" sz="2000" b="1" dirty="0" smtClean="0"/>
              <a:t>  </a:t>
            </a:r>
            <a:r>
              <a:rPr lang="tr-TR" sz="2000" b="1" dirty="0" smtClean="0"/>
              <a:t>B. </a:t>
            </a:r>
            <a:r>
              <a:rPr lang="tr-TR" sz="2000" b="1" dirty="0" err="1" smtClean="0"/>
              <a:t>overcame</a:t>
            </a:r>
            <a:r>
              <a:rPr lang="tr-TR" sz="2000" b="1" dirty="0" smtClean="0"/>
              <a:t> his </a:t>
            </a:r>
            <a:r>
              <a:rPr lang="tr-TR" sz="2000" b="1" dirty="0" err="1" smtClean="0"/>
              <a:t>fear</a:t>
            </a:r>
            <a:r>
              <a:rPr lang="tr-TR" sz="2000" b="1" dirty="0" smtClean="0"/>
              <a:t> of </a:t>
            </a:r>
            <a:r>
              <a:rPr lang="tr-TR" sz="2000" b="1" dirty="0" err="1" smtClean="0"/>
              <a:t>school</a:t>
            </a:r>
            <a:r>
              <a:rPr lang="tr-TR" sz="2000" b="1" dirty="0" smtClean="0"/>
              <a:t>,his </a:t>
            </a:r>
            <a:r>
              <a:rPr lang="tr-TR" sz="2000" b="1" dirty="0" err="1" smtClean="0"/>
              <a:t>success</a:t>
            </a:r>
            <a:r>
              <a:rPr lang="tr-TR" sz="2000" b="1" dirty="0" smtClean="0"/>
              <a:t> in </a:t>
            </a:r>
            <a:r>
              <a:rPr lang="tr-TR" sz="2000" b="1" dirty="0" err="1" smtClean="0"/>
              <a:t>the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class</a:t>
            </a:r>
            <a:r>
              <a:rPr lang="tr-TR" sz="2000" b="1" dirty="0" smtClean="0"/>
              <a:t>,his </a:t>
            </a:r>
            <a:r>
              <a:rPr lang="tr-TR" sz="2000" b="1" dirty="0" err="1" smtClean="0"/>
              <a:t>friend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relationships</a:t>
            </a:r>
            <a:r>
              <a:rPr lang="tr-TR" sz="2000" b="1" dirty="0" smtClean="0"/>
              <a:t>,</a:t>
            </a:r>
            <a:r>
              <a:rPr lang="tr-TR" sz="2000" b="1" dirty="0" err="1" smtClean="0"/>
              <a:t>and</a:t>
            </a:r>
            <a:r>
              <a:rPr lang="tr-TR" sz="2000" b="1" dirty="0" smtClean="0"/>
              <a:t> his </a:t>
            </a:r>
            <a:r>
              <a:rPr lang="tr-TR" sz="2000" b="1" dirty="0" err="1" smtClean="0"/>
              <a:t>relationship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with</a:t>
            </a:r>
            <a:r>
              <a:rPr lang="tr-TR" sz="2000" b="1" dirty="0" smtClean="0"/>
              <a:t> his </a:t>
            </a:r>
            <a:r>
              <a:rPr lang="tr-TR" sz="2000" b="1" dirty="0" err="1" smtClean="0"/>
              <a:t>teacher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improved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positively</a:t>
            </a:r>
            <a:r>
              <a:rPr lang="tr-TR" sz="2000" b="1" dirty="0" smtClean="0"/>
              <a:t>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2000" b="1" dirty="0" err="1" smtClean="0"/>
              <a:t>This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shows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that</a:t>
            </a:r>
            <a:r>
              <a:rPr lang="tr-TR" sz="2000" b="1" dirty="0" smtClean="0"/>
              <a:t> his </a:t>
            </a:r>
            <a:r>
              <a:rPr lang="tr-TR" sz="2000" b="1" dirty="0" err="1" smtClean="0"/>
              <a:t>fear</a:t>
            </a:r>
            <a:r>
              <a:rPr lang="tr-TR" sz="2000" b="1" dirty="0" smtClean="0"/>
              <a:t> of </a:t>
            </a:r>
            <a:r>
              <a:rPr lang="tr-TR" sz="2000" b="1" dirty="0" err="1" smtClean="0"/>
              <a:t>school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affects</a:t>
            </a:r>
            <a:r>
              <a:rPr lang="tr-TR" sz="2000" b="1" dirty="0" smtClean="0"/>
              <a:t> his </a:t>
            </a:r>
            <a:r>
              <a:rPr lang="tr-TR" sz="2000" b="1" dirty="0" err="1" smtClean="0"/>
              <a:t>area</a:t>
            </a:r>
            <a:r>
              <a:rPr lang="tr-TR" sz="2000" b="1" dirty="0" smtClean="0"/>
              <a:t> of </a:t>
            </a:r>
            <a:r>
              <a:rPr lang="tr-TR" sz="2000" b="1" dirty="0" err="1" smtClean="0"/>
              <a:t>developments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negatively</a:t>
            </a:r>
            <a:r>
              <a:rPr lang="tr-TR" sz="2000" b="1" dirty="0" smtClean="0"/>
              <a:t>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2000" b="1" dirty="0" smtClean="0"/>
              <a:t>B. </a:t>
            </a:r>
            <a:r>
              <a:rPr lang="tr-TR" sz="2000" b="1" dirty="0" err="1" smtClean="0"/>
              <a:t>now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attends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the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social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activities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which</a:t>
            </a:r>
            <a:r>
              <a:rPr lang="tr-TR" sz="2000" b="1" dirty="0" smtClean="0"/>
              <a:t> he </a:t>
            </a:r>
            <a:r>
              <a:rPr lang="tr-TR" sz="2000" b="1" dirty="0" err="1" smtClean="0"/>
              <a:t>didn't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attend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before</a:t>
            </a:r>
            <a:r>
              <a:rPr lang="tr-TR" sz="2000" b="1" dirty="0" smtClean="0"/>
              <a:t>,</a:t>
            </a:r>
            <a:r>
              <a:rPr lang="tr-TR" sz="2000" b="1" dirty="0" err="1" smtClean="0"/>
              <a:t>and</a:t>
            </a:r>
            <a:r>
              <a:rPr lang="tr-TR" sz="2000" b="1" dirty="0" smtClean="0"/>
              <a:t> he </a:t>
            </a:r>
            <a:r>
              <a:rPr lang="tr-TR" sz="2000" b="1" dirty="0" err="1" smtClean="0"/>
              <a:t>enjoys</a:t>
            </a:r>
            <a:r>
              <a:rPr lang="tr-TR" sz="2000" b="1" dirty="0" smtClean="0"/>
              <a:t> it.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altLang="zh-CN" sz="2000" b="1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altLang="zh-CN" sz="2000" b="1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altLang="zh-CN" sz="2000" b="1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altLang="zh-CN" sz="2000" b="1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altLang="zh-CN" sz="2000" b="1" dirty="0" smtClean="0"/>
          </a:p>
        </p:txBody>
      </p:sp>
      <p:sp>
        <p:nvSpPr>
          <p:cNvPr id="5" name="4 Dikdörtgen"/>
          <p:cNvSpPr/>
          <p:nvPr/>
        </p:nvSpPr>
        <p:spPr>
          <a:xfrm>
            <a:off x="2915816" y="1052736"/>
            <a:ext cx="3108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zh-CN" b="1" u="sng" dirty="0" smtClean="0">
                <a:solidFill>
                  <a:schemeClr val="tx2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PERIOD(MONTH):MARCH</a:t>
            </a:r>
            <a:endParaRPr lang="tr-TR" dirty="0"/>
          </a:p>
        </p:txBody>
      </p:sp>
      <p:sp>
        <p:nvSpPr>
          <p:cNvPr id="7" name="6 Gülen Yüz"/>
          <p:cNvSpPr/>
          <p:nvPr/>
        </p:nvSpPr>
        <p:spPr>
          <a:xfrm>
            <a:off x="3779912" y="1556792"/>
            <a:ext cx="1800200" cy="187220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611560" y="548680"/>
            <a:ext cx="7798875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rgbClr val="FF0000"/>
                </a:solidFill>
              </a:rPr>
              <a:t>OBSERVATION REASON:</a:t>
            </a:r>
          </a:p>
          <a:p>
            <a:pPr algn="ctr"/>
            <a:endParaRPr lang="tr-TR" sz="2800" dirty="0" smtClean="0"/>
          </a:p>
          <a:p>
            <a:pPr algn="ctr"/>
            <a:r>
              <a:rPr lang="tr-TR" sz="2800" b="1" dirty="0" err="1" smtClean="0"/>
              <a:t>With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the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overcoming</a:t>
            </a:r>
            <a:r>
              <a:rPr lang="tr-TR" sz="2800" b="1" dirty="0" smtClean="0"/>
              <a:t> of </a:t>
            </a:r>
            <a:r>
              <a:rPr lang="tr-TR" sz="2800" b="1" dirty="0" err="1" smtClean="0"/>
              <a:t>fears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and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worries</a:t>
            </a:r>
            <a:r>
              <a:rPr lang="tr-TR" sz="2800" b="1" dirty="0" smtClean="0"/>
              <a:t>,</a:t>
            </a:r>
            <a:r>
              <a:rPr lang="tr-TR" sz="2800" b="1" dirty="0" err="1" smtClean="0"/>
              <a:t>making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progress</a:t>
            </a:r>
            <a:r>
              <a:rPr lang="tr-TR" sz="2800" b="1" dirty="0" smtClean="0"/>
              <a:t> in </a:t>
            </a:r>
            <a:r>
              <a:rPr lang="tr-TR" sz="2800" b="1" dirty="0" err="1" smtClean="0"/>
              <a:t>all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areas</a:t>
            </a:r>
            <a:r>
              <a:rPr lang="tr-TR" sz="2800" b="1" dirty="0" smtClean="0"/>
              <a:t> of </a:t>
            </a:r>
            <a:r>
              <a:rPr lang="tr-TR" sz="2800" b="1" dirty="0" err="1" smtClean="0"/>
              <a:t>development</a:t>
            </a:r>
            <a:r>
              <a:rPr lang="tr-TR" sz="2800" b="1" dirty="0" smtClean="0"/>
              <a:t>.</a:t>
            </a:r>
          </a:p>
          <a:p>
            <a:pPr algn="ctr"/>
            <a:r>
              <a:rPr lang="tr-TR" sz="2800" b="1" dirty="0" err="1" smtClean="0"/>
              <a:t>Providing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him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to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attend</a:t>
            </a:r>
            <a:r>
              <a:rPr lang="tr-TR" sz="2800" b="1" dirty="0" smtClean="0"/>
              <a:t> art </a:t>
            </a:r>
            <a:r>
              <a:rPr lang="tr-TR" sz="2800" b="1" dirty="0" err="1" smtClean="0"/>
              <a:t>activities</a:t>
            </a:r>
            <a:r>
              <a:rPr lang="tr-TR" sz="2800" b="1" dirty="0" smtClean="0"/>
              <a:t>.</a:t>
            </a:r>
          </a:p>
          <a:p>
            <a:pPr algn="ctr"/>
            <a:endParaRPr lang="tr-TR" sz="2800" b="1" dirty="0" smtClean="0"/>
          </a:p>
          <a:p>
            <a:pPr algn="ctr"/>
            <a:r>
              <a:rPr lang="tr-TR" sz="2800" dirty="0" smtClean="0">
                <a:solidFill>
                  <a:srgbClr val="FF0000"/>
                </a:solidFill>
              </a:rPr>
              <a:t>COMMENTS AND SUGGESTION</a:t>
            </a:r>
            <a:r>
              <a:rPr lang="tr-TR" sz="2800" dirty="0" smtClean="0"/>
              <a:t>:</a:t>
            </a:r>
          </a:p>
          <a:p>
            <a:pPr algn="ctr"/>
            <a:r>
              <a:rPr lang="tr-TR" sz="2400" b="1" dirty="0" err="1" smtClean="0"/>
              <a:t>Fears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and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worries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affect</a:t>
            </a:r>
            <a:r>
              <a:rPr lang="tr-TR" sz="2400" b="1" dirty="0" smtClean="0"/>
              <a:t> us </a:t>
            </a:r>
            <a:r>
              <a:rPr lang="tr-TR" sz="2400" b="1" dirty="0" err="1" smtClean="0"/>
              <a:t>and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our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children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negatively</a:t>
            </a:r>
            <a:r>
              <a:rPr lang="tr-TR" sz="2400" b="1" dirty="0" smtClean="0"/>
              <a:t>, </a:t>
            </a:r>
            <a:r>
              <a:rPr lang="tr-TR" sz="2400" b="1" dirty="0" err="1" smtClean="0"/>
              <a:t>and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reduce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our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quality</a:t>
            </a:r>
            <a:r>
              <a:rPr lang="tr-TR" sz="2400" b="1" dirty="0" smtClean="0"/>
              <a:t> of life.</a:t>
            </a:r>
          </a:p>
          <a:p>
            <a:pPr algn="ctr"/>
            <a:r>
              <a:rPr lang="tr-TR" sz="2400" b="1" dirty="0" err="1" smtClean="0"/>
              <a:t>In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this</a:t>
            </a:r>
            <a:r>
              <a:rPr lang="tr-TR" sz="2400" b="1" dirty="0" smtClean="0"/>
              <a:t> sense,</a:t>
            </a:r>
            <a:r>
              <a:rPr lang="tr-TR" sz="2400" b="1" dirty="0" err="1" smtClean="0"/>
              <a:t>necessary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works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are</a:t>
            </a:r>
            <a:r>
              <a:rPr lang="tr-TR" sz="2400" b="1" dirty="0" smtClean="0"/>
              <a:t> done </a:t>
            </a:r>
            <a:r>
              <a:rPr lang="tr-TR" sz="2400" b="1" dirty="0" err="1" smtClean="0"/>
              <a:t>by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experts</a:t>
            </a:r>
            <a:r>
              <a:rPr lang="tr-TR" sz="2400" b="1" dirty="0" smtClean="0"/>
              <a:t>.</a:t>
            </a:r>
          </a:p>
          <a:p>
            <a:pPr algn="ctr"/>
            <a:r>
              <a:rPr lang="tr-TR" sz="2400" b="1" dirty="0" err="1" smtClean="0"/>
              <a:t>Thus</a:t>
            </a:r>
            <a:r>
              <a:rPr lang="tr-TR" sz="2400" b="1" dirty="0" smtClean="0"/>
              <a:t>,</a:t>
            </a:r>
            <a:r>
              <a:rPr lang="tr-TR" sz="2400" b="1" dirty="0" err="1" smtClean="0"/>
              <a:t>the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fears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and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worries</a:t>
            </a:r>
            <a:r>
              <a:rPr lang="tr-TR" sz="2400" b="1" dirty="0" smtClean="0"/>
              <a:t> can be </a:t>
            </a:r>
            <a:r>
              <a:rPr lang="tr-TR" sz="2400" b="1" dirty="0" err="1" smtClean="0"/>
              <a:t>minimised</a:t>
            </a:r>
            <a:r>
              <a:rPr lang="tr-TR" sz="2400" b="1" dirty="0" smtClean="0"/>
              <a:t>.</a:t>
            </a:r>
          </a:p>
          <a:p>
            <a:pPr algn="ctr"/>
            <a:r>
              <a:rPr lang="tr-TR" sz="2400" b="1" dirty="0" err="1" smtClean="0"/>
              <a:t>Family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factors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are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important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here</a:t>
            </a:r>
            <a:r>
              <a:rPr lang="tr-TR" sz="2400" b="1" dirty="0" smtClean="0"/>
              <a:t>.</a:t>
            </a:r>
            <a:r>
              <a:rPr lang="tr-TR" sz="2400" b="1" dirty="0" err="1" smtClean="0"/>
              <a:t>This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shows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that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we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should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care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about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the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fears</a:t>
            </a:r>
            <a:r>
              <a:rPr lang="tr-TR" sz="2400" b="1" dirty="0" smtClean="0"/>
              <a:t> of </a:t>
            </a:r>
            <a:r>
              <a:rPr lang="tr-TR" sz="2400" b="1" dirty="0" err="1" smtClean="0"/>
              <a:t>our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children</a:t>
            </a:r>
            <a:r>
              <a:rPr lang="tr-TR" sz="2400" b="1" dirty="0" smtClean="0"/>
              <a:t>,</a:t>
            </a:r>
            <a:r>
              <a:rPr lang="tr-TR" sz="2400" b="1" dirty="0" err="1" smtClean="0"/>
              <a:t>and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we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should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make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necessary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works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before</a:t>
            </a:r>
            <a:r>
              <a:rPr lang="tr-TR" sz="2400" b="1" dirty="0" smtClean="0"/>
              <a:t> it is </a:t>
            </a:r>
            <a:r>
              <a:rPr lang="tr-TR" sz="2400" b="1" dirty="0" err="1" smtClean="0"/>
              <a:t>too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late</a:t>
            </a:r>
            <a:r>
              <a:rPr lang="tr-TR" sz="2400" b="1" dirty="0" smtClean="0"/>
              <a:t>.</a:t>
            </a:r>
            <a:endParaRPr lang="tr-TR" sz="2400" dirty="0" smtClean="0"/>
          </a:p>
          <a:p>
            <a:pPr algn="ctr"/>
            <a:r>
              <a:rPr lang="tr-TR" sz="2400" b="1" dirty="0" smtClean="0"/>
              <a:t>B.'s </a:t>
            </a:r>
            <a:r>
              <a:rPr lang="tr-TR" sz="2400" b="1" dirty="0" err="1" smtClean="0"/>
              <a:t>family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was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informed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about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this</a:t>
            </a:r>
            <a:r>
              <a:rPr lang="tr-TR" sz="2800" b="1" dirty="0" smtClean="0"/>
              <a:t>.</a:t>
            </a:r>
            <a:endParaRPr lang="tr-TR" sz="2800" dirty="0" smtClean="0"/>
          </a:p>
          <a:p>
            <a:pPr algn="ctr"/>
            <a:endParaRPr lang="tr-TR" sz="2800" dirty="0" smtClean="0"/>
          </a:p>
          <a:p>
            <a:pPr algn="ctr"/>
            <a:endParaRPr lang="tr-T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23528" y="790833"/>
            <a:ext cx="820891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zh-CN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DETAILS: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zh-CN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He is </a:t>
            </a:r>
            <a:r>
              <a:rPr kumimoji="0" lang="tr-TR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shy</a:t>
            </a:r>
            <a:r>
              <a:rPr kumimoji="0" lang="tr-TR" altLang="zh-CN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tr-TR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about</a:t>
            </a:r>
            <a:r>
              <a:rPr kumimoji="0" lang="tr-TR" altLang="zh-CN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tr-TR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greeting</a:t>
            </a:r>
            <a:r>
              <a:rPr kumimoji="0" lang="tr-TR" altLang="zh-CN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tr-TR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and</a:t>
            </a:r>
            <a:r>
              <a:rPr kumimoji="0" lang="tr-TR" altLang="zh-CN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tr-TR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talking</a:t>
            </a:r>
            <a:r>
              <a:rPr kumimoji="0" lang="tr-TR" altLang="zh-CN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tr-TR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when</a:t>
            </a:r>
            <a:r>
              <a:rPr kumimoji="0" lang="tr-TR" altLang="zh-CN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he </a:t>
            </a:r>
            <a:r>
              <a:rPr kumimoji="0" lang="tr-TR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came</a:t>
            </a:r>
            <a:r>
              <a:rPr kumimoji="0" lang="tr-TR" altLang="zh-CN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tr-TR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to</a:t>
            </a:r>
            <a:r>
              <a:rPr kumimoji="0" lang="tr-TR" altLang="zh-CN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tr-TR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class</a:t>
            </a:r>
            <a:r>
              <a:rPr kumimoji="0" lang="tr-TR" altLang="zh-CN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zh-CN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His </a:t>
            </a:r>
            <a:r>
              <a:rPr kumimoji="0" lang="tr-TR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voice</a:t>
            </a:r>
            <a:r>
              <a:rPr kumimoji="0" lang="tr-TR" altLang="zh-CN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is </a:t>
            </a:r>
            <a:r>
              <a:rPr kumimoji="0" lang="tr-TR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barely</a:t>
            </a:r>
            <a:r>
              <a:rPr kumimoji="0" lang="tr-TR" altLang="zh-CN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tr-TR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heard</a:t>
            </a:r>
            <a:r>
              <a:rPr kumimoji="0" lang="tr-TR" altLang="zh-CN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tr-TR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while</a:t>
            </a:r>
            <a:r>
              <a:rPr kumimoji="0" lang="tr-TR" altLang="zh-CN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he is </a:t>
            </a:r>
            <a:r>
              <a:rPr kumimoji="0" lang="tr-TR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talking</a:t>
            </a:r>
            <a:r>
              <a:rPr kumimoji="0" lang="tr-TR" altLang="zh-CN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.He is </a:t>
            </a:r>
            <a:r>
              <a:rPr kumimoji="0" lang="tr-TR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avoiding</a:t>
            </a:r>
            <a:r>
              <a:rPr kumimoji="0" lang="tr-TR" altLang="zh-CN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tr-TR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eye</a:t>
            </a:r>
            <a:r>
              <a:rPr kumimoji="0" lang="tr-TR" altLang="zh-CN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tr-TR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contact</a:t>
            </a:r>
            <a:r>
              <a:rPr kumimoji="0" lang="tr-TR" altLang="zh-CN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tr-TR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while</a:t>
            </a:r>
            <a:r>
              <a:rPr kumimoji="0" lang="tr-TR" altLang="zh-CN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he is </a:t>
            </a:r>
            <a:r>
              <a:rPr kumimoji="0" lang="tr-TR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talking</a:t>
            </a:r>
            <a:r>
              <a:rPr kumimoji="0" lang="tr-TR" altLang="zh-CN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zh-CN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zh-CN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OBSERVATION REASON:</a:t>
            </a:r>
            <a:endParaRPr kumimoji="0" lang="tr-TR" altLang="zh-CN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zh-CN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His </a:t>
            </a:r>
            <a:r>
              <a:rPr kumimoji="0" lang="tr-TR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shyness</a:t>
            </a:r>
            <a:r>
              <a:rPr kumimoji="0" lang="tr-TR" altLang="zh-CN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is </a:t>
            </a:r>
            <a:r>
              <a:rPr kumimoji="0" lang="tr-TR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the</a:t>
            </a:r>
            <a:r>
              <a:rPr kumimoji="0" lang="tr-TR" altLang="zh-CN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tr-TR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result</a:t>
            </a:r>
            <a:r>
              <a:rPr kumimoji="0" lang="tr-TR" altLang="zh-CN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of an </a:t>
            </a:r>
            <a:r>
              <a:rPr kumimoji="0" lang="tr-TR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accident</a:t>
            </a:r>
            <a:r>
              <a:rPr kumimoji="0" lang="tr-TR" altLang="zh-CN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tr-TR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from</a:t>
            </a:r>
            <a:r>
              <a:rPr kumimoji="0" lang="tr-TR" altLang="zh-CN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his </a:t>
            </a:r>
            <a:r>
              <a:rPr kumimoji="0" lang="tr-TR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little</a:t>
            </a:r>
            <a:r>
              <a:rPr kumimoji="0" lang="tr-TR" altLang="zh-CN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tr-TR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ages</a:t>
            </a:r>
            <a:r>
              <a:rPr kumimoji="0" lang="tr-TR" altLang="zh-CN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zh-CN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He </a:t>
            </a:r>
            <a:r>
              <a:rPr kumimoji="0" lang="tr-TR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fell</a:t>
            </a:r>
            <a:r>
              <a:rPr kumimoji="0" lang="tr-TR" altLang="zh-CN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tr-TR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and</a:t>
            </a:r>
            <a:r>
              <a:rPr kumimoji="0" lang="tr-TR" altLang="zh-CN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tr-TR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broke</a:t>
            </a:r>
            <a:r>
              <a:rPr kumimoji="0" lang="tr-TR" altLang="zh-CN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his </a:t>
            </a:r>
            <a:r>
              <a:rPr kumimoji="0" lang="tr-TR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teeth</a:t>
            </a:r>
            <a:r>
              <a:rPr kumimoji="0" lang="tr-TR" altLang="zh-CN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  <a:r>
              <a:rPr kumimoji="0" lang="tr-TR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Therefore</a:t>
            </a:r>
            <a:r>
              <a:rPr kumimoji="0" lang="tr-TR" altLang="zh-CN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he </a:t>
            </a:r>
            <a:r>
              <a:rPr kumimoji="0" lang="tr-TR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doesn't</a:t>
            </a:r>
            <a:r>
              <a:rPr kumimoji="0" lang="tr-TR" altLang="zh-CN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tr-TR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want</a:t>
            </a:r>
            <a:r>
              <a:rPr kumimoji="0" lang="tr-TR" altLang="zh-CN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tr-TR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to</a:t>
            </a:r>
            <a:r>
              <a:rPr kumimoji="0" lang="tr-TR" altLang="zh-CN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talk </a:t>
            </a:r>
            <a:r>
              <a:rPr kumimoji="0" lang="tr-TR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or</a:t>
            </a:r>
            <a:r>
              <a:rPr kumimoji="0" lang="tr-TR" altLang="zh-CN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tr-TR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laugh</a:t>
            </a:r>
            <a:r>
              <a:rPr kumimoji="0" lang="tr-TR" altLang="zh-CN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zh-CN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001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zh-CN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COMMENTS AND SUGGESTION:</a:t>
            </a:r>
            <a:endParaRPr kumimoji="0" lang="tr-TR" altLang="zh-CN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It</a:t>
            </a:r>
            <a:r>
              <a:rPr kumimoji="0" lang="tr-TR" altLang="zh-CN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can be </a:t>
            </a:r>
            <a:r>
              <a:rPr kumimoji="0" lang="tr-TR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told</a:t>
            </a:r>
            <a:r>
              <a:rPr kumimoji="0" lang="tr-TR" altLang="zh-CN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tr-TR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him</a:t>
            </a:r>
            <a:r>
              <a:rPr kumimoji="0" lang="tr-TR" altLang="zh-CN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tr-TR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that</a:t>
            </a:r>
            <a:r>
              <a:rPr kumimoji="0" lang="tr-TR" altLang="zh-CN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tr-TR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accidents</a:t>
            </a:r>
            <a:r>
              <a:rPr kumimoji="0" lang="tr-TR" altLang="zh-CN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tr-TR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like</a:t>
            </a:r>
            <a:r>
              <a:rPr kumimoji="0" lang="tr-TR" altLang="zh-CN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tr-TR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this</a:t>
            </a:r>
            <a:r>
              <a:rPr kumimoji="0" lang="tr-TR" altLang="zh-CN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tr-TR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about</a:t>
            </a:r>
            <a:r>
              <a:rPr kumimoji="0" lang="tr-TR" altLang="zh-CN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tr-TR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falling</a:t>
            </a:r>
            <a:r>
              <a:rPr kumimoji="0" lang="tr-TR" altLang="zh-CN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tr-TR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may</a:t>
            </a:r>
            <a:r>
              <a:rPr kumimoji="0" lang="tr-TR" altLang="zh-CN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tr-TR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happen</a:t>
            </a:r>
            <a:r>
              <a:rPr kumimoji="0" lang="tr-TR" altLang="zh-CN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tr-TR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to</a:t>
            </a:r>
            <a:r>
              <a:rPr kumimoji="0" lang="tr-TR" altLang="zh-CN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tr-TR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everyone</a:t>
            </a:r>
            <a:r>
              <a:rPr kumimoji="0" lang="tr-TR" altLang="zh-CN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zh-CN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 </a:t>
            </a:r>
            <a:r>
              <a:rPr kumimoji="0" lang="tr-TR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visit</a:t>
            </a:r>
            <a:r>
              <a:rPr kumimoji="0" lang="tr-TR" altLang="zh-CN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tr-TR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to</a:t>
            </a:r>
            <a:r>
              <a:rPr kumimoji="0" lang="tr-TR" altLang="zh-CN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a </a:t>
            </a:r>
            <a:r>
              <a:rPr kumimoji="0" lang="tr-TR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dentist</a:t>
            </a:r>
            <a:r>
              <a:rPr kumimoji="0" lang="tr-TR" altLang="zh-CN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can be </a:t>
            </a:r>
            <a:r>
              <a:rPr kumimoji="0" lang="tr-TR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made</a:t>
            </a:r>
            <a:r>
              <a:rPr kumimoji="0" lang="tr-TR" altLang="zh-CN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tr-TR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with</a:t>
            </a:r>
            <a:r>
              <a:rPr kumimoji="0" lang="tr-TR" altLang="zh-CN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his </a:t>
            </a:r>
            <a:r>
              <a:rPr kumimoji="0" lang="tr-TR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family</a:t>
            </a:r>
            <a:r>
              <a:rPr kumimoji="0" lang="tr-TR" altLang="zh-CN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  <a:endParaRPr kumimoji="0" lang="tr-TR" altLang="zh-CN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20161216_112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3717032"/>
            <a:ext cx="4572000" cy="28957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2 Resim" descr="20161215_1401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60648"/>
            <a:ext cx="4464496" cy="28957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3 Metin kutusu"/>
          <p:cNvSpPr txBox="1"/>
          <p:nvPr/>
        </p:nvSpPr>
        <p:spPr>
          <a:xfrm>
            <a:off x="5652120" y="980728"/>
            <a:ext cx="26295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5400" i="1" dirty="0" smtClean="0">
                <a:solidFill>
                  <a:srgbClr val="FF0000"/>
                </a:solidFill>
              </a:rPr>
              <a:t>THANKS </a:t>
            </a:r>
          </a:p>
        </p:txBody>
      </p:sp>
      <p:sp>
        <p:nvSpPr>
          <p:cNvPr id="5" name="4 Dikdörtgen"/>
          <p:cNvSpPr/>
          <p:nvPr/>
        </p:nvSpPr>
        <p:spPr>
          <a:xfrm>
            <a:off x="179512" y="4077072"/>
            <a:ext cx="39741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4800" i="1" dirty="0" smtClean="0">
                <a:solidFill>
                  <a:srgbClr val="FF0000"/>
                </a:solidFill>
              </a:rPr>
              <a:t>FOR</a:t>
            </a:r>
            <a:r>
              <a:rPr lang="tr-TR" sz="4800" dirty="0" smtClean="0">
                <a:solidFill>
                  <a:srgbClr val="FF0000"/>
                </a:solidFill>
              </a:rPr>
              <a:t> </a:t>
            </a:r>
            <a:r>
              <a:rPr lang="tr-TR" sz="4800" i="1" dirty="0" smtClean="0">
                <a:solidFill>
                  <a:srgbClr val="FF0000"/>
                </a:solidFill>
              </a:rPr>
              <a:t>LISTENING</a:t>
            </a:r>
            <a:endParaRPr lang="tr-TR" sz="4800" i="1" dirty="0">
              <a:solidFill>
                <a:srgbClr val="FF0000"/>
              </a:solidFill>
            </a:endParaRPr>
          </a:p>
        </p:txBody>
      </p:sp>
      <p:pic>
        <p:nvPicPr>
          <p:cNvPr id="6" name="5 Resim" descr="ERASMUS LOGO FRANC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1988840"/>
            <a:ext cx="1619672" cy="1125042"/>
          </a:xfrm>
          <a:prstGeom prst="rect">
            <a:avLst/>
          </a:prstGeom>
        </p:spPr>
      </p:pic>
      <p:pic>
        <p:nvPicPr>
          <p:cNvPr id="7" name="6 Resim" descr="cofund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5013176"/>
            <a:ext cx="3995936" cy="1141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771800" y="548680"/>
            <a:ext cx="3570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zh-CN" b="1" u="sng" dirty="0" smtClean="0">
                <a:solidFill>
                  <a:schemeClr val="tx2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PERIOD(MONTH):NOVEMBER</a:t>
            </a:r>
            <a:endParaRPr lang="tr-TR" dirty="0"/>
          </a:p>
        </p:txBody>
      </p:sp>
      <p:pic>
        <p:nvPicPr>
          <p:cNvPr id="3" name="2 Resim" descr="F:\okul foto alime\DSCF7027.JPG"/>
          <p:cNvPicPr/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1691680" y="1412776"/>
            <a:ext cx="5560560" cy="3019320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9323"/>
            <a:ext cx="57384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zh-CN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ACTIVITIES:LEISURE ACTIVITY(LEISURE GAME TIME)</a:t>
            </a:r>
            <a:endParaRPr kumimoji="0" lang="tr-TR" altLang="zh-CN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251520" y="4797152"/>
            <a:ext cx="86409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DETAILS</a:t>
            </a:r>
          </a:p>
          <a:p>
            <a:pPr algn="ctr"/>
            <a:r>
              <a:rPr lang="tr-TR" b="1" dirty="0" err="1" smtClean="0"/>
              <a:t>First</a:t>
            </a:r>
            <a:r>
              <a:rPr lang="tr-TR" b="1" dirty="0" smtClean="0"/>
              <a:t>,he </a:t>
            </a:r>
            <a:r>
              <a:rPr lang="tr-TR" b="1" dirty="0" err="1" smtClean="0"/>
              <a:t>looks</a:t>
            </a:r>
            <a:r>
              <a:rPr lang="tr-TR" b="1" dirty="0" smtClean="0"/>
              <a:t> at </a:t>
            </a: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toys</a:t>
            </a:r>
            <a:r>
              <a:rPr lang="tr-TR" b="1" dirty="0" smtClean="0"/>
              <a:t> </a:t>
            </a:r>
            <a:r>
              <a:rPr lang="tr-TR" b="1" dirty="0" err="1" smtClean="0"/>
              <a:t>and</a:t>
            </a:r>
            <a:r>
              <a:rPr lang="tr-TR" b="1" dirty="0" smtClean="0"/>
              <a:t> his </a:t>
            </a:r>
            <a:r>
              <a:rPr lang="tr-TR" b="1" dirty="0" err="1" smtClean="0"/>
              <a:t>friends</a:t>
            </a:r>
            <a:r>
              <a:rPr lang="tr-TR" b="1" dirty="0" smtClean="0"/>
              <a:t>,he </a:t>
            </a:r>
            <a:r>
              <a:rPr lang="tr-TR" b="1" dirty="0" err="1" smtClean="0"/>
              <a:t>observes</a:t>
            </a:r>
            <a:r>
              <a:rPr lang="tr-TR" b="1" dirty="0" smtClean="0"/>
              <a:t> </a:t>
            </a:r>
            <a:r>
              <a:rPr lang="tr-TR" b="1" dirty="0" err="1" smtClean="0"/>
              <a:t>them</a:t>
            </a:r>
            <a:r>
              <a:rPr lang="tr-TR" b="1" dirty="0" smtClean="0"/>
              <a:t>,</a:t>
            </a:r>
          </a:p>
          <a:p>
            <a:pPr algn="ctr"/>
            <a:r>
              <a:rPr lang="tr-TR" b="1" dirty="0" err="1" smtClean="0"/>
              <a:t>then</a:t>
            </a:r>
            <a:r>
              <a:rPr lang="tr-TR" b="1" dirty="0" smtClean="0"/>
              <a:t> he </a:t>
            </a:r>
            <a:r>
              <a:rPr lang="tr-TR" b="1" dirty="0" err="1" smtClean="0"/>
              <a:t>determines</a:t>
            </a:r>
            <a:r>
              <a:rPr lang="tr-TR" b="1" dirty="0" smtClean="0"/>
              <a:t> a </a:t>
            </a:r>
            <a:r>
              <a:rPr lang="tr-TR" b="1" dirty="0" err="1" smtClean="0"/>
              <a:t>playground</a:t>
            </a:r>
            <a:r>
              <a:rPr lang="tr-TR" b="1" dirty="0" smtClean="0"/>
              <a:t> </a:t>
            </a:r>
            <a:r>
              <a:rPr lang="tr-TR" b="1" dirty="0" err="1" smtClean="0"/>
              <a:t>for</a:t>
            </a:r>
            <a:r>
              <a:rPr lang="tr-TR" b="1" dirty="0" smtClean="0"/>
              <a:t> </a:t>
            </a:r>
            <a:r>
              <a:rPr lang="tr-TR" b="1" dirty="0" err="1" smtClean="0"/>
              <a:t>himself</a:t>
            </a:r>
            <a:r>
              <a:rPr lang="tr-TR" b="1" dirty="0" smtClean="0"/>
              <a:t> </a:t>
            </a:r>
            <a:r>
              <a:rPr lang="tr-TR" b="1" dirty="0" err="1" smtClean="0"/>
              <a:t>and</a:t>
            </a:r>
            <a:r>
              <a:rPr lang="tr-TR" b="1" dirty="0" smtClean="0"/>
              <a:t> </a:t>
            </a:r>
            <a:r>
              <a:rPr lang="tr-TR" b="1" dirty="0" err="1" smtClean="0"/>
              <a:t>starts</a:t>
            </a:r>
            <a:r>
              <a:rPr lang="tr-TR" b="1" dirty="0" smtClean="0"/>
              <a:t> </a:t>
            </a:r>
            <a:r>
              <a:rPr lang="tr-TR" b="1" dirty="0" err="1" smtClean="0"/>
              <a:t>to</a:t>
            </a:r>
            <a:r>
              <a:rPr lang="tr-TR" b="1" dirty="0" smtClean="0"/>
              <a:t> </a:t>
            </a:r>
            <a:r>
              <a:rPr lang="tr-TR" b="1" dirty="0" err="1" smtClean="0"/>
              <a:t>play</a:t>
            </a:r>
            <a:r>
              <a:rPr lang="tr-TR" b="1" dirty="0" smtClean="0"/>
              <a:t> </a:t>
            </a:r>
            <a:r>
              <a:rPr lang="tr-TR" b="1" dirty="0" err="1" smtClean="0"/>
              <a:t>there</a:t>
            </a:r>
            <a:r>
              <a:rPr lang="tr-TR" b="1" dirty="0" smtClean="0"/>
              <a:t> </a:t>
            </a:r>
            <a:r>
              <a:rPr lang="tr-TR" b="1" dirty="0" err="1" smtClean="0"/>
              <a:t>quietly</a:t>
            </a:r>
            <a:r>
              <a:rPr lang="tr-TR" b="1" dirty="0" smtClean="0"/>
              <a:t>.</a:t>
            </a:r>
          </a:p>
          <a:p>
            <a:pPr algn="ctr"/>
            <a:r>
              <a:rPr lang="tr-TR" b="1" dirty="0" err="1" smtClean="0"/>
              <a:t>When</a:t>
            </a:r>
            <a:r>
              <a:rPr lang="tr-TR" b="1" dirty="0" smtClean="0"/>
              <a:t> his </a:t>
            </a:r>
            <a:r>
              <a:rPr lang="tr-TR" b="1" dirty="0" err="1" smtClean="0"/>
              <a:t>friends</a:t>
            </a:r>
            <a:r>
              <a:rPr lang="tr-TR" b="1" dirty="0" smtClean="0"/>
              <a:t> </a:t>
            </a:r>
            <a:r>
              <a:rPr lang="tr-TR" b="1" dirty="0" err="1" smtClean="0"/>
              <a:t>invite</a:t>
            </a:r>
            <a:r>
              <a:rPr lang="tr-TR" b="1" dirty="0" smtClean="0"/>
              <a:t> </a:t>
            </a:r>
            <a:r>
              <a:rPr lang="tr-TR" b="1" dirty="0" err="1" smtClean="0"/>
              <a:t>him</a:t>
            </a:r>
            <a:r>
              <a:rPr lang="tr-TR" b="1" dirty="0" smtClean="0"/>
              <a:t> </a:t>
            </a:r>
            <a:r>
              <a:rPr lang="tr-TR" b="1" dirty="0" err="1" smtClean="0"/>
              <a:t>to</a:t>
            </a:r>
            <a:r>
              <a:rPr lang="tr-TR" b="1" dirty="0" smtClean="0"/>
              <a:t> </a:t>
            </a:r>
            <a:r>
              <a:rPr lang="tr-TR" b="1" dirty="0" err="1" smtClean="0"/>
              <a:t>their</a:t>
            </a:r>
            <a:r>
              <a:rPr lang="tr-TR" b="1" dirty="0" smtClean="0"/>
              <a:t> </a:t>
            </a:r>
            <a:r>
              <a:rPr lang="tr-TR" b="1" dirty="0" err="1" smtClean="0"/>
              <a:t>game</a:t>
            </a:r>
            <a:r>
              <a:rPr lang="tr-TR" b="1" dirty="0" smtClean="0"/>
              <a:t>,he </a:t>
            </a:r>
            <a:r>
              <a:rPr lang="tr-TR" b="1" dirty="0" err="1" smtClean="0"/>
              <a:t>says</a:t>
            </a:r>
            <a:r>
              <a:rPr lang="tr-TR" b="1" dirty="0" smtClean="0"/>
              <a:t> ''I </a:t>
            </a:r>
            <a:r>
              <a:rPr lang="tr-TR" b="1" dirty="0" err="1" smtClean="0"/>
              <a:t>made</a:t>
            </a:r>
            <a:r>
              <a:rPr lang="tr-TR" b="1" dirty="0" smtClean="0"/>
              <a:t> a </a:t>
            </a:r>
            <a:r>
              <a:rPr lang="tr-TR" b="1" dirty="0" err="1" smtClean="0"/>
              <a:t>very</a:t>
            </a:r>
            <a:r>
              <a:rPr lang="tr-TR" b="1" dirty="0" smtClean="0"/>
              <a:t> </a:t>
            </a:r>
            <a:r>
              <a:rPr lang="tr-TR" b="1" dirty="0" err="1" smtClean="0"/>
              <a:t>good</a:t>
            </a:r>
            <a:r>
              <a:rPr lang="tr-TR" b="1" dirty="0" smtClean="0"/>
              <a:t>  </a:t>
            </a:r>
            <a:r>
              <a:rPr lang="tr-TR" b="1" dirty="0" err="1" smtClean="0"/>
              <a:t>game</a:t>
            </a:r>
            <a:r>
              <a:rPr lang="tr-TR" b="1" dirty="0" smtClean="0"/>
              <a:t> </a:t>
            </a:r>
            <a:r>
              <a:rPr lang="tr-TR" b="1" dirty="0" err="1" smtClean="0"/>
              <a:t>here</a:t>
            </a:r>
            <a:r>
              <a:rPr lang="tr-TR" b="1" dirty="0" smtClean="0"/>
              <a:t>'' </a:t>
            </a:r>
          </a:p>
          <a:p>
            <a:pPr algn="ctr"/>
            <a:r>
              <a:rPr lang="tr-TR" b="1" dirty="0" err="1" smtClean="0"/>
              <a:t>and</a:t>
            </a:r>
            <a:r>
              <a:rPr lang="tr-TR" b="1" dirty="0" smtClean="0"/>
              <a:t> </a:t>
            </a:r>
            <a:r>
              <a:rPr lang="tr-TR" b="1" dirty="0" err="1" smtClean="0"/>
              <a:t>continues</a:t>
            </a:r>
            <a:r>
              <a:rPr lang="tr-TR" b="1" dirty="0" smtClean="0"/>
              <a:t> </a:t>
            </a:r>
            <a:r>
              <a:rPr lang="tr-TR" b="1" dirty="0" err="1" smtClean="0"/>
              <a:t>to</a:t>
            </a:r>
            <a:r>
              <a:rPr lang="tr-TR" b="1" dirty="0" smtClean="0"/>
              <a:t> </a:t>
            </a:r>
            <a:r>
              <a:rPr lang="tr-TR" b="1" dirty="0" err="1" smtClean="0"/>
              <a:t>play</a:t>
            </a:r>
            <a:r>
              <a:rPr lang="tr-TR" b="1" dirty="0" smtClean="0"/>
              <a:t>.</a:t>
            </a:r>
          </a:p>
          <a:p>
            <a:r>
              <a:rPr lang="tr-TR" dirty="0" smtClean="0"/>
              <a:t> </a:t>
            </a:r>
          </a:p>
          <a:p>
            <a:endParaRPr lang="tr-TR" dirty="0"/>
          </a:p>
        </p:txBody>
      </p:sp>
      <p:sp>
        <p:nvSpPr>
          <p:cNvPr id="7" name="6 Gülen Yüz"/>
          <p:cNvSpPr/>
          <p:nvPr/>
        </p:nvSpPr>
        <p:spPr>
          <a:xfrm>
            <a:off x="3131840" y="2132856"/>
            <a:ext cx="576064" cy="36004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1115616" y="548680"/>
            <a:ext cx="669674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rgbClr val="FF0000"/>
                </a:solidFill>
              </a:rPr>
              <a:t>OBSERVATION REASON:</a:t>
            </a:r>
          </a:p>
          <a:p>
            <a:pPr algn="ctr"/>
            <a:endParaRPr lang="tr-TR" sz="2800" dirty="0" smtClean="0"/>
          </a:p>
          <a:p>
            <a:pPr algn="ctr"/>
            <a:r>
              <a:rPr lang="tr-TR" sz="2800" dirty="0" smtClean="0"/>
              <a:t>He </a:t>
            </a:r>
            <a:r>
              <a:rPr lang="tr-TR" sz="2800" dirty="0" err="1" smtClean="0"/>
              <a:t>prefers</a:t>
            </a:r>
            <a:r>
              <a:rPr lang="tr-TR" sz="2800" dirty="0" smtClean="0"/>
              <a:t> </a:t>
            </a:r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dirty="0" err="1" smtClean="0"/>
              <a:t>games</a:t>
            </a:r>
            <a:r>
              <a:rPr lang="tr-TR" sz="2800" dirty="0" smtClean="0"/>
              <a:t> </a:t>
            </a:r>
            <a:r>
              <a:rPr lang="tr-TR" sz="2800" dirty="0" err="1" smtClean="0"/>
              <a:t>where</a:t>
            </a:r>
            <a:r>
              <a:rPr lang="tr-TR" sz="2800" dirty="0" smtClean="0"/>
              <a:t> he can </a:t>
            </a:r>
            <a:r>
              <a:rPr lang="tr-TR" sz="2800" dirty="0" err="1" smtClean="0"/>
              <a:t>play</a:t>
            </a:r>
            <a:r>
              <a:rPr lang="tr-TR" sz="2800" dirty="0" smtClean="0"/>
              <a:t> </a:t>
            </a:r>
            <a:r>
              <a:rPr lang="tr-TR" sz="2800" dirty="0" err="1" smtClean="0"/>
              <a:t>alone</a:t>
            </a:r>
            <a:r>
              <a:rPr lang="tr-TR" sz="2800" dirty="0" smtClean="0"/>
              <a:t>.He </a:t>
            </a:r>
            <a:r>
              <a:rPr lang="tr-TR" sz="2800" dirty="0" err="1" smtClean="0"/>
              <a:t>doesn't</a:t>
            </a:r>
            <a:r>
              <a:rPr lang="tr-TR" sz="2800" dirty="0" smtClean="0"/>
              <a:t> </a:t>
            </a:r>
            <a:r>
              <a:rPr lang="tr-TR" sz="2800" dirty="0" err="1" smtClean="0"/>
              <a:t>want</a:t>
            </a:r>
            <a:r>
              <a:rPr lang="tr-TR" sz="2800" dirty="0" smtClean="0"/>
              <a:t> </a:t>
            </a:r>
            <a:r>
              <a:rPr lang="tr-TR" sz="2800" dirty="0" err="1" smtClean="0"/>
              <a:t>to</a:t>
            </a:r>
            <a:r>
              <a:rPr lang="tr-TR" sz="2800" dirty="0" smtClean="0"/>
              <a:t> </a:t>
            </a:r>
            <a:r>
              <a:rPr lang="tr-TR" sz="2800" dirty="0" err="1" smtClean="0"/>
              <a:t>play</a:t>
            </a:r>
            <a:r>
              <a:rPr lang="tr-TR" sz="2800" dirty="0" smtClean="0"/>
              <a:t> </a:t>
            </a:r>
            <a:r>
              <a:rPr lang="tr-TR" sz="2800" dirty="0" err="1" smtClean="0"/>
              <a:t>games</a:t>
            </a:r>
            <a:r>
              <a:rPr lang="tr-TR" sz="2800" dirty="0" smtClean="0"/>
              <a:t> in </a:t>
            </a:r>
            <a:r>
              <a:rPr lang="tr-TR" sz="2800" dirty="0" err="1" smtClean="0"/>
              <a:t>groups</a:t>
            </a:r>
            <a:r>
              <a:rPr lang="tr-TR" sz="2800" dirty="0" smtClean="0"/>
              <a:t>.</a:t>
            </a:r>
          </a:p>
          <a:p>
            <a:pPr algn="ctr"/>
            <a:r>
              <a:rPr lang="tr-TR" sz="2800" dirty="0" smtClean="0"/>
              <a:t> </a:t>
            </a:r>
          </a:p>
          <a:p>
            <a:pPr algn="ctr"/>
            <a:r>
              <a:rPr lang="tr-TR" sz="2800" dirty="0" smtClean="0">
                <a:solidFill>
                  <a:srgbClr val="FF0000"/>
                </a:solidFill>
              </a:rPr>
              <a:t>COMMENTS AND SUGGESTION:</a:t>
            </a:r>
          </a:p>
          <a:p>
            <a:pPr algn="ctr"/>
            <a:endParaRPr lang="tr-TR" sz="2800" dirty="0" smtClean="0"/>
          </a:p>
          <a:p>
            <a:pPr algn="ctr"/>
            <a:r>
              <a:rPr lang="tr-TR" sz="2800" dirty="0" err="1" smtClean="0"/>
              <a:t>We</a:t>
            </a:r>
            <a:r>
              <a:rPr lang="tr-TR" sz="2800" dirty="0" smtClean="0"/>
              <a:t> </a:t>
            </a:r>
            <a:r>
              <a:rPr lang="tr-TR" sz="2800" dirty="0" err="1" smtClean="0"/>
              <a:t>enable</a:t>
            </a:r>
            <a:r>
              <a:rPr lang="tr-TR" sz="2800" dirty="0" smtClean="0"/>
              <a:t> </a:t>
            </a:r>
            <a:r>
              <a:rPr lang="tr-TR" sz="2800" dirty="0" err="1" smtClean="0"/>
              <a:t>him</a:t>
            </a:r>
            <a:r>
              <a:rPr lang="tr-TR" sz="2800" dirty="0" smtClean="0"/>
              <a:t> </a:t>
            </a:r>
            <a:r>
              <a:rPr lang="tr-TR" sz="2800" dirty="0" err="1" smtClean="0"/>
              <a:t>to</a:t>
            </a:r>
            <a:r>
              <a:rPr lang="tr-TR" sz="2800" dirty="0" smtClean="0"/>
              <a:t> </a:t>
            </a:r>
            <a:r>
              <a:rPr lang="tr-TR" sz="2800" dirty="0" err="1" smtClean="0"/>
              <a:t>socialize</a:t>
            </a:r>
            <a:r>
              <a:rPr lang="tr-TR" sz="2800" dirty="0" smtClean="0"/>
              <a:t> </a:t>
            </a:r>
            <a:r>
              <a:rPr lang="tr-TR" sz="2800" dirty="0" err="1" smtClean="0"/>
              <a:t>by</a:t>
            </a:r>
            <a:r>
              <a:rPr lang="tr-TR" sz="2800" dirty="0" smtClean="0"/>
              <a:t> </a:t>
            </a:r>
            <a:r>
              <a:rPr lang="tr-TR" sz="2800" dirty="0" err="1" smtClean="0"/>
              <a:t>telling</a:t>
            </a:r>
            <a:r>
              <a:rPr lang="tr-TR" sz="2800" dirty="0" smtClean="0"/>
              <a:t> </a:t>
            </a:r>
            <a:r>
              <a:rPr lang="tr-TR" sz="2800" dirty="0" err="1" smtClean="0"/>
              <a:t>him</a:t>
            </a:r>
            <a:r>
              <a:rPr lang="tr-TR" sz="2800" dirty="0" smtClean="0"/>
              <a:t> </a:t>
            </a:r>
            <a:r>
              <a:rPr lang="tr-TR" sz="2800" dirty="0" err="1" smtClean="0"/>
              <a:t>that</a:t>
            </a:r>
            <a:r>
              <a:rPr lang="tr-TR" sz="2800" dirty="0" smtClean="0"/>
              <a:t> </a:t>
            </a:r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dirty="0" err="1" smtClean="0"/>
              <a:t>games</a:t>
            </a:r>
            <a:r>
              <a:rPr lang="tr-TR" sz="2800" dirty="0" smtClean="0"/>
              <a:t> in </a:t>
            </a:r>
            <a:r>
              <a:rPr lang="tr-TR" sz="2800" dirty="0" err="1" smtClean="0"/>
              <a:t>groups</a:t>
            </a:r>
            <a:r>
              <a:rPr lang="tr-TR" sz="2800" dirty="0" smtClean="0"/>
              <a:t> </a:t>
            </a:r>
            <a:r>
              <a:rPr lang="tr-TR" sz="2800" dirty="0" err="1" smtClean="0"/>
              <a:t>are</a:t>
            </a:r>
            <a:r>
              <a:rPr lang="tr-TR" sz="2800" dirty="0" smtClean="0"/>
              <a:t> </a:t>
            </a:r>
            <a:r>
              <a:rPr lang="tr-TR" sz="2800" dirty="0" err="1" smtClean="0"/>
              <a:t>funnier</a:t>
            </a:r>
            <a:r>
              <a:rPr lang="tr-TR" sz="2800" dirty="0" smtClean="0"/>
              <a:t> </a:t>
            </a:r>
            <a:r>
              <a:rPr lang="tr-TR" sz="2800" dirty="0" err="1" smtClean="0"/>
              <a:t>and</a:t>
            </a:r>
            <a:r>
              <a:rPr lang="tr-TR" sz="2800" dirty="0" smtClean="0"/>
              <a:t> </a:t>
            </a:r>
            <a:r>
              <a:rPr lang="tr-TR" sz="2800" dirty="0" err="1" smtClean="0"/>
              <a:t>more</a:t>
            </a:r>
            <a:r>
              <a:rPr lang="tr-TR" sz="2800" dirty="0" smtClean="0"/>
              <a:t> </a:t>
            </a:r>
            <a:r>
              <a:rPr lang="tr-TR" sz="2800" dirty="0" err="1" smtClean="0"/>
              <a:t>amusing</a:t>
            </a:r>
            <a:r>
              <a:rPr lang="tr-TR" sz="2800" dirty="0" smtClean="0"/>
              <a:t>.</a:t>
            </a:r>
          </a:p>
          <a:p>
            <a:r>
              <a:rPr lang="tr-TR" dirty="0" smtClean="0"/>
              <a:t> 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539552" y="404664"/>
            <a:ext cx="792088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solidFill>
                  <a:srgbClr val="FF0000"/>
                </a:solidFill>
              </a:rPr>
              <a:t>DETAILS</a:t>
            </a:r>
          </a:p>
          <a:p>
            <a:pPr algn="ctr"/>
            <a:r>
              <a:rPr lang="tr-TR" sz="2400" dirty="0" smtClean="0">
                <a:solidFill>
                  <a:schemeClr val="accent1"/>
                </a:solidFill>
              </a:rPr>
              <a:t>He is </a:t>
            </a:r>
            <a:r>
              <a:rPr lang="tr-TR" sz="2400" dirty="0" err="1" smtClean="0">
                <a:solidFill>
                  <a:schemeClr val="accent1"/>
                </a:solidFill>
              </a:rPr>
              <a:t>hesitating</a:t>
            </a:r>
            <a:r>
              <a:rPr lang="tr-TR" sz="2400" dirty="0" smtClean="0">
                <a:solidFill>
                  <a:schemeClr val="accent1"/>
                </a:solidFill>
              </a:rPr>
              <a:t> </a:t>
            </a:r>
            <a:r>
              <a:rPr lang="tr-TR" sz="2400" dirty="0" err="1" smtClean="0">
                <a:solidFill>
                  <a:schemeClr val="accent1"/>
                </a:solidFill>
              </a:rPr>
              <a:t>about</a:t>
            </a:r>
            <a:r>
              <a:rPr lang="tr-TR" sz="2400" dirty="0" smtClean="0">
                <a:solidFill>
                  <a:schemeClr val="accent1"/>
                </a:solidFill>
              </a:rPr>
              <a:t> </a:t>
            </a:r>
            <a:r>
              <a:rPr lang="tr-TR" sz="2400" dirty="0" err="1" smtClean="0">
                <a:solidFill>
                  <a:schemeClr val="accent1"/>
                </a:solidFill>
              </a:rPr>
              <a:t>starting</a:t>
            </a:r>
            <a:r>
              <a:rPr lang="tr-TR" sz="2400" dirty="0" smtClean="0">
                <a:solidFill>
                  <a:schemeClr val="accent1"/>
                </a:solidFill>
              </a:rPr>
              <a:t> </a:t>
            </a:r>
            <a:r>
              <a:rPr lang="tr-TR" sz="2400" dirty="0" err="1" smtClean="0">
                <a:solidFill>
                  <a:schemeClr val="accent1"/>
                </a:solidFill>
              </a:rPr>
              <a:t>the</a:t>
            </a:r>
            <a:r>
              <a:rPr lang="tr-TR" sz="2400" dirty="0" smtClean="0">
                <a:solidFill>
                  <a:schemeClr val="accent1"/>
                </a:solidFill>
              </a:rPr>
              <a:t> art </a:t>
            </a:r>
            <a:r>
              <a:rPr lang="tr-TR" sz="2400" dirty="0" err="1" smtClean="0">
                <a:solidFill>
                  <a:schemeClr val="accent1"/>
                </a:solidFill>
              </a:rPr>
              <a:t>activity</a:t>
            </a:r>
            <a:r>
              <a:rPr lang="tr-TR" sz="2400" dirty="0" smtClean="0">
                <a:solidFill>
                  <a:schemeClr val="accent1"/>
                </a:solidFill>
              </a:rPr>
              <a:t>.He has </a:t>
            </a:r>
            <a:r>
              <a:rPr lang="tr-TR" sz="2400" dirty="0" err="1" smtClean="0">
                <a:solidFill>
                  <a:schemeClr val="accent1"/>
                </a:solidFill>
              </a:rPr>
              <a:t>thoughts</a:t>
            </a:r>
            <a:r>
              <a:rPr lang="tr-TR" sz="2400" dirty="0" smtClean="0">
                <a:solidFill>
                  <a:schemeClr val="accent1"/>
                </a:solidFill>
              </a:rPr>
              <a:t> </a:t>
            </a:r>
            <a:r>
              <a:rPr lang="tr-TR" sz="2400" dirty="0" err="1" smtClean="0">
                <a:solidFill>
                  <a:schemeClr val="accent1"/>
                </a:solidFill>
              </a:rPr>
              <a:t>like</a:t>
            </a:r>
            <a:r>
              <a:rPr lang="tr-TR" sz="2400" dirty="0" smtClean="0">
                <a:solidFill>
                  <a:schemeClr val="accent1"/>
                </a:solidFill>
              </a:rPr>
              <a:t>: ''</a:t>
            </a:r>
            <a:r>
              <a:rPr lang="tr-TR" sz="2400" dirty="0" err="1" smtClean="0">
                <a:solidFill>
                  <a:schemeClr val="accent1"/>
                </a:solidFill>
              </a:rPr>
              <a:t>What</a:t>
            </a:r>
            <a:r>
              <a:rPr lang="tr-TR" sz="2400" dirty="0" smtClean="0">
                <a:solidFill>
                  <a:schemeClr val="accent1"/>
                </a:solidFill>
              </a:rPr>
              <a:t> </a:t>
            </a:r>
            <a:r>
              <a:rPr lang="tr-TR" sz="2400" dirty="0" err="1" smtClean="0">
                <a:solidFill>
                  <a:schemeClr val="accent1"/>
                </a:solidFill>
              </a:rPr>
              <a:t>if</a:t>
            </a:r>
            <a:r>
              <a:rPr lang="tr-TR" sz="2400" dirty="0" smtClean="0">
                <a:solidFill>
                  <a:schemeClr val="accent1"/>
                </a:solidFill>
              </a:rPr>
              <a:t> I </a:t>
            </a:r>
            <a:r>
              <a:rPr lang="tr-TR" sz="2400" dirty="0" err="1" smtClean="0">
                <a:solidFill>
                  <a:schemeClr val="accent1"/>
                </a:solidFill>
              </a:rPr>
              <a:t>can't</a:t>
            </a:r>
            <a:r>
              <a:rPr lang="tr-TR" sz="2400" dirty="0" smtClean="0">
                <a:solidFill>
                  <a:schemeClr val="accent1"/>
                </a:solidFill>
              </a:rPr>
              <a:t> do it,</a:t>
            </a:r>
            <a:r>
              <a:rPr lang="tr-TR" sz="2400" dirty="0" err="1" smtClean="0">
                <a:solidFill>
                  <a:schemeClr val="accent1"/>
                </a:solidFill>
              </a:rPr>
              <a:t>what</a:t>
            </a:r>
            <a:r>
              <a:rPr lang="tr-TR" sz="2400" dirty="0" smtClean="0">
                <a:solidFill>
                  <a:schemeClr val="accent1"/>
                </a:solidFill>
              </a:rPr>
              <a:t> </a:t>
            </a:r>
            <a:r>
              <a:rPr lang="tr-TR" sz="2400" dirty="0" err="1" smtClean="0">
                <a:solidFill>
                  <a:schemeClr val="accent1"/>
                </a:solidFill>
              </a:rPr>
              <a:t>if</a:t>
            </a:r>
            <a:r>
              <a:rPr lang="tr-TR" sz="2400" dirty="0" smtClean="0">
                <a:solidFill>
                  <a:schemeClr val="accent1"/>
                </a:solidFill>
              </a:rPr>
              <a:t> I do it </a:t>
            </a:r>
            <a:r>
              <a:rPr lang="tr-TR" sz="2400" dirty="0" err="1" smtClean="0">
                <a:solidFill>
                  <a:schemeClr val="accent1"/>
                </a:solidFill>
              </a:rPr>
              <a:t>wrong</a:t>
            </a:r>
            <a:r>
              <a:rPr lang="tr-TR" sz="2400" dirty="0" smtClean="0">
                <a:solidFill>
                  <a:schemeClr val="accent1"/>
                </a:solidFill>
              </a:rPr>
              <a:t>.''</a:t>
            </a:r>
            <a:r>
              <a:rPr lang="tr-TR" sz="2400" dirty="0" err="1" smtClean="0">
                <a:solidFill>
                  <a:schemeClr val="accent1"/>
                </a:solidFill>
              </a:rPr>
              <a:t>This</a:t>
            </a:r>
            <a:r>
              <a:rPr lang="tr-TR" sz="2400" dirty="0" smtClean="0">
                <a:solidFill>
                  <a:schemeClr val="accent1"/>
                </a:solidFill>
              </a:rPr>
              <a:t> is </a:t>
            </a:r>
            <a:r>
              <a:rPr lang="tr-TR" sz="2400" dirty="0" err="1" smtClean="0">
                <a:solidFill>
                  <a:schemeClr val="accent1"/>
                </a:solidFill>
              </a:rPr>
              <a:t>why</a:t>
            </a:r>
            <a:r>
              <a:rPr lang="tr-TR" sz="2400" dirty="0" smtClean="0">
                <a:solidFill>
                  <a:schemeClr val="accent1"/>
                </a:solidFill>
              </a:rPr>
              <a:t> ,he </a:t>
            </a:r>
            <a:r>
              <a:rPr lang="tr-TR" sz="2400" dirty="0" err="1" smtClean="0">
                <a:solidFill>
                  <a:schemeClr val="accent1"/>
                </a:solidFill>
              </a:rPr>
              <a:t>can't</a:t>
            </a:r>
            <a:r>
              <a:rPr lang="tr-TR" sz="2400" dirty="0" smtClean="0">
                <a:solidFill>
                  <a:schemeClr val="accent1"/>
                </a:solidFill>
              </a:rPr>
              <a:t> </a:t>
            </a:r>
            <a:r>
              <a:rPr lang="tr-TR" sz="2400" dirty="0" err="1" smtClean="0">
                <a:solidFill>
                  <a:schemeClr val="accent1"/>
                </a:solidFill>
              </a:rPr>
              <a:t>continue</a:t>
            </a:r>
            <a:r>
              <a:rPr lang="tr-TR" sz="2400" dirty="0" smtClean="0">
                <a:solidFill>
                  <a:schemeClr val="accent1"/>
                </a:solidFill>
              </a:rPr>
              <a:t> </a:t>
            </a:r>
            <a:r>
              <a:rPr lang="tr-TR" sz="2400" dirty="0" err="1" smtClean="0">
                <a:solidFill>
                  <a:schemeClr val="accent1"/>
                </a:solidFill>
              </a:rPr>
              <a:t>or</a:t>
            </a:r>
            <a:r>
              <a:rPr lang="tr-TR" sz="2400" dirty="0" smtClean="0">
                <a:solidFill>
                  <a:schemeClr val="accent1"/>
                </a:solidFill>
              </a:rPr>
              <a:t> </a:t>
            </a:r>
            <a:r>
              <a:rPr lang="tr-TR" sz="2400" dirty="0" err="1" smtClean="0">
                <a:solidFill>
                  <a:schemeClr val="accent1"/>
                </a:solidFill>
              </a:rPr>
              <a:t>finish</a:t>
            </a:r>
            <a:r>
              <a:rPr lang="tr-TR" sz="2400" dirty="0" smtClean="0">
                <a:solidFill>
                  <a:schemeClr val="accent1"/>
                </a:solidFill>
              </a:rPr>
              <a:t> </a:t>
            </a:r>
            <a:r>
              <a:rPr lang="tr-TR" sz="2400" dirty="0" err="1" smtClean="0">
                <a:solidFill>
                  <a:schemeClr val="accent1"/>
                </a:solidFill>
              </a:rPr>
              <a:t>although</a:t>
            </a:r>
            <a:r>
              <a:rPr lang="tr-TR" sz="2400" dirty="0" smtClean="0">
                <a:solidFill>
                  <a:schemeClr val="accent1"/>
                </a:solidFill>
              </a:rPr>
              <a:t> he </a:t>
            </a:r>
            <a:r>
              <a:rPr lang="tr-TR" sz="2400" dirty="0" err="1" smtClean="0">
                <a:solidFill>
                  <a:schemeClr val="accent1"/>
                </a:solidFill>
              </a:rPr>
              <a:t>starts</a:t>
            </a:r>
            <a:r>
              <a:rPr lang="tr-TR" sz="2400" dirty="0" smtClean="0">
                <a:solidFill>
                  <a:schemeClr val="accent1"/>
                </a:solidFill>
              </a:rPr>
              <a:t>.</a:t>
            </a:r>
            <a:r>
              <a:rPr lang="tr-TR" sz="2400" dirty="0" err="1" smtClean="0">
                <a:solidFill>
                  <a:schemeClr val="accent1"/>
                </a:solidFill>
              </a:rPr>
              <a:t>We</a:t>
            </a:r>
            <a:r>
              <a:rPr lang="tr-TR" sz="2400" dirty="0" smtClean="0">
                <a:solidFill>
                  <a:schemeClr val="accent1"/>
                </a:solidFill>
              </a:rPr>
              <a:t> </a:t>
            </a:r>
            <a:r>
              <a:rPr lang="tr-TR" sz="2400" dirty="0" err="1" smtClean="0">
                <a:solidFill>
                  <a:schemeClr val="accent1"/>
                </a:solidFill>
              </a:rPr>
              <a:t>help</a:t>
            </a:r>
            <a:r>
              <a:rPr lang="tr-TR" sz="2400" dirty="0" smtClean="0">
                <a:solidFill>
                  <a:schemeClr val="accent1"/>
                </a:solidFill>
              </a:rPr>
              <a:t>  </a:t>
            </a:r>
            <a:r>
              <a:rPr lang="tr-TR" sz="2400" dirty="0" err="1" smtClean="0">
                <a:solidFill>
                  <a:schemeClr val="accent1"/>
                </a:solidFill>
              </a:rPr>
              <a:t>him</a:t>
            </a:r>
            <a:r>
              <a:rPr lang="tr-TR" sz="2400" dirty="0" smtClean="0">
                <a:solidFill>
                  <a:schemeClr val="accent1"/>
                </a:solidFill>
              </a:rPr>
              <a:t> </a:t>
            </a:r>
            <a:r>
              <a:rPr lang="tr-TR" sz="2400" dirty="0" err="1" smtClean="0">
                <a:solidFill>
                  <a:schemeClr val="accent1"/>
                </a:solidFill>
              </a:rPr>
              <a:t>to</a:t>
            </a:r>
            <a:r>
              <a:rPr lang="tr-TR" sz="2400" dirty="0" smtClean="0">
                <a:solidFill>
                  <a:schemeClr val="accent1"/>
                </a:solidFill>
              </a:rPr>
              <a:t> </a:t>
            </a:r>
            <a:r>
              <a:rPr lang="tr-TR" sz="2400" dirty="0" err="1" smtClean="0">
                <a:solidFill>
                  <a:schemeClr val="accent1"/>
                </a:solidFill>
              </a:rPr>
              <a:t>finish</a:t>
            </a:r>
            <a:r>
              <a:rPr lang="tr-TR" sz="2400" dirty="0" smtClean="0">
                <a:solidFill>
                  <a:schemeClr val="accent1"/>
                </a:solidFill>
              </a:rPr>
              <a:t> </a:t>
            </a:r>
            <a:r>
              <a:rPr lang="tr-TR" sz="2400" dirty="0" err="1" smtClean="0">
                <a:solidFill>
                  <a:schemeClr val="accent1"/>
                </a:solidFill>
              </a:rPr>
              <a:t>with</a:t>
            </a:r>
            <a:r>
              <a:rPr lang="tr-TR" sz="2400" dirty="0" smtClean="0">
                <a:solidFill>
                  <a:schemeClr val="accent1"/>
                </a:solidFill>
              </a:rPr>
              <a:t> </a:t>
            </a:r>
            <a:r>
              <a:rPr lang="tr-TR" sz="2400" dirty="0" err="1" smtClean="0">
                <a:solidFill>
                  <a:schemeClr val="accent1"/>
                </a:solidFill>
              </a:rPr>
              <a:t>praises</a:t>
            </a:r>
            <a:r>
              <a:rPr lang="tr-TR" sz="2400" dirty="0" smtClean="0">
                <a:solidFill>
                  <a:schemeClr val="accent1"/>
                </a:solidFill>
              </a:rPr>
              <a:t> </a:t>
            </a:r>
            <a:r>
              <a:rPr lang="tr-TR" sz="2400" dirty="0" err="1" smtClean="0">
                <a:solidFill>
                  <a:schemeClr val="accent1"/>
                </a:solidFill>
              </a:rPr>
              <a:t>and</a:t>
            </a:r>
            <a:r>
              <a:rPr lang="tr-TR" sz="2400" dirty="0" smtClean="0">
                <a:solidFill>
                  <a:schemeClr val="accent1"/>
                </a:solidFill>
              </a:rPr>
              <a:t> </a:t>
            </a:r>
            <a:r>
              <a:rPr lang="tr-TR" sz="2400" dirty="0" err="1" smtClean="0">
                <a:solidFill>
                  <a:schemeClr val="accent1"/>
                </a:solidFill>
              </a:rPr>
              <a:t>encouraging</a:t>
            </a:r>
            <a:r>
              <a:rPr lang="tr-TR" sz="2400" dirty="0" smtClean="0">
                <a:solidFill>
                  <a:schemeClr val="accent1"/>
                </a:solidFill>
              </a:rPr>
              <a:t> </a:t>
            </a:r>
            <a:r>
              <a:rPr lang="tr-TR" sz="2400" dirty="0" err="1" smtClean="0">
                <a:solidFill>
                  <a:schemeClr val="accent1"/>
                </a:solidFill>
              </a:rPr>
              <a:t>sentences</a:t>
            </a:r>
            <a:r>
              <a:rPr lang="tr-TR" sz="2400" dirty="0" smtClean="0">
                <a:solidFill>
                  <a:schemeClr val="accent1"/>
                </a:solidFill>
              </a:rPr>
              <a:t>.</a:t>
            </a:r>
          </a:p>
          <a:p>
            <a:pPr algn="ctr"/>
            <a:r>
              <a:rPr lang="tr-TR" sz="2400" dirty="0" smtClean="0">
                <a:solidFill>
                  <a:schemeClr val="accent1"/>
                </a:solidFill>
              </a:rPr>
              <a:t> </a:t>
            </a:r>
          </a:p>
          <a:p>
            <a:pPr algn="ctr"/>
            <a:r>
              <a:rPr lang="tr-TR" sz="2400" dirty="0" smtClean="0">
                <a:solidFill>
                  <a:srgbClr val="FF0000"/>
                </a:solidFill>
              </a:rPr>
              <a:t>OBSERVATION REASON:                                        </a:t>
            </a:r>
          </a:p>
          <a:p>
            <a:pPr algn="ctr"/>
            <a:r>
              <a:rPr lang="tr-TR" sz="2400" dirty="0" smtClean="0">
                <a:solidFill>
                  <a:schemeClr val="accent1"/>
                </a:solidFill>
              </a:rPr>
              <a:t>His </a:t>
            </a:r>
            <a:r>
              <a:rPr lang="tr-TR" sz="2400" dirty="0" err="1" smtClean="0">
                <a:solidFill>
                  <a:schemeClr val="accent1"/>
                </a:solidFill>
              </a:rPr>
              <a:t>lack</a:t>
            </a:r>
            <a:r>
              <a:rPr lang="tr-TR" sz="2400" dirty="0" smtClean="0">
                <a:solidFill>
                  <a:schemeClr val="accent1"/>
                </a:solidFill>
              </a:rPr>
              <a:t> of self-</a:t>
            </a:r>
            <a:r>
              <a:rPr lang="tr-TR" sz="2400" dirty="0" err="1" smtClean="0">
                <a:solidFill>
                  <a:schemeClr val="accent1"/>
                </a:solidFill>
              </a:rPr>
              <a:t>confidence</a:t>
            </a:r>
            <a:r>
              <a:rPr lang="tr-TR" sz="2400" dirty="0" smtClean="0">
                <a:solidFill>
                  <a:schemeClr val="accent1"/>
                </a:solidFill>
              </a:rPr>
              <a:t> </a:t>
            </a:r>
            <a:r>
              <a:rPr lang="tr-TR" sz="2400" dirty="0" err="1" smtClean="0">
                <a:solidFill>
                  <a:schemeClr val="accent1"/>
                </a:solidFill>
              </a:rPr>
              <a:t>about</a:t>
            </a:r>
            <a:r>
              <a:rPr lang="tr-TR" sz="2400" dirty="0" smtClean="0">
                <a:solidFill>
                  <a:schemeClr val="accent1"/>
                </a:solidFill>
              </a:rPr>
              <a:t> </a:t>
            </a:r>
            <a:r>
              <a:rPr lang="tr-TR" sz="2400" dirty="0" err="1" smtClean="0">
                <a:solidFill>
                  <a:schemeClr val="accent1"/>
                </a:solidFill>
              </a:rPr>
              <a:t>achieving</a:t>
            </a:r>
            <a:r>
              <a:rPr lang="tr-TR" sz="2400" dirty="0" smtClean="0">
                <a:solidFill>
                  <a:schemeClr val="accent1"/>
                </a:solidFill>
              </a:rPr>
              <a:t> </a:t>
            </a:r>
            <a:r>
              <a:rPr lang="tr-TR" sz="2400" dirty="0" err="1" smtClean="0">
                <a:solidFill>
                  <a:schemeClr val="accent1"/>
                </a:solidFill>
              </a:rPr>
              <a:t>something</a:t>
            </a:r>
            <a:r>
              <a:rPr lang="tr-TR" sz="2400" dirty="0" smtClean="0">
                <a:solidFill>
                  <a:schemeClr val="accent1"/>
                </a:solidFill>
              </a:rPr>
              <a:t> </a:t>
            </a:r>
            <a:r>
              <a:rPr lang="tr-TR" sz="2400" dirty="0" err="1" smtClean="0">
                <a:solidFill>
                  <a:schemeClr val="accent1"/>
                </a:solidFill>
              </a:rPr>
              <a:t>prevents</a:t>
            </a:r>
            <a:r>
              <a:rPr lang="tr-TR" sz="2400" dirty="0" smtClean="0">
                <a:solidFill>
                  <a:schemeClr val="accent1"/>
                </a:solidFill>
              </a:rPr>
              <a:t> </a:t>
            </a:r>
            <a:r>
              <a:rPr lang="tr-TR" sz="2400" dirty="0" err="1" smtClean="0">
                <a:solidFill>
                  <a:schemeClr val="accent1"/>
                </a:solidFill>
              </a:rPr>
              <a:t>him</a:t>
            </a:r>
            <a:r>
              <a:rPr lang="tr-TR" sz="2400" dirty="0" smtClean="0">
                <a:solidFill>
                  <a:schemeClr val="accent1"/>
                </a:solidFill>
              </a:rPr>
              <a:t> </a:t>
            </a:r>
            <a:r>
              <a:rPr lang="tr-TR" sz="2400" dirty="0" err="1" smtClean="0">
                <a:solidFill>
                  <a:schemeClr val="accent1"/>
                </a:solidFill>
              </a:rPr>
              <a:t>from</a:t>
            </a:r>
            <a:r>
              <a:rPr lang="tr-TR" sz="2400" dirty="0" smtClean="0">
                <a:solidFill>
                  <a:schemeClr val="accent1"/>
                </a:solidFill>
              </a:rPr>
              <a:t> </a:t>
            </a:r>
            <a:r>
              <a:rPr lang="tr-TR" sz="2400" dirty="0" err="1" smtClean="0">
                <a:solidFill>
                  <a:schemeClr val="accent1"/>
                </a:solidFill>
              </a:rPr>
              <a:t>starting</a:t>
            </a:r>
            <a:r>
              <a:rPr lang="tr-TR" sz="2400" dirty="0" smtClean="0">
                <a:solidFill>
                  <a:schemeClr val="accent1"/>
                </a:solidFill>
              </a:rPr>
              <a:t> </a:t>
            </a:r>
            <a:r>
              <a:rPr lang="tr-TR" sz="2400" dirty="0" err="1" smtClean="0">
                <a:solidFill>
                  <a:schemeClr val="accent1"/>
                </a:solidFill>
              </a:rPr>
              <a:t>and</a:t>
            </a:r>
            <a:r>
              <a:rPr lang="tr-TR" sz="2400" dirty="0" smtClean="0">
                <a:solidFill>
                  <a:schemeClr val="accent1"/>
                </a:solidFill>
              </a:rPr>
              <a:t> </a:t>
            </a:r>
            <a:r>
              <a:rPr lang="tr-TR" sz="2400" dirty="0" err="1" smtClean="0">
                <a:solidFill>
                  <a:schemeClr val="accent1"/>
                </a:solidFill>
              </a:rPr>
              <a:t>causes</a:t>
            </a:r>
            <a:r>
              <a:rPr lang="tr-TR" sz="2400" dirty="0" smtClean="0">
                <a:solidFill>
                  <a:schemeClr val="accent1"/>
                </a:solidFill>
              </a:rPr>
              <a:t> </a:t>
            </a:r>
            <a:r>
              <a:rPr lang="tr-TR" sz="2400" dirty="0" err="1" smtClean="0">
                <a:solidFill>
                  <a:schemeClr val="accent1"/>
                </a:solidFill>
              </a:rPr>
              <a:t>him</a:t>
            </a:r>
            <a:r>
              <a:rPr lang="tr-TR" sz="2400" dirty="0" smtClean="0">
                <a:solidFill>
                  <a:schemeClr val="accent1"/>
                </a:solidFill>
              </a:rPr>
              <a:t> not </a:t>
            </a:r>
            <a:r>
              <a:rPr lang="tr-TR" sz="2400" dirty="0" err="1" smtClean="0">
                <a:solidFill>
                  <a:schemeClr val="accent1"/>
                </a:solidFill>
              </a:rPr>
              <a:t>to</a:t>
            </a:r>
            <a:r>
              <a:rPr lang="tr-TR" sz="2400" dirty="0" smtClean="0">
                <a:solidFill>
                  <a:schemeClr val="accent1"/>
                </a:solidFill>
              </a:rPr>
              <a:t> start it.</a:t>
            </a:r>
          </a:p>
          <a:p>
            <a:pPr algn="ctr"/>
            <a:r>
              <a:rPr lang="tr-TR" sz="2400" dirty="0" smtClean="0">
                <a:solidFill>
                  <a:srgbClr val="FF0000"/>
                </a:solidFill>
              </a:rPr>
              <a:t> </a:t>
            </a:r>
          </a:p>
          <a:p>
            <a:pPr algn="ctr"/>
            <a:r>
              <a:rPr lang="tr-TR" sz="2400" dirty="0" smtClean="0">
                <a:solidFill>
                  <a:srgbClr val="FF0000"/>
                </a:solidFill>
              </a:rPr>
              <a:t>COMMENTS AND SUGGESTION</a:t>
            </a:r>
            <a:r>
              <a:rPr lang="tr-TR" sz="2400" dirty="0" smtClean="0">
                <a:solidFill>
                  <a:schemeClr val="accent1"/>
                </a:solidFill>
              </a:rPr>
              <a:t>:</a:t>
            </a:r>
          </a:p>
          <a:p>
            <a:pPr algn="ctr"/>
            <a:r>
              <a:rPr lang="tr-TR" sz="2400" dirty="0" smtClean="0">
                <a:solidFill>
                  <a:schemeClr val="accent1"/>
                </a:solidFill>
              </a:rPr>
              <a:t> </a:t>
            </a:r>
            <a:r>
              <a:rPr lang="tr-TR" sz="2400" dirty="0" err="1" smtClean="0">
                <a:solidFill>
                  <a:schemeClr val="accent1"/>
                </a:solidFill>
              </a:rPr>
              <a:t>Simple</a:t>
            </a:r>
            <a:r>
              <a:rPr lang="tr-TR" sz="2400" dirty="0" smtClean="0">
                <a:solidFill>
                  <a:schemeClr val="accent1"/>
                </a:solidFill>
              </a:rPr>
              <a:t> </a:t>
            </a:r>
            <a:r>
              <a:rPr lang="tr-TR" sz="2400" dirty="0" err="1" smtClean="0">
                <a:solidFill>
                  <a:schemeClr val="accent1"/>
                </a:solidFill>
              </a:rPr>
              <a:t>and</a:t>
            </a:r>
            <a:r>
              <a:rPr lang="tr-TR" sz="2400" dirty="0" smtClean="0">
                <a:solidFill>
                  <a:schemeClr val="accent1"/>
                </a:solidFill>
              </a:rPr>
              <a:t> </a:t>
            </a:r>
            <a:r>
              <a:rPr lang="tr-TR" sz="2400" dirty="0" err="1" smtClean="0">
                <a:solidFill>
                  <a:schemeClr val="accent1"/>
                </a:solidFill>
              </a:rPr>
              <a:t>understable</a:t>
            </a:r>
            <a:r>
              <a:rPr lang="tr-TR" sz="2400" dirty="0" smtClean="0">
                <a:solidFill>
                  <a:schemeClr val="accent1"/>
                </a:solidFill>
              </a:rPr>
              <a:t> </a:t>
            </a:r>
            <a:r>
              <a:rPr lang="tr-TR" sz="2400" dirty="0" err="1" smtClean="0">
                <a:solidFill>
                  <a:schemeClr val="accent1"/>
                </a:solidFill>
              </a:rPr>
              <a:t>activities</a:t>
            </a:r>
            <a:r>
              <a:rPr lang="tr-TR" sz="2400" dirty="0" smtClean="0">
                <a:solidFill>
                  <a:schemeClr val="accent1"/>
                </a:solidFill>
              </a:rPr>
              <a:t> </a:t>
            </a:r>
            <a:r>
              <a:rPr lang="tr-TR" sz="2400" dirty="0" err="1" smtClean="0">
                <a:solidFill>
                  <a:schemeClr val="accent1"/>
                </a:solidFill>
              </a:rPr>
              <a:t>should</a:t>
            </a:r>
            <a:r>
              <a:rPr lang="tr-TR" sz="2400" dirty="0" smtClean="0">
                <a:solidFill>
                  <a:schemeClr val="accent1"/>
                </a:solidFill>
              </a:rPr>
              <a:t> be </a:t>
            </a:r>
            <a:r>
              <a:rPr lang="tr-TR" sz="2400" dirty="0" err="1" smtClean="0">
                <a:solidFill>
                  <a:schemeClr val="accent1"/>
                </a:solidFill>
              </a:rPr>
              <a:t>organized</a:t>
            </a:r>
            <a:r>
              <a:rPr lang="tr-TR" sz="2400" dirty="0" smtClean="0">
                <a:solidFill>
                  <a:schemeClr val="accent1"/>
                </a:solidFill>
              </a:rPr>
              <a:t>.</a:t>
            </a:r>
            <a:r>
              <a:rPr lang="tr-TR" sz="2400" dirty="0" err="1" smtClean="0">
                <a:solidFill>
                  <a:schemeClr val="accent1"/>
                </a:solidFill>
              </a:rPr>
              <a:t>Helping</a:t>
            </a:r>
            <a:r>
              <a:rPr lang="tr-TR" sz="2400" dirty="0" smtClean="0">
                <a:solidFill>
                  <a:schemeClr val="accent1"/>
                </a:solidFill>
              </a:rPr>
              <a:t> </a:t>
            </a:r>
            <a:r>
              <a:rPr lang="tr-TR" sz="2400" dirty="0" err="1" smtClean="0">
                <a:solidFill>
                  <a:schemeClr val="accent1"/>
                </a:solidFill>
              </a:rPr>
              <a:t>him</a:t>
            </a:r>
            <a:r>
              <a:rPr lang="tr-TR" sz="2400" dirty="0" smtClean="0">
                <a:solidFill>
                  <a:schemeClr val="accent1"/>
                </a:solidFill>
              </a:rPr>
              <a:t> in </a:t>
            </a:r>
            <a:r>
              <a:rPr lang="tr-TR" sz="2400" dirty="0" err="1" smtClean="0">
                <a:solidFill>
                  <a:schemeClr val="accent1"/>
                </a:solidFill>
              </a:rPr>
              <a:t>succeeding</a:t>
            </a:r>
            <a:r>
              <a:rPr lang="tr-TR" sz="2400" dirty="0" smtClean="0">
                <a:solidFill>
                  <a:schemeClr val="accent1"/>
                </a:solidFill>
              </a:rPr>
              <a:t> </a:t>
            </a:r>
            <a:r>
              <a:rPr lang="tr-TR" sz="2400" dirty="0" err="1" smtClean="0">
                <a:solidFill>
                  <a:schemeClr val="accent1"/>
                </a:solidFill>
              </a:rPr>
              <a:t>and</a:t>
            </a:r>
            <a:r>
              <a:rPr lang="tr-TR" sz="2400" dirty="0" smtClean="0">
                <a:solidFill>
                  <a:schemeClr val="accent1"/>
                </a:solidFill>
              </a:rPr>
              <a:t> </a:t>
            </a:r>
            <a:r>
              <a:rPr lang="tr-TR" sz="2400" dirty="0" err="1" smtClean="0">
                <a:solidFill>
                  <a:schemeClr val="accent1"/>
                </a:solidFill>
              </a:rPr>
              <a:t>little</a:t>
            </a:r>
            <a:r>
              <a:rPr lang="tr-TR" sz="2400" dirty="0" smtClean="0">
                <a:solidFill>
                  <a:schemeClr val="accent1"/>
                </a:solidFill>
              </a:rPr>
              <a:t> </a:t>
            </a:r>
            <a:r>
              <a:rPr lang="tr-TR" sz="2400" dirty="0" err="1" smtClean="0">
                <a:solidFill>
                  <a:schemeClr val="accent1"/>
                </a:solidFill>
              </a:rPr>
              <a:t>rewards</a:t>
            </a:r>
            <a:r>
              <a:rPr lang="tr-TR" sz="2400" dirty="0" smtClean="0">
                <a:solidFill>
                  <a:schemeClr val="accent1"/>
                </a:solidFill>
              </a:rPr>
              <a:t> can </a:t>
            </a:r>
            <a:r>
              <a:rPr lang="tr-TR" sz="2400" dirty="0" err="1" smtClean="0">
                <a:solidFill>
                  <a:schemeClr val="accent1"/>
                </a:solidFill>
              </a:rPr>
              <a:t>help</a:t>
            </a:r>
            <a:r>
              <a:rPr lang="tr-TR" sz="2400" dirty="0" smtClean="0">
                <a:solidFill>
                  <a:schemeClr val="accent1"/>
                </a:solidFill>
              </a:rPr>
              <a:t> </a:t>
            </a:r>
            <a:r>
              <a:rPr lang="tr-TR" sz="2400" dirty="0" err="1" smtClean="0">
                <a:solidFill>
                  <a:schemeClr val="accent1"/>
                </a:solidFill>
              </a:rPr>
              <a:t>him</a:t>
            </a:r>
            <a:r>
              <a:rPr lang="tr-TR" sz="2400" dirty="0" smtClean="0">
                <a:solidFill>
                  <a:schemeClr val="accent1"/>
                </a:solidFill>
              </a:rPr>
              <a:t> </a:t>
            </a:r>
            <a:r>
              <a:rPr lang="tr-TR" sz="2400" dirty="0" err="1" smtClean="0">
                <a:solidFill>
                  <a:schemeClr val="accent1"/>
                </a:solidFill>
              </a:rPr>
              <a:t>develop</a:t>
            </a:r>
            <a:r>
              <a:rPr lang="tr-TR" sz="2400" dirty="0" smtClean="0">
                <a:solidFill>
                  <a:schemeClr val="accent1"/>
                </a:solidFill>
              </a:rPr>
              <a:t> self-</a:t>
            </a:r>
            <a:r>
              <a:rPr lang="tr-TR" sz="2400" dirty="0" err="1" smtClean="0">
                <a:solidFill>
                  <a:schemeClr val="accent1"/>
                </a:solidFill>
              </a:rPr>
              <a:t>confidence</a:t>
            </a:r>
            <a:r>
              <a:rPr lang="tr-TR" sz="2400" dirty="0" smtClean="0">
                <a:solidFill>
                  <a:schemeClr val="accent1"/>
                </a:solidFill>
              </a:rPr>
              <a:t>.</a:t>
            </a:r>
          </a:p>
          <a:p>
            <a:endParaRPr lang="tr-TR" dirty="0"/>
          </a:p>
        </p:txBody>
      </p:sp>
      <p:sp>
        <p:nvSpPr>
          <p:cNvPr id="3" name="2 Dikdörtgen"/>
          <p:cNvSpPr/>
          <p:nvPr/>
        </p:nvSpPr>
        <p:spPr>
          <a:xfrm>
            <a:off x="0" y="404664"/>
            <a:ext cx="3544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zh-CN" b="1" u="sng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PERIOD(MONTH):DECEMBER</a:t>
            </a:r>
            <a:endParaRPr lang="tr-T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324252" y="6093296"/>
            <a:ext cx="25128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tr-TR" altLang="zh-CN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SimSun" pitchFamily="2" charset="-122"/>
                <a:cs typeface="Times New Roman" pitchFamily="18" charset="0"/>
              </a:rPr>
              <a:t>ACTIVITIES:</a:t>
            </a:r>
            <a:r>
              <a:rPr lang="tr-TR" sz="2000" dirty="0" smtClean="0">
                <a:solidFill>
                  <a:srgbClr val="FF0000"/>
                </a:solidFill>
              </a:rPr>
              <a:t> PLAY TIME</a:t>
            </a:r>
            <a:endParaRPr kumimoji="0" lang="tr-TR" altLang="zh-CN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2771800" y="908720"/>
            <a:ext cx="3318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zh-CN" b="1" u="sng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PERIOD(MONTH):JANUARY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7" name="6 Resim" descr="I:\DCIM\107_FUJI\DSCF7041.JPG"/>
          <p:cNvPicPr/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1619672" y="1628800"/>
            <a:ext cx="5448239" cy="3960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5 Gülen Yüz"/>
          <p:cNvSpPr/>
          <p:nvPr/>
        </p:nvSpPr>
        <p:spPr>
          <a:xfrm>
            <a:off x="3707904" y="3861048"/>
            <a:ext cx="504056" cy="43204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467544" y="0"/>
            <a:ext cx="828092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solidFill>
                  <a:srgbClr val="FF0000"/>
                </a:solidFill>
              </a:rPr>
              <a:t>DETAILS</a:t>
            </a:r>
          </a:p>
          <a:p>
            <a:pPr algn="ctr"/>
            <a:endParaRPr lang="tr-TR" sz="2400" dirty="0" smtClean="0"/>
          </a:p>
          <a:p>
            <a:pPr algn="ctr"/>
            <a:r>
              <a:rPr lang="tr-TR" sz="2400" dirty="0" smtClean="0"/>
              <a:t>He is </a:t>
            </a:r>
            <a:r>
              <a:rPr lang="tr-TR" sz="2400" dirty="0" err="1" smtClean="0"/>
              <a:t>more</a:t>
            </a:r>
            <a:r>
              <a:rPr lang="tr-TR" sz="2400" dirty="0" smtClean="0"/>
              <a:t> </a:t>
            </a:r>
            <a:r>
              <a:rPr lang="tr-TR" sz="2400" dirty="0" err="1" smtClean="0"/>
              <a:t>active</a:t>
            </a:r>
            <a:r>
              <a:rPr lang="tr-TR" sz="2400" dirty="0" smtClean="0"/>
              <a:t>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 smtClean="0"/>
              <a:t>comfortable</a:t>
            </a:r>
            <a:r>
              <a:rPr lang="tr-TR" sz="2400" dirty="0" smtClean="0"/>
              <a:t> in </a:t>
            </a:r>
            <a:r>
              <a:rPr lang="tr-TR" sz="2400" dirty="0" err="1" smtClean="0"/>
              <a:t>attending</a:t>
            </a:r>
            <a:r>
              <a:rPr lang="tr-TR" sz="2400" dirty="0" smtClean="0"/>
              <a:t> </a:t>
            </a:r>
            <a:r>
              <a:rPr lang="tr-TR" sz="2400" dirty="0" err="1" smtClean="0"/>
              <a:t>games</a:t>
            </a:r>
            <a:r>
              <a:rPr lang="tr-TR" sz="2400" dirty="0" smtClean="0"/>
              <a:t>.</a:t>
            </a:r>
          </a:p>
          <a:p>
            <a:pPr algn="ctr"/>
            <a:r>
              <a:rPr lang="tr-TR" sz="2400" dirty="0" smtClean="0"/>
              <a:t>He </a:t>
            </a:r>
            <a:r>
              <a:rPr lang="tr-TR" sz="2400" dirty="0" err="1" smtClean="0"/>
              <a:t>says</a:t>
            </a:r>
            <a:r>
              <a:rPr lang="tr-TR" sz="2400" dirty="0" smtClean="0"/>
              <a:t> ,he </a:t>
            </a:r>
            <a:r>
              <a:rPr lang="tr-TR" sz="2400" dirty="0" err="1" smtClean="0"/>
              <a:t>wants</a:t>
            </a:r>
            <a:r>
              <a:rPr lang="tr-TR" sz="2400" dirty="0" smtClean="0"/>
              <a:t> </a:t>
            </a:r>
            <a:r>
              <a:rPr lang="tr-TR" sz="2400" dirty="0" err="1" smtClean="0"/>
              <a:t>to</a:t>
            </a:r>
            <a:r>
              <a:rPr lang="tr-TR" sz="2400" dirty="0" smtClean="0"/>
              <a:t> </a:t>
            </a:r>
            <a:r>
              <a:rPr lang="tr-TR" sz="2400" dirty="0" err="1" smtClean="0"/>
              <a:t>play</a:t>
            </a:r>
            <a:r>
              <a:rPr lang="tr-TR" sz="2400" dirty="0" smtClean="0"/>
              <a:t> </a:t>
            </a:r>
            <a:r>
              <a:rPr lang="tr-TR" sz="2400" dirty="0" err="1" smtClean="0"/>
              <a:t>actively</a:t>
            </a:r>
            <a:r>
              <a:rPr lang="tr-TR" sz="2400" dirty="0" smtClean="0"/>
              <a:t> </a:t>
            </a:r>
            <a:r>
              <a:rPr lang="tr-TR" sz="2400" dirty="0" err="1" smtClean="0"/>
              <a:t>and</a:t>
            </a:r>
            <a:r>
              <a:rPr lang="tr-TR" sz="2400" dirty="0" smtClean="0"/>
              <a:t> he </a:t>
            </a:r>
            <a:r>
              <a:rPr lang="tr-TR" sz="2400" dirty="0" err="1" smtClean="0"/>
              <a:t>asks</a:t>
            </a:r>
            <a:r>
              <a:rPr lang="tr-TR" sz="2400" dirty="0" smtClean="0"/>
              <a:t> </a:t>
            </a:r>
            <a:r>
              <a:rPr lang="tr-TR" sz="2400" dirty="0" err="1" smtClean="0"/>
              <a:t>if</a:t>
            </a:r>
            <a:r>
              <a:rPr lang="tr-TR" sz="2400" dirty="0" smtClean="0"/>
              <a:t> </a:t>
            </a:r>
            <a:r>
              <a:rPr lang="tr-TR" sz="2400" dirty="0" err="1" smtClean="0"/>
              <a:t>they</a:t>
            </a:r>
            <a:r>
              <a:rPr lang="tr-TR" sz="2400" dirty="0" smtClean="0"/>
              <a:t> can </a:t>
            </a:r>
            <a:r>
              <a:rPr lang="tr-TR" sz="2400" dirty="0" err="1" smtClean="0"/>
              <a:t>play</a:t>
            </a:r>
            <a:r>
              <a:rPr lang="tr-TR" sz="2400" dirty="0" smtClean="0"/>
              <a:t> 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games</a:t>
            </a:r>
            <a:r>
              <a:rPr lang="tr-TR" sz="2400" dirty="0" smtClean="0"/>
              <a:t> he </a:t>
            </a:r>
            <a:r>
              <a:rPr lang="tr-TR" sz="2400" dirty="0" err="1" smtClean="0"/>
              <a:t>loves</a:t>
            </a:r>
            <a:r>
              <a:rPr lang="tr-TR" sz="2400" dirty="0" smtClean="0"/>
              <a:t> </a:t>
            </a:r>
            <a:r>
              <a:rPr lang="tr-TR" sz="2400" dirty="0" err="1" smtClean="0"/>
              <a:t>like</a:t>
            </a:r>
            <a:r>
              <a:rPr lang="tr-TR" sz="2400" dirty="0" smtClean="0"/>
              <a:t> ''</a:t>
            </a:r>
            <a:r>
              <a:rPr lang="tr-TR" sz="2400" dirty="0" err="1" smtClean="0"/>
              <a:t>Let's</a:t>
            </a:r>
            <a:r>
              <a:rPr lang="tr-TR" sz="2400" dirty="0" smtClean="0"/>
              <a:t> </a:t>
            </a:r>
            <a:r>
              <a:rPr lang="tr-TR" sz="2400" dirty="0" err="1" smtClean="0"/>
              <a:t>play</a:t>
            </a:r>
            <a:r>
              <a:rPr lang="tr-TR" sz="2400" dirty="0" smtClean="0"/>
              <a:t> </a:t>
            </a:r>
            <a:r>
              <a:rPr lang="tr-TR" sz="2400" dirty="0" err="1" smtClean="0"/>
              <a:t>again</a:t>
            </a:r>
            <a:r>
              <a:rPr lang="tr-TR" sz="2400" dirty="0" smtClean="0"/>
              <a:t>, </a:t>
            </a:r>
            <a:r>
              <a:rPr lang="tr-TR" sz="2400" dirty="0" err="1" smtClean="0"/>
              <a:t>shall</a:t>
            </a:r>
            <a:r>
              <a:rPr lang="tr-TR" sz="2400" dirty="0" smtClean="0"/>
              <a:t> </a:t>
            </a:r>
            <a:r>
              <a:rPr lang="tr-TR" sz="2400" dirty="0" err="1" smtClean="0"/>
              <a:t>we</a:t>
            </a:r>
            <a:r>
              <a:rPr lang="tr-TR" sz="2400" dirty="0" smtClean="0"/>
              <a:t> </a:t>
            </a:r>
            <a:r>
              <a:rPr lang="tr-TR" sz="2400" dirty="0" err="1" smtClean="0"/>
              <a:t>play</a:t>
            </a:r>
            <a:r>
              <a:rPr lang="tr-TR" sz="2400" dirty="0" smtClean="0"/>
              <a:t> </a:t>
            </a:r>
            <a:r>
              <a:rPr lang="tr-TR" sz="2400" dirty="0" err="1" smtClean="0"/>
              <a:t>the</a:t>
            </a:r>
            <a:r>
              <a:rPr lang="tr-TR" sz="2400" dirty="0" smtClean="0"/>
              <a:t> ...... </a:t>
            </a:r>
            <a:r>
              <a:rPr lang="tr-TR" sz="2400" dirty="0" err="1" smtClean="0"/>
              <a:t>game</a:t>
            </a:r>
            <a:r>
              <a:rPr lang="tr-TR" sz="2400" dirty="0" smtClean="0"/>
              <a:t>?,</a:t>
            </a:r>
          </a:p>
          <a:p>
            <a:pPr algn="ctr"/>
            <a:r>
              <a:rPr lang="tr-TR" sz="2400" dirty="0" err="1" smtClean="0"/>
              <a:t>the</a:t>
            </a:r>
            <a:r>
              <a:rPr lang="tr-TR" sz="2400" dirty="0" smtClean="0"/>
              <a:t> ...... </a:t>
            </a:r>
            <a:r>
              <a:rPr lang="tr-TR" sz="2400" dirty="0" err="1" smtClean="0"/>
              <a:t>game</a:t>
            </a:r>
            <a:r>
              <a:rPr lang="tr-TR" sz="2400" dirty="0" smtClean="0"/>
              <a:t> </a:t>
            </a:r>
            <a:r>
              <a:rPr lang="tr-TR" sz="2400" dirty="0" err="1" smtClean="0"/>
              <a:t>was</a:t>
            </a:r>
            <a:r>
              <a:rPr lang="tr-TR" sz="2400" dirty="0" smtClean="0"/>
              <a:t> </a:t>
            </a:r>
            <a:r>
              <a:rPr lang="tr-TR" sz="2400" dirty="0" err="1" smtClean="0"/>
              <a:t>so</a:t>
            </a:r>
            <a:r>
              <a:rPr lang="tr-TR" sz="2400" dirty="0" smtClean="0"/>
              <a:t> </a:t>
            </a:r>
            <a:r>
              <a:rPr lang="tr-TR" sz="2400" dirty="0" err="1" smtClean="0"/>
              <a:t>fun</a:t>
            </a:r>
            <a:r>
              <a:rPr lang="tr-TR" sz="2400" dirty="0" smtClean="0"/>
              <a:t>.''</a:t>
            </a:r>
          </a:p>
          <a:p>
            <a:pPr algn="ctr"/>
            <a:r>
              <a:rPr lang="tr-TR" sz="2400" dirty="0" smtClean="0"/>
              <a:t> </a:t>
            </a:r>
          </a:p>
          <a:p>
            <a:pPr algn="ctr"/>
            <a:r>
              <a:rPr lang="tr-TR" sz="2400" dirty="0" smtClean="0">
                <a:solidFill>
                  <a:srgbClr val="FF0000"/>
                </a:solidFill>
              </a:rPr>
              <a:t>OBSERVATION REASON:</a:t>
            </a:r>
          </a:p>
          <a:p>
            <a:pPr algn="ctr"/>
            <a:r>
              <a:rPr lang="tr-TR" sz="2400" dirty="0" err="1" smtClean="0"/>
              <a:t>With</a:t>
            </a:r>
            <a:r>
              <a:rPr lang="tr-TR" sz="2400" dirty="0" smtClean="0"/>
              <a:t> </a:t>
            </a:r>
            <a:r>
              <a:rPr lang="tr-TR" sz="2400" dirty="0" err="1" smtClean="0"/>
              <a:t>playing</a:t>
            </a:r>
            <a:r>
              <a:rPr lang="tr-TR" sz="2400" dirty="0" smtClean="0"/>
              <a:t> </a:t>
            </a:r>
            <a:r>
              <a:rPr lang="tr-TR" sz="2400" dirty="0" err="1" smtClean="0"/>
              <a:t>actively</a:t>
            </a:r>
            <a:r>
              <a:rPr lang="tr-TR" sz="2400" dirty="0" smtClean="0"/>
              <a:t> in </a:t>
            </a:r>
            <a:r>
              <a:rPr lang="tr-TR" sz="2400" dirty="0" err="1" smtClean="0"/>
              <a:t>games</a:t>
            </a:r>
            <a:r>
              <a:rPr lang="tr-TR" sz="2400" dirty="0" smtClean="0"/>
              <a:t>,he is </a:t>
            </a:r>
            <a:r>
              <a:rPr lang="tr-TR" sz="2400" dirty="0" err="1" smtClean="0"/>
              <a:t>expressing</a:t>
            </a:r>
            <a:r>
              <a:rPr lang="tr-TR" sz="2400" dirty="0" smtClean="0"/>
              <a:t> </a:t>
            </a:r>
            <a:r>
              <a:rPr lang="tr-TR" sz="2400" dirty="0" err="1" smtClean="0"/>
              <a:t>himself</a:t>
            </a:r>
            <a:r>
              <a:rPr lang="tr-TR" sz="2400" dirty="0" smtClean="0"/>
              <a:t> in a </a:t>
            </a:r>
            <a:r>
              <a:rPr lang="tr-TR" sz="2400" dirty="0" err="1" smtClean="0"/>
              <a:t>better</a:t>
            </a:r>
            <a:r>
              <a:rPr lang="tr-TR" sz="2400" dirty="0" smtClean="0"/>
              <a:t> </a:t>
            </a:r>
            <a:r>
              <a:rPr lang="tr-TR" sz="2400" dirty="0" err="1" smtClean="0"/>
              <a:t>way</a:t>
            </a:r>
            <a:r>
              <a:rPr lang="tr-TR" sz="2400" dirty="0" smtClean="0"/>
              <a:t>.</a:t>
            </a:r>
          </a:p>
          <a:p>
            <a:pPr algn="ctr"/>
            <a:r>
              <a:rPr lang="tr-TR" sz="2400" dirty="0" smtClean="0"/>
              <a:t> </a:t>
            </a:r>
          </a:p>
          <a:p>
            <a:pPr algn="ctr"/>
            <a:r>
              <a:rPr lang="tr-TR" sz="2400" dirty="0" smtClean="0">
                <a:solidFill>
                  <a:srgbClr val="FF0000"/>
                </a:solidFill>
              </a:rPr>
              <a:t>COMMENTS AND SUGGESTION:</a:t>
            </a:r>
          </a:p>
          <a:p>
            <a:pPr algn="ctr"/>
            <a:endParaRPr lang="tr-TR" sz="2400" dirty="0" smtClean="0"/>
          </a:p>
          <a:p>
            <a:pPr algn="ctr"/>
            <a:r>
              <a:rPr lang="tr-TR" sz="2400" dirty="0" err="1" smtClean="0"/>
              <a:t>Attending</a:t>
            </a:r>
            <a:r>
              <a:rPr lang="tr-TR" sz="2400" dirty="0" smtClean="0"/>
              <a:t> </a:t>
            </a:r>
            <a:r>
              <a:rPr lang="tr-TR" sz="2400" dirty="0" err="1" smtClean="0"/>
              <a:t>games</a:t>
            </a:r>
            <a:r>
              <a:rPr lang="tr-TR" sz="2400" dirty="0" smtClean="0"/>
              <a:t> in </a:t>
            </a:r>
            <a:r>
              <a:rPr lang="tr-TR" sz="2400" dirty="0" err="1" smtClean="0"/>
              <a:t>groups</a:t>
            </a:r>
            <a:r>
              <a:rPr lang="tr-TR" sz="2400" dirty="0" smtClean="0"/>
              <a:t>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 smtClean="0"/>
              <a:t>belonging</a:t>
            </a:r>
            <a:r>
              <a:rPr lang="tr-TR" sz="2400" dirty="0" smtClean="0"/>
              <a:t> </a:t>
            </a:r>
            <a:r>
              <a:rPr lang="tr-TR" sz="2400" dirty="0" err="1" smtClean="0"/>
              <a:t>to</a:t>
            </a:r>
            <a:r>
              <a:rPr lang="tr-TR" sz="2400" dirty="0" smtClean="0"/>
              <a:t> a </a:t>
            </a:r>
            <a:r>
              <a:rPr lang="tr-TR" sz="2400" dirty="0" err="1" smtClean="0"/>
              <a:t>group</a:t>
            </a:r>
            <a:r>
              <a:rPr lang="tr-TR" sz="2400" dirty="0" smtClean="0"/>
              <a:t> </a:t>
            </a:r>
            <a:r>
              <a:rPr lang="tr-TR" sz="2400" dirty="0" err="1" smtClean="0"/>
              <a:t>makes</a:t>
            </a:r>
            <a:r>
              <a:rPr lang="tr-TR" sz="2400" dirty="0" smtClean="0"/>
              <a:t> </a:t>
            </a:r>
            <a:r>
              <a:rPr lang="tr-TR" sz="2400" dirty="0" smtClean="0"/>
              <a:t>F </a:t>
            </a:r>
            <a:r>
              <a:rPr lang="tr-TR" sz="2400" dirty="0" smtClean="0"/>
              <a:t>Ali </a:t>
            </a:r>
            <a:r>
              <a:rPr lang="tr-TR" sz="2400" dirty="0" err="1" smtClean="0"/>
              <a:t>express</a:t>
            </a:r>
            <a:r>
              <a:rPr lang="tr-TR" sz="2400" dirty="0" smtClean="0"/>
              <a:t> </a:t>
            </a:r>
            <a:r>
              <a:rPr lang="tr-TR" sz="2400" dirty="0" err="1" smtClean="0"/>
              <a:t>himself</a:t>
            </a:r>
            <a:r>
              <a:rPr lang="tr-TR" sz="2400" dirty="0" smtClean="0"/>
              <a:t>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 smtClean="0"/>
              <a:t>help</a:t>
            </a:r>
            <a:r>
              <a:rPr lang="tr-TR" sz="2400" dirty="0" smtClean="0"/>
              <a:t> </a:t>
            </a:r>
            <a:r>
              <a:rPr lang="tr-TR" sz="2400" dirty="0" err="1" smtClean="0"/>
              <a:t>him</a:t>
            </a:r>
            <a:r>
              <a:rPr lang="tr-TR" sz="2400" dirty="0" smtClean="0"/>
              <a:t> </a:t>
            </a:r>
            <a:r>
              <a:rPr lang="tr-TR" sz="2400" dirty="0" err="1" smtClean="0"/>
              <a:t>develop</a:t>
            </a:r>
            <a:r>
              <a:rPr lang="tr-TR" sz="2400" dirty="0" smtClean="0"/>
              <a:t> his self-</a:t>
            </a:r>
            <a:r>
              <a:rPr lang="tr-TR" sz="2400" dirty="0" err="1" smtClean="0"/>
              <a:t>confidence</a:t>
            </a:r>
            <a:r>
              <a:rPr lang="tr-TR" sz="2400" dirty="0" smtClean="0"/>
              <a:t>.</a:t>
            </a:r>
          </a:p>
          <a:p>
            <a:pPr algn="ctr"/>
            <a:r>
              <a:rPr lang="tr-TR" sz="2400" dirty="0" err="1" smtClean="0"/>
              <a:t>Games</a:t>
            </a:r>
            <a:r>
              <a:rPr lang="tr-TR" sz="2400" dirty="0" smtClean="0"/>
              <a:t> in </a:t>
            </a:r>
            <a:r>
              <a:rPr lang="tr-TR" sz="2400" dirty="0" err="1" smtClean="0"/>
              <a:t>groups</a:t>
            </a:r>
            <a:r>
              <a:rPr lang="tr-TR" sz="2400" dirty="0" smtClean="0"/>
              <a:t> </a:t>
            </a:r>
            <a:r>
              <a:rPr lang="tr-TR" sz="2400" dirty="0" err="1" smtClean="0"/>
              <a:t>should</a:t>
            </a:r>
            <a:r>
              <a:rPr lang="tr-TR" sz="2400" dirty="0" smtClean="0"/>
              <a:t> be </a:t>
            </a:r>
            <a:r>
              <a:rPr lang="tr-TR" sz="2400" dirty="0" err="1" smtClean="0"/>
              <a:t>diversified</a:t>
            </a:r>
            <a:r>
              <a:rPr lang="tr-TR" sz="2400" dirty="0" smtClean="0"/>
              <a:t>.</a:t>
            </a:r>
          </a:p>
          <a:p>
            <a:pPr algn="ctr"/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699792" y="692696"/>
            <a:ext cx="3485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zh-CN" b="1" u="sng" dirty="0" smtClean="0">
                <a:solidFill>
                  <a:schemeClr val="tx2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PERIOD(MONTH):FEBRUARY</a:t>
            </a:r>
            <a:endParaRPr lang="tr-TR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88640"/>
            <a:ext cx="31209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tr-TR" altLang="zh-CN" sz="20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SimSun" pitchFamily="2" charset="-122"/>
                <a:cs typeface="Times New Roman" pitchFamily="18" charset="0"/>
              </a:rPr>
              <a:t>ACTIVITIES:</a:t>
            </a:r>
            <a:r>
              <a:rPr lang="tr-TR" sz="2000" dirty="0" smtClean="0">
                <a:solidFill>
                  <a:srgbClr val="FF0000"/>
                </a:solidFill>
              </a:rPr>
              <a:t> MUSIC ACTIVITY</a:t>
            </a:r>
            <a:endParaRPr kumimoji="0" lang="tr-TR" altLang="zh-CN" sz="20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251520" y="4797152"/>
            <a:ext cx="864096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solidFill>
                  <a:srgbClr val="FF0000"/>
                </a:solidFill>
              </a:rPr>
              <a:t>DETAILS</a:t>
            </a:r>
          </a:p>
          <a:p>
            <a:pPr algn="ctr"/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started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songs</a:t>
            </a:r>
            <a:r>
              <a:rPr lang="tr-TR" dirty="0" smtClean="0"/>
              <a:t> </a:t>
            </a:r>
            <a:r>
              <a:rPr lang="tr-TR" dirty="0" err="1" smtClean="0"/>
              <a:t>which</a:t>
            </a:r>
            <a:r>
              <a:rPr lang="tr-TR" dirty="0" smtClean="0"/>
              <a:t> </a:t>
            </a: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learned</a:t>
            </a:r>
            <a:r>
              <a:rPr lang="tr-TR" dirty="0" smtClean="0"/>
              <a:t>. F.</a:t>
            </a:r>
            <a:r>
              <a:rPr lang="tr-TR" dirty="0" smtClean="0"/>
              <a:t>A</a:t>
            </a:r>
            <a:r>
              <a:rPr lang="tr-TR" dirty="0" smtClean="0"/>
              <a:t> </a:t>
            </a:r>
            <a:r>
              <a:rPr lang="tr-TR" dirty="0" err="1" smtClean="0"/>
              <a:t>said</a:t>
            </a:r>
            <a:r>
              <a:rPr lang="tr-TR" dirty="0" smtClean="0"/>
              <a:t>: ''</a:t>
            </a:r>
            <a:r>
              <a:rPr lang="tr-TR" dirty="0" err="1" smtClean="0"/>
              <a:t>My</a:t>
            </a:r>
            <a:r>
              <a:rPr lang="tr-TR" dirty="0" smtClean="0"/>
              <a:t> </a:t>
            </a:r>
            <a:r>
              <a:rPr lang="tr-TR" dirty="0" err="1" smtClean="0"/>
              <a:t>teacher</a:t>
            </a:r>
            <a:r>
              <a:rPr lang="tr-TR" dirty="0" smtClean="0"/>
              <a:t>,</a:t>
            </a:r>
            <a:r>
              <a:rPr lang="tr-TR" dirty="0" err="1" smtClean="0"/>
              <a:t>may</a:t>
            </a:r>
            <a:r>
              <a:rPr lang="tr-TR" dirty="0" smtClean="0"/>
              <a:t> I </a:t>
            </a:r>
            <a:r>
              <a:rPr lang="tr-TR" dirty="0" err="1" smtClean="0"/>
              <a:t>sing</a:t>
            </a:r>
            <a:r>
              <a:rPr lang="tr-TR" dirty="0" smtClean="0"/>
              <a:t> it on </a:t>
            </a:r>
            <a:r>
              <a:rPr lang="tr-TR" dirty="0" err="1" smtClean="0"/>
              <a:t>my</a:t>
            </a:r>
            <a:r>
              <a:rPr lang="tr-TR" dirty="0" smtClean="0"/>
              <a:t> </a:t>
            </a:r>
            <a:r>
              <a:rPr lang="tr-TR" dirty="0" err="1" smtClean="0"/>
              <a:t>own</a:t>
            </a:r>
            <a:r>
              <a:rPr lang="tr-TR" dirty="0" smtClean="0"/>
              <a:t>?''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sang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song</a:t>
            </a:r>
            <a:r>
              <a:rPr lang="tr-TR" dirty="0" smtClean="0"/>
              <a:t> </a:t>
            </a:r>
            <a:r>
              <a:rPr lang="tr-TR" dirty="0" err="1" smtClean="0"/>
              <a:t>successfully</a:t>
            </a:r>
            <a:r>
              <a:rPr lang="tr-TR" dirty="0" smtClean="0"/>
              <a:t>.He </a:t>
            </a:r>
            <a:r>
              <a:rPr lang="tr-TR" dirty="0" err="1" smtClean="0"/>
              <a:t>became</a:t>
            </a:r>
            <a:r>
              <a:rPr lang="tr-TR" dirty="0" smtClean="0"/>
              <a:t> </a:t>
            </a:r>
            <a:r>
              <a:rPr lang="tr-TR" dirty="0" err="1" smtClean="0"/>
              <a:t>very</a:t>
            </a:r>
            <a:r>
              <a:rPr lang="tr-TR" dirty="0" smtClean="0"/>
              <a:t> </a:t>
            </a:r>
            <a:r>
              <a:rPr lang="tr-TR" dirty="0" err="1" smtClean="0"/>
              <a:t>happy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went</a:t>
            </a:r>
            <a:r>
              <a:rPr lang="tr-TR" dirty="0" smtClean="0"/>
              <a:t> </a:t>
            </a:r>
            <a:r>
              <a:rPr lang="tr-TR" dirty="0" err="1" smtClean="0"/>
              <a:t>back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his </a:t>
            </a:r>
            <a:r>
              <a:rPr lang="tr-TR" dirty="0" err="1" smtClean="0"/>
              <a:t>place</a:t>
            </a:r>
            <a:r>
              <a:rPr lang="tr-TR" dirty="0" smtClean="0"/>
              <a:t> </a:t>
            </a:r>
            <a:r>
              <a:rPr lang="tr-TR" dirty="0" err="1" smtClean="0"/>
              <a:t>jumping</a:t>
            </a:r>
            <a:r>
              <a:rPr lang="tr-TR" dirty="0" smtClean="0"/>
              <a:t>.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song</a:t>
            </a:r>
            <a:r>
              <a:rPr lang="tr-TR" dirty="0" smtClean="0"/>
              <a:t> </a:t>
            </a:r>
            <a:r>
              <a:rPr lang="tr-TR" dirty="0" err="1" smtClean="0"/>
              <a:t>contains</a:t>
            </a:r>
            <a:r>
              <a:rPr lang="tr-TR" dirty="0" smtClean="0"/>
              <a:t> </a:t>
            </a:r>
            <a:r>
              <a:rPr lang="tr-TR" dirty="0" err="1" smtClean="0"/>
              <a:t>imitations</a:t>
            </a:r>
            <a:r>
              <a:rPr lang="tr-TR" dirty="0" smtClean="0"/>
              <a:t>.F.A </a:t>
            </a:r>
            <a:r>
              <a:rPr lang="tr-TR" dirty="0" err="1" smtClean="0"/>
              <a:t>wanted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do </a:t>
            </a:r>
            <a:r>
              <a:rPr lang="tr-TR" dirty="0" err="1" smtClean="0"/>
              <a:t>imitations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did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imitations</a:t>
            </a:r>
            <a:r>
              <a:rPr lang="tr-TR" dirty="0" smtClean="0"/>
              <a:t> </a:t>
            </a:r>
            <a:r>
              <a:rPr lang="tr-TR" dirty="0" err="1" smtClean="0"/>
              <a:t>while</a:t>
            </a:r>
            <a:r>
              <a:rPr lang="tr-TR" dirty="0" smtClean="0"/>
              <a:t> </a:t>
            </a:r>
            <a:r>
              <a:rPr lang="tr-TR" dirty="0" err="1" smtClean="0"/>
              <a:t>having</a:t>
            </a:r>
            <a:r>
              <a:rPr lang="tr-TR" dirty="0" smtClean="0"/>
              <a:t> </a:t>
            </a:r>
            <a:r>
              <a:rPr lang="tr-TR" dirty="0" err="1" smtClean="0"/>
              <a:t>fun</a:t>
            </a:r>
            <a:r>
              <a:rPr lang="tr-TR" dirty="0" smtClean="0"/>
              <a:t>. </a:t>
            </a:r>
            <a:r>
              <a:rPr lang="tr-TR" b="1" dirty="0" smtClean="0"/>
              <a:t> </a:t>
            </a:r>
          </a:p>
          <a:p>
            <a:endParaRPr lang="tr-TR" dirty="0"/>
          </a:p>
        </p:txBody>
      </p:sp>
      <p:sp>
        <p:nvSpPr>
          <p:cNvPr id="8" name="7 Kalp"/>
          <p:cNvSpPr/>
          <p:nvPr/>
        </p:nvSpPr>
        <p:spPr>
          <a:xfrm>
            <a:off x="3491880" y="1484784"/>
            <a:ext cx="2016224" cy="2376264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1598</Words>
  <Application>Microsoft Office PowerPoint</Application>
  <PresentationFormat>Ekran Gösterisi (4:3)</PresentationFormat>
  <Paragraphs>246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1" baseType="lpstr">
      <vt:lpstr>Ofis Teması</vt:lpstr>
      <vt:lpstr> DIARIES / TURKEY PART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 DIARIES / TURKEY PART 2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DIARIES / TURKEY</dc:title>
  <dc:creator>ŞADİ</dc:creator>
  <cp:lastModifiedBy>sezin</cp:lastModifiedBy>
  <cp:revision>61</cp:revision>
  <dcterms:created xsi:type="dcterms:W3CDTF">2017-03-15T11:33:43Z</dcterms:created>
  <dcterms:modified xsi:type="dcterms:W3CDTF">2017-04-14T19:35:48Z</dcterms:modified>
</cp:coreProperties>
</file>