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60" r:id="rId7"/>
    <p:sldId id="259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7849" autoAdjust="0"/>
  </p:normalViewPr>
  <p:slideViewPr>
    <p:cSldViewPr>
      <p:cViewPr varScale="1">
        <p:scale>
          <a:sx n="68" d="100"/>
          <a:sy n="68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WORKING TOGETHER I/ TURKEY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4 Resim" descr="logo_erasmus_ece4e16e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419872" cy="836711"/>
          </a:xfrm>
          <a:prstGeom prst="rect">
            <a:avLst/>
          </a:prstGeom>
        </p:spPr>
      </p:pic>
      <p:pic>
        <p:nvPicPr>
          <p:cNvPr id="6" name="5 Resim" descr="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655912" cy="1844825"/>
          </a:xfrm>
          <a:prstGeom prst="rect">
            <a:avLst/>
          </a:prstGeom>
        </p:spPr>
      </p:pic>
      <p:sp>
        <p:nvSpPr>
          <p:cNvPr id="3074" name="AutoShape 2" descr="diary child clipar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22" name="Picture 2" descr="parent involvement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BENEFITS OF THIS 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Oobleck</a:t>
            </a:r>
            <a:r>
              <a:rPr lang="tr-TR" sz="2800" dirty="0" smtClean="0"/>
              <a:t> </a:t>
            </a:r>
            <a:r>
              <a:rPr lang="tr-TR" sz="2800" dirty="0" err="1" smtClean="0"/>
              <a:t>Dough</a:t>
            </a:r>
            <a:r>
              <a:rPr lang="tr-TR" sz="2800" dirty="0" smtClean="0"/>
              <a:t> </a:t>
            </a:r>
            <a:r>
              <a:rPr lang="tr-TR" sz="2800" dirty="0" smtClean="0"/>
              <a:t> is </a:t>
            </a:r>
            <a:r>
              <a:rPr lang="tr-TR" sz="2800" dirty="0" err="1" smtClean="0"/>
              <a:t>Affective</a:t>
            </a:r>
            <a:r>
              <a:rPr lang="tr-TR" sz="2800" dirty="0" smtClean="0"/>
              <a:t> </a:t>
            </a:r>
            <a:r>
              <a:rPr lang="tr-TR" sz="2800" dirty="0" err="1" smtClean="0"/>
              <a:t>game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endParaRPr lang="tr-TR" sz="2800" dirty="0" smtClean="0"/>
          </a:p>
          <a:p>
            <a:pPr algn="just"/>
            <a:r>
              <a:rPr lang="en-US" sz="2800" dirty="0" smtClean="0"/>
              <a:t>Made of only starch and water, the material is very cheap and easy to </a:t>
            </a:r>
            <a:r>
              <a:rPr lang="en-US" sz="2800" dirty="0" smtClean="0"/>
              <a:t>supply</a:t>
            </a:r>
            <a:endParaRPr lang="tr-TR" sz="2800" dirty="0" smtClean="0"/>
          </a:p>
          <a:p>
            <a:endParaRPr lang="tr-TR" dirty="0" smtClean="0"/>
          </a:p>
        </p:txBody>
      </p:sp>
      <p:pic>
        <p:nvPicPr>
          <p:cNvPr id="4" name="3 Resim" descr="IMG-20170504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BENEFITS OF THIS 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positive effects of this activity on the </a:t>
            </a:r>
            <a:r>
              <a:rPr lang="en-US" dirty="0" smtClean="0"/>
              <a:t>child</a:t>
            </a:r>
            <a:endParaRPr lang="tr-TR" dirty="0" smtClean="0"/>
          </a:p>
          <a:p>
            <a:r>
              <a:rPr lang="tr-TR" dirty="0" smtClean="0"/>
              <a:t>**</a:t>
            </a:r>
            <a:r>
              <a:rPr lang="en-US" dirty="0" smtClean="0"/>
              <a:t> Provides development of tactile </a:t>
            </a:r>
            <a:r>
              <a:rPr lang="en-US" dirty="0" smtClean="0"/>
              <a:t>senses</a:t>
            </a:r>
            <a:endParaRPr lang="tr-TR" dirty="0" smtClean="0"/>
          </a:p>
          <a:p>
            <a:r>
              <a:rPr lang="tr-TR" dirty="0" smtClean="0"/>
              <a:t>**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curiosity</a:t>
            </a:r>
            <a:endParaRPr lang="tr-TR" dirty="0" smtClean="0"/>
          </a:p>
          <a:p>
            <a:r>
              <a:rPr lang="tr-TR" dirty="0" smtClean="0"/>
              <a:t>**</a:t>
            </a:r>
            <a:r>
              <a:rPr lang="en-US" dirty="0" smtClean="0"/>
              <a:t> Contributes to the development of small </a:t>
            </a:r>
            <a:r>
              <a:rPr lang="en-US" dirty="0" smtClean="0"/>
              <a:t>muscles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3 Resim" descr="IMG-2017050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583264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BENEFITS OF THIS 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**</a:t>
            </a:r>
            <a:r>
              <a:rPr lang="tr-TR" dirty="0" err="1" smtClean="0"/>
              <a:t>Development</a:t>
            </a:r>
            <a:r>
              <a:rPr lang="tr-TR" dirty="0" smtClean="0"/>
              <a:t> of </a:t>
            </a:r>
            <a:r>
              <a:rPr lang="en-US" dirty="0" smtClean="0"/>
              <a:t>Attention and </a:t>
            </a:r>
            <a:r>
              <a:rPr lang="en-US" dirty="0" smtClean="0"/>
              <a:t>concentration</a:t>
            </a:r>
            <a:endParaRPr lang="tr-TR" dirty="0" smtClean="0"/>
          </a:p>
          <a:p>
            <a:pPr algn="just"/>
            <a:r>
              <a:rPr lang="tr-TR" dirty="0" smtClean="0"/>
              <a:t>** </a:t>
            </a:r>
            <a:r>
              <a:rPr lang="tr-TR" dirty="0" err="1" smtClean="0"/>
              <a:t>Pleasant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fun</a:t>
            </a:r>
            <a:r>
              <a:rPr lang="tr-TR" dirty="0" smtClean="0"/>
              <a:t> </a:t>
            </a:r>
            <a:r>
              <a:rPr lang="tr-TR" dirty="0" smtClean="0"/>
              <a:t>time</a:t>
            </a:r>
          </a:p>
          <a:p>
            <a:pPr algn="just"/>
            <a:r>
              <a:rPr lang="tr-TR" dirty="0" smtClean="0"/>
              <a:t>**</a:t>
            </a:r>
            <a:r>
              <a:rPr lang="en-US" dirty="0" smtClean="0"/>
              <a:t>With </a:t>
            </a:r>
            <a:r>
              <a:rPr lang="en-US" dirty="0" smtClean="0"/>
              <a:t>the participation of parents in the education, the feeling of trust develops in the child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3 Resim" descr="IMG-20170504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604867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MAKING COOKIES</a:t>
            </a:r>
            <a:endParaRPr lang="tr-TR" dirty="0"/>
          </a:p>
        </p:txBody>
      </p:sp>
      <p:pic>
        <p:nvPicPr>
          <p:cNvPr id="4" name="3 Resim" descr="C:\Users\ALİME\AppData\Local\Microsoft\Windows\Temporary Internet Files\Content.Word\20170414_135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1772816"/>
            <a:ext cx="4050183" cy="2953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Resim" descr="C:\Users\ALİME\AppData\Local\Microsoft\Windows\Temporary Internet Files\Content.Word\20170414_135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6016" y="2996952"/>
            <a:ext cx="3888432" cy="3170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ACTIVITY NAME AND SUMMARY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en-US" dirty="0" smtClean="0"/>
              <a:t>Parent tells the materials needed for cookies and prepares the dough</a:t>
            </a:r>
            <a:endParaRPr lang="tr-TR" dirty="0" smtClean="0"/>
          </a:p>
          <a:p>
            <a:r>
              <a:rPr lang="en-US" dirty="0" err="1" smtClean="0"/>
              <a:t>Doughs</a:t>
            </a:r>
            <a:r>
              <a:rPr lang="en-US" dirty="0" smtClean="0"/>
              <a:t> are shaped and decorated with children</a:t>
            </a:r>
            <a:endParaRPr lang="tr-TR" dirty="0" smtClean="0"/>
          </a:p>
          <a:p>
            <a:r>
              <a:rPr lang="en-US" dirty="0" smtClean="0"/>
              <a:t>Cooked biscuits are eaten with children.</a:t>
            </a:r>
            <a:endParaRPr lang="tr-TR" dirty="0"/>
          </a:p>
        </p:txBody>
      </p:sp>
      <p:pic>
        <p:nvPicPr>
          <p:cNvPr id="4" name="3 Resim" descr="IMG-20170503-WA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861048"/>
            <a:ext cx="518457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BENEFITS OF THIS 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is very effective in strengthening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 smtClean="0"/>
              <a:t>the child and the mother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4" name="3 Resim" descr="IMG-20170503-WA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80928"/>
            <a:ext cx="604867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BENEFITS OF THIS 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This </a:t>
            </a:r>
            <a:r>
              <a:rPr lang="en-US" dirty="0" smtClean="0"/>
              <a:t>activity strengthens the dialogue between the child and the mother, making a presentation with her mother affects the child's sense of accomplishment, self-esteem positively</a:t>
            </a:r>
            <a:endParaRPr lang="tr-TR" dirty="0" smtClean="0"/>
          </a:p>
        </p:txBody>
      </p:sp>
      <p:pic>
        <p:nvPicPr>
          <p:cNvPr id="4" name="3 Resim" descr="IMG-20170503-WA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573016"/>
            <a:ext cx="604867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WORKING TOGETHER II/ TURKEY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4 Resim" descr="logo_erasmus_ece4e16e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419872" cy="836711"/>
          </a:xfrm>
          <a:prstGeom prst="rect">
            <a:avLst/>
          </a:prstGeom>
        </p:spPr>
      </p:pic>
      <p:pic>
        <p:nvPicPr>
          <p:cNvPr id="6" name="5 Resim" descr="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655912" cy="1844825"/>
          </a:xfrm>
          <a:prstGeom prst="rect">
            <a:avLst/>
          </a:prstGeom>
        </p:spPr>
      </p:pic>
      <p:sp>
        <p:nvSpPr>
          <p:cNvPr id="3074" name="AutoShape 2" descr="diary child clipar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22" name="Picture 2" descr="parent involvement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MAKING OOBLECK DOUGH</a:t>
            </a:r>
            <a:endParaRPr lang="tr-TR" dirty="0"/>
          </a:p>
        </p:txBody>
      </p:sp>
      <p:pic>
        <p:nvPicPr>
          <p:cNvPr id="4" name="3 İçerik Yer Tutucusu" descr="C:\Users\acer\Desktop\OBLECK\IMG_20170421_1410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792088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ACTIVITY NAME AND SUMMARY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en-US" sz="2800" dirty="0" smtClean="0"/>
              <a:t>A parent who is volunteered for the </a:t>
            </a:r>
            <a:r>
              <a:rPr lang="tr-TR" sz="2800" dirty="0" err="1" smtClean="0"/>
              <a:t>making</a:t>
            </a:r>
            <a:r>
              <a:rPr lang="tr-TR" sz="2800" dirty="0" smtClean="0"/>
              <a:t> </a:t>
            </a:r>
            <a:r>
              <a:rPr lang="en-US" sz="2800" dirty="0" err="1" smtClean="0"/>
              <a:t>Oobleck</a:t>
            </a:r>
            <a:r>
              <a:rPr lang="tr-TR" sz="2800" dirty="0" smtClean="0"/>
              <a:t> </a:t>
            </a:r>
            <a:r>
              <a:rPr lang="tr-TR" sz="2800" dirty="0" err="1" smtClean="0"/>
              <a:t>Dough</a:t>
            </a:r>
            <a:r>
              <a:rPr lang="tr-TR" sz="2800" dirty="0" smtClean="0"/>
              <a:t> </a:t>
            </a:r>
            <a:r>
              <a:rPr lang="en-US" sz="2800" dirty="0" smtClean="0"/>
              <a:t> is invited</a:t>
            </a:r>
            <a:endParaRPr lang="tr-TR" sz="2800" dirty="0" smtClean="0"/>
          </a:p>
          <a:p>
            <a:r>
              <a:rPr lang="en-US" sz="2800" dirty="0" smtClean="0"/>
              <a:t>Place 2 cups of corn starch in a vat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tr-TR" sz="2800" dirty="0" err="1" smtClean="0"/>
              <a:t>Children</a:t>
            </a:r>
            <a:r>
              <a:rPr lang="tr-TR" sz="2800" dirty="0" smtClean="0"/>
              <a:t> </a:t>
            </a:r>
            <a:r>
              <a:rPr lang="tr-TR" sz="2800" dirty="0" err="1" smtClean="0"/>
              <a:t>touch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starch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mix</a:t>
            </a:r>
            <a:r>
              <a:rPr lang="tr-TR" sz="2800" dirty="0" smtClean="0"/>
              <a:t> it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their</a:t>
            </a:r>
            <a:r>
              <a:rPr lang="tr-TR" sz="2800" dirty="0" smtClean="0"/>
              <a:t> </a:t>
            </a:r>
            <a:r>
              <a:rPr lang="tr-TR" sz="2800" dirty="0" err="1" smtClean="0"/>
              <a:t>hands</a:t>
            </a:r>
            <a:endParaRPr lang="tr-TR" sz="2800" dirty="0" smtClean="0"/>
          </a:p>
          <a:p>
            <a:r>
              <a:rPr lang="en-US" sz="2800" dirty="0" smtClean="0"/>
              <a:t>Some food stain or finger stain is added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1 cup of warm water is slowly added with the help of </a:t>
            </a:r>
            <a:r>
              <a:rPr lang="tr-TR" sz="2800" dirty="0" err="1" smtClean="0"/>
              <a:t>parent</a:t>
            </a:r>
            <a:endParaRPr lang="tr-TR" sz="2800" dirty="0" smtClean="0"/>
          </a:p>
          <a:p>
            <a:endParaRPr lang="tr-TR" dirty="0" smtClean="0"/>
          </a:p>
        </p:txBody>
      </p:sp>
      <p:pic>
        <p:nvPicPr>
          <p:cNvPr id="5" name="4 Resim" descr="C:\Users\acer\Desktop\OBLECK\IMG_20170421_1352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4896544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ACTIVITY NAME AND SUMMARY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children mix these materials, a soft </a:t>
            </a:r>
            <a:r>
              <a:rPr lang="en-US" sz="2800" dirty="0" smtClean="0"/>
              <a:t>dough</a:t>
            </a:r>
            <a:r>
              <a:rPr lang="tr-TR" sz="2800" dirty="0" smtClean="0"/>
              <a:t> </a:t>
            </a:r>
            <a:r>
              <a:rPr lang="en-US" sz="2800" dirty="0" smtClean="0"/>
              <a:t>appeared</a:t>
            </a:r>
            <a:endParaRPr lang="tr-TR" sz="2800" dirty="0" smtClean="0"/>
          </a:p>
          <a:p>
            <a:r>
              <a:rPr lang="en-US" sz="2800" dirty="0" smtClean="0"/>
              <a:t>When they put it in their palms and they squeeze it, they will become a solid paste, open their fingers and liquid and will flow through their </a:t>
            </a:r>
            <a:r>
              <a:rPr lang="en-US" sz="2800" dirty="0" smtClean="0"/>
              <a:t>fingers</a:t>
            </a:r>
            <a:endParaRPr lang="tr-TR" sz="2800" dirty="0" smtClean="0"/>
          </a:p>
          <a:p>
            <a:r>
              <a:rPr lang="en-US" sz="2800" dirty="0" smtClean="0"/>
              <a:t>It will be like a stone when you hit the board quickly, but when you push your finger slowly, your finger will easily get into it.</a:t>
            </a:r>
            <a:endParaRPr lang="tr-TR" sz="2800" dirty="0" smtClean="0"/>
          </a:p>
        </p:txBody>
      </p:sp>
      <p:pic>
        <p:nvPicPr>
          <p:cNvPr id="4" name="3 Resim" descr="IMG-20170504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59070"/>
            <a:ext cx="4499992" cy="279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304</Words>
  <Application>Microsoft Office PowerPoint</Application>
  <PresentationFormat>Ekran Gösterisi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 WORKING TOGETHER I/ TURKEY </vt:lpstr>
      <vt:lpstr>MAKING COOKIES</vt:lpstr>
      <vt:lpstr>ACTIVITY NAME AND SUMMARY  </vt:lpstr>
      <vt:lpstr>BENEFITS OF THIS ACTIVITY </vt:lpstr>
      <vt:lpstr>BENEFITS OF THIS ACTIVITY </vt:lpstr>
      <vt:lpstr> WORKING TOGETHER II/ TURKEY </vt:lpstr>
      <vt:lpstr>MAKING OOBLECK DOUGH</vt:lpstr>
      <vt:lpstr>ACTIVITY NAME AND SUMMARY  </vt:lpstr>
      <vt:lpstr>ACTIVITY NAME AND SUMMARY  </vt:lpstr>
      <vt:lpstr>BENEFITS OF THIS ACTIVITY </vt:lpstr>
      <vt:lpstr>BENEFITS OF THIS ACTIVITY </vt:lpstr>
      <vt:lpstr>BENEFITS OF THIS ACTIVITY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DIARIES / TURKEY</dc:title>
  <dc:creator>ŞADİ</dc:creator>
  <cp:lastModifiedBy>sezin</cp:lastModifiedBy>
  <cp:revision>99</cp:revision>
  <dcterms:created xsi:type="dcterms:W3CDTF">2017-03-15T11:33:43Z</dcterms:created>
  <dcterms:modified xsi:type="dcterms:W3CDTF">2017-05-04T15:46:52Z</dcterms:modified>
</cp:coreProperties>
</file>