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6" r:id="rId4"/>
    <p:sldId id="267" r:id="rId5"/>
    <p:sldId id="260" r:id="rId6"/>
    <p:sldId id="258" r:id="rId7"/>
    <p:sldId id="259" r:id="rId8"/>
    <p:sldId id="261" r:id="rId9"/>
    <p:sldId id="263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2014-12-03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WARSAW, POLAND</a:t>
            </a:r>
            <a:endParaRPr lang="pl-PL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Points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on </a:t>
            </a:r>
            <a:r>
              <a:rPr lang="pl-PL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pl-PL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map</a:t>
            </a:r>
            <a:endParaRPr lang="pl-P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25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Chopin’s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Monument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hop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82240" y="1773872"/>
            <a:ext cx="3017520" cy="452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33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l"/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 Royal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Castle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The Royal Cast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726297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5038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The bell on Kanoni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248804" cy="5371102"/>
          </a:xfrm>
        </p:spPr>
      </p:pic>
    </p:spTree>
  </p:cSld>
  <p:clrMapOvr>
    <a:masterClrMapping/>
  </p:clrMapOvr>
  <p:transition advTm="5117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town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full</a:t>
            </a:r>
            <a:r>
              <a:rPr lang="pl-PL" dirty="0" smtClean="0"/>
              <a:t> of </a:t>
            </a:r>
            <a:r>
              <a:rPr lang="pl-PL" dirty="0" err="1" smtClean="0"/>
              <a:t>interesting</a:t>
            </a:r>
            <a:r>
              <a:rPr lang="pl-PL" dirty="0" smtClean="0"/>
              <a:t> </a:t>
            </a:r>
            <a:r>
              <a:rPr lang="pl-PL" dirty="0" err="1" smtClean="0"/>
              <a:t>places</a:t>
            </a:r>
            <a:r>
              <a:rPr lang="pl-PL" dirty="0" smtClean="0"/>
              <a:t>. </a:t>
            </a:r>
            <a:r>
              <a:rPr lang="pl-PL" dirty="0" err="1" smtClean="0"/>
              <a:t>Have</a:t>
            </a:r>
            <a:r>
              <a:rPr lang="pl-PL" dirty="0" smtClean="0"/>
              <a:t> a nice time </a:t>
            </a:r>
            <a:r>
              <a:rPr lang="pl-PL" dirty="0" err="1" smtClean="0"/>
              <a:t>watching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5116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Palace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Culture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SN8561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85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1011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Old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buildings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DSCF29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852936"/>
            <a:ext cx="2808312" cy="374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P1011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80928"/>
            <a:ext cx="49925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132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monument of an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unknown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soldier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The monument of an unknown soldi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335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buildings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Modern building in Warsa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394472" cy="4525963"/>
          </a:xfrm>
        </p:spPr>
      </p:pic>
      <p:pic>
        <p:nvPicPr>
          <p:cNvPr id="5" name="Obraz 4" descr="modern buildings in Wars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852936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 advTm="5319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Warsaw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Mermaid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DSCF29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93125" y="1773872"/>
            <a:ext cx="3395749" cy="452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5023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Library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Reading roo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2980113" cy="223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Hand-made 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3973153" cy="297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5257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Zygmunt’s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Column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DSCF29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93125" y="1773872"/>
            <a:ext cx="3395749" cy="452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5304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53</Words>
  <Application>Microsoft Office PowerPoint</Application>
  <PresentationFormat>Pokaz na ekranie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Wykusz</vt:lpstr>
      <vt:lpstr>WARSAW, POLAND</vt:lpstr>
      <vt:lpstr>Our town is full of interesting places. Have a nice time watching.</vt:lpstr>
      <vt:lpstr>The Palace of Culture</vt:lpstr>
      <vt:lpstr>Old buildings</vt:lpstr>
      <vt:lpstr>The monument of an unknown soldier</vt:lpstr>
      <vt:lpstr>Modern buildings</vt:lpstr>
      <vt:lpstr>The Warsaw Mermaid</vt:lpstr>
      <vt:lpstr>The university Library</vt:lpstr>
      <vt:lpstr>The Zygmunt’s Column</vt:lpstr>
      <vt:lpstr>The Chopin’s Monument</vt:lpstr>
      <vt:lpstr>The Royal Castle</vt:lpstr>
      <vt:lpstr>See you!!!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Paula</dc:creator>
  <cp:lastModifiedBy>Paula</cp:lastModifiedBy>
  <cp:revision>10</cp:revision>
  <dcterms:created xsi:type="dcterms:W3CDTF">2013-05-24T12:51:41Z</dcterms:created>
  <dcterms:modified xsi:type="dcterms:W3CDTF">2014-12-03T17:44:28Z</dcterms:modified>
</cp:coreProperties>
</file>