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8" r:id="rId9"/>
    <p:sldId id="264" r:id="rId10"/>
    <p:sldId id="26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9903D23-1547-4984-BAE1-9C0DBE103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B27B6AC-3EEF-45DB-8994-1CE6C9C4D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134C996-D928-42EE-9730-1AB2B35D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750A055-6763-479A-8E9C-25F2CAFD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03B95E7-CD6B-4602-8C55-D8D2ECE9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5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79F99F-1615-4470-9529-920EB87D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23429B44-99B0-44BD-8FA7-DBBD5D46D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574FC3A-D056-46DA-973A-692D8CC9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914380D-C889-4EF1-9DBA-A8F3B99E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BEA7E10-E7A6-492E-8402-E7A63A3D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0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F062DBF5-EF20-4B08-9F77-0B1E83D47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76F6364-6BE9-4B88-8877-CB306DD8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50FC35B-6D00-4991-8C5A-E0832EB0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5F8C18A-7F8D-4383-B869-A64F5F5B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539F2B4-AD6F-4D4C-BEED-5AD5A869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608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582A0AC-6433-4FA4-933C-B806159B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7C3C055-D01D-4D30-B9C7-0EB9BFB62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E6BB9BF-643A-4994-9951-8B5C7F84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1A46D62-3865-4C61-8696-4B5CC1AE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F55F2A2-5E6A-418F-9099-2AB18E4D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13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776D07-AB5D-4329-8A06-3E9A30A0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72A3319-8C27-4CD5-B32E-4E203590F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EE5E060-2AC3-41AC-ACA7-C514135B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ED85FAD-B373-4FFC-9DDA-337E7358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32868FE-7AC0-4637-B366-CBFD023A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48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AA8F883-4308-4067-8F7A-9511F2C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FEA165E-8EDC-4CB2-AA75-40EFE8DA8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772CD27-0494-49B7-9F85-E02F055CC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0CAE95D-05B0-48B7-97EC-DB86D846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863680C-4339-4AB8-AB86-2529CB63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2948234-75A9-407C-ADAE-79B70E1E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677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671F52-9A2D-402D-A427-77AC25C5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118ED8A-7920-4F29-B83E-85B66C0A7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30DC0B5C-CFB6-487D-B82E-829B4D1E8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8F41135F-293C-4419-97F3-59956A65D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9967212-6307-419C-B33C-D81BFE134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93116256-8A7C-49B0-A3E5-B68C9F49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A0ED2B6-5225-4A13-BA56-31A5B3C9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F329A9EA-94A8-4D83-93F1-1A5C569F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26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CCA1D0-1AE8-4263-BD7F-8CD81823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0BD6247-1A56-44C5-BA18-99C0D90D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4922DF6-A0E9-488F-B375-B2D32BC3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EB03B0D1-EDB0-474E-97EC-1FBE8313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260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5BEE1AEB-9B9D-4ED4-AE2B-9355A3FD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64057C1A-D53F-4376-8FE1-8809C509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38C4D98-10A4-4ABE-BA0D-55AA1DEC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829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918F05-83B9-41E2-BF30-3A41CB8F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D6F1BC9-7F61-4FD4-95C1-05C1FB4B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6F973AA-9AFD-4375-B0C1-B32BC77A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78F0BBF-47E4-48A0-B304-D22FC502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B18E550-048F-48D4-A3EE-0F32FA3C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45355F2-7833-4507-85E9-5F0BBE58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04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B02CDF-AF3C-458B-A0C6-6DEB87FF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2C03518-5D4D-4603-A2B5-F01F846A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C227246-9E2F-4940-93C1-19049F11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819884A-E523-41C7-BF5C-9FA01F74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BA5343F-6221-47B1-B439-18B3A40C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87A7230-01B8-489B-8CD1-9F8D2D23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33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06872F64-4F2B-406C-9851-9E3668AF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DA3355E-B4D4-42E2-B9C7-20B174C4A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7372258-1C6A-4E9F-A3C1-BACDE4250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DDE3-5FDB-4315-969B-942F6BB74012}" type="datetimeFigureOut">
              <a:rPr lang="bg-BG" smtClean="0"/>
              <a:t>12.3.2021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EC256CA-9E61-4027-B653-7A6634589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FFFFE74-6618-488F-A0D0-DA3959086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0EE4-82C2-4333-AEBB-030D16E61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463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tusiastite.com/%D0%B8-%D0%BF%D0%B0%D0%BA-%D0%BB%D1%8E%D0%B1%D0%BE%D0%BF%D0%B8%D1%82%D0%BD%D0%BE-%D0%BC%D0%B0%D1%82%D0%B5%D0%BC%D0%B0%D1%82%D0%B8%D1%87%D0%B5%D1%81%D0%BA%D0%BE-%D1%81%D1%8A%D0%B2%D0%BF%D0%B0%D0%B4/" TargetMode="External"/><Relationship Id="rId3" Type="http://schemas.openxmlformats.org/officeDocument/2006/relationships/hyperlink" Target="https://www.youtube.com/watch?v=kTx8ddBrNQ8" TargetMode="External"/><Relationship Id="rId7" Type="http://schemas.openxmlformats.org/officeDocument/2006/relationships/hyperlink" Target="https://www.slideshare.net/Plamenchetoo/ss-34118778" TargetMode="External"/><Relationship Id="rId2" Type="http://schemas.openxmlformats.org/officeDocument/2006/relationships/hyperlink" Target="https://giphy.com/stickers/donnathomas-rodgers-AS6bDFoaHO0Zj3Gnt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F%D0%B8#/media/%D0%A4%D0%B0%D0%B9%D0%BB:Pi-CM.svg" TargetMode="External"/><Relationship Id="rId5" Type="http://schemas.openxmlformats.org/officeDocument/2006/relationships/hyperlink" Target="https://bg.wikipedia.org/wiki/%D0%94%D0%B5%D0%BD%D1%8F%D1%82_%D0%9F%D0%B8" TargetMode="External"/><Relationship Id="rId4" Type="http://schemas.openxmlformats.org/officeDocument/2006/relationships/hyperlink" Target="https://www.vesti.bg/lyubopitno/lyubopitno/kakvo-ne-znaem-za-chisloto-pi-605130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CA57A24-D47D-4A4C-942A-1F782CEE9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33" y="1487285"/>
            <a:ext cx="5573478" cy="2877981"/>
          </a:xfrm>
        </p:spPr>
        <p:txBody>
          <a:bodyPr anchor="b">
            <a:normAutofit/>
          </a:bodyPr>
          <a:lstStyle/>
          <a:p>
            <a:r>
              <a:rPr lang="bg-BG" sz="7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НА ЧИСЛОТО π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C0FEF54-3086-43C5-866C-EDE0E52F7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33" y="6045693"/>
            <a:ext cx="5271714" cy="899139"/>
          </a:xfrm>
        </p:spPr>
        <p:txBody>
          <a:bodyPr anchor="t">
            <a:normAutofit/>
          </a:bodyPr>
          <a:lstStyle/>
          <a:p>
            <a:pPr algn="r"/>
            <a:r>
              <a:rPr lang="bg-BG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Изготвила: Йоана Доросиева 8а ЧПГЧО „Челопеч“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E9D773-7FEB-49A7-9CC0-76B8FC895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E76DE4-15F2-442B-A21D-7E4E54A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AE5C0EE-AE74-4F67-BE75-9859C73C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5D54FC6-1D2C-4521-9F27-FAA6B2A10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38" y="1779403"/>
            <a:ext cx="3344638" cy="33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225101-EF66-4A9A-AF3C-0BE365FA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1790005"/>
            <a:ext cx="3541986" cy="327459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u="sng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МЕЛОДИЯТА НА ЧИСЛОТО π</a:t>
            </a:r>
          </a:p>
        </p:txBody>
      </p:sp>
      <p:pic>
        <p:nvPicPr>
          <p:cNvPr id="4" name="Музыка числа Пи">
            <a:hlinkClick r:id="" action="ppaction://media"/>
            <a:extLst>
              <a:ext uri="{FF2B5EF4-FFF2-40B4-BE49-F238E27FC236}">
                <a16:creationId xmlns:a16="http://schemas.microsoft.com/office/drawing/2014/main" id="{60FACDDE-59B4-4513-9426-FEC292FD11F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1405624"/>
            <a:ext cx="718819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1DEF71-0D1F-4E71-9A1A-F917A054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ИНТЕРЕСНИ ФАКТИ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F38C1492-A228-4504-95F6-A2CC0C83DF81}"/>
              </a:ext>
            </a:extLst>
          </p:cNvPr>
          <p:cNvSpPr/>
          <p:nvPr/>
        </p:nvSpPr>
        <p:spPr>
          <a:xfrm>
            <a:off x="0" y="5038077"/>
            <a:ext cx="3618390" cy="181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наречен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има написана книга.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5C4258DD-D37F-402E-8F8B-2E513A1AF4FE}"/>
              </a:ext>
            </a:extLst>
          </p:cNvPr>
          <p:cNvSpPr/>
          <p:nvPr/>
        </p:nvSpPr>
        <p:spPr>
          <a:xfrm>
            <a:off x="3941408" y="3978213"/>
            <a:ext cx="4309184" cy="203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обаче има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странно. То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много странен начин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точка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ъгъла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360 градуса.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359 позиция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поредицата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десетичния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на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0A4B5F0B-79DA-4325-9221-4911B3848480}"/>
              </a:ext>
            </a:extLst>
          </p:cNvPr>
          <p:cNvSpPr/>
          <p:nvPr/>
        </p:nvSpPr>
        <p:spPr>
          <a:xfrm>
            <a:off x="8467078" y="2113902"/>
            <a:ext cx="3618390" cy="181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изчислена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намерим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повърхнина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сфера.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7E018296-86F1-4910-A278-84D05B2EF4E2}"/>
              </a:ext>
            </a:extLst>
          </p:cNvPr>
          <p:cNvSpPr/>
          <p:nvPr/>
        </p:nvSpPr>
        <p:spPr>
          <a:xfrm>
            <a:off x="0" y="2113902"/>
            <a:ext cx="3618390" cy="181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14 март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на Алберт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Айнщайн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смъртта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Стивън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Хокинг. 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0BFCC5F2-9AEC-4267-8CAA-61B90C2AA608}"/>
              </a:ext>
            </a:extLst>
          </p:cNvPr>
          <p:cNvSpPr/>
          <p:nvPr/>
        </p:nvSpPr>
        <p:spPr>
          <a:xfrm>
            <a:off x="8573612" y="5038076"/>
            <a:ext cx="3618390" cy="181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Гърция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Турция на 14 март в 3:14 часа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сутринта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Картина 12" descr="Картина, която съдържа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DA618719-D0C7-4C19-9A0E-17F533D68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8" t="43652" r="26959" b="27906"/>
          <a:stretch/>
        </p:blipFill>
        <p:spPr>
          <a:xfrm>
            <a:off x="3941408" y="2113902"/>
            <a:ext cx="4309184" cy="1476077"/>
          </a:xfrm>
          <a:prstGeom prst="rect">
            <a:avLst/>
          </a:prstGeom>
        </p:spPr>
      </p:pic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603AB0C1-188B-4554-8479-3701A652B01E}"/>
              </a:ext>
            </a:extLst>
          </p:cNvPr>
          <p:cNvCxnSpPr/>
          <p:nvPr/>
        </p:nvCxnSpPr>
        <p:spPr>
          <a:xfrm flipV="1">
            <a:off x="5496910" y="2879787"/>
            <a:ext cx="367862" cy="1098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9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4E371A-87C7-4BD2-858C-38C0A07A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0678274-91E2-4331-972C-56E26FB9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>
                <a:hlinkClick r:id="rId2"/>
              </a:rPr>
              <a:t>https://giphy.com/stickers/donnathomas-rodgers-AS6bDFoaHO0Zj3GntW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https://www.youtube.com/watch?v=kTx8ddBrNQ8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4"/>
              </a:rPr>
              <a:t>https://www.vesti.bg/lyubopitno/lyubopitno/kakvo-ne-znaem-za-chisloto-pi-6051302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5"/>
              </a:rPr>
              <a:t>https://bg.wikipedia.org/wiki/%D0%94%D0%B5%D0%BD%D1%8F%D1%82_%D0%9F%D0%B8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6"/>
              </a:rPr>
              <a:t>https://bg.wikipedia.org/wiki/%D0%9F%D0%B8#/media/%D0%A4%D0%B0%D0%B9%D0%BB:Pi-CM.svg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7"/>
              </a:rPr>
              <a:t>https://www.slideshare.net/Plamenchetoo/ss-34118778</a:t>
            </a:r>
            <a:endParaRPr lang="bg-BG" dirty="0"/>
          </a:p>
          <a:p>
            <a:pPr marL="0" indent="0">
              <a:buNone/>
            </a:pPr>
            <a:r>
              <a:rPr lang="en-AU" dirty="0">
                <a:hlinkClick r:id="rId8"/>
              </a:rPr>
              <a:t>https://entusiastite.com/%D0%B8-%D0%BF%D0%B0%D0%BA-%D0%BB%D1%8E%D0%B1%D0%BE%D0%BF%D0%B8%D1%82%D0%BD%D0%BE-%D0%BC%D0%B0%D1%82%D0%B5%D0%BC%D0%B0%D1%82%D0%B8%D1%87%D0%B5%D1%81%D0%BA%D0%BE-%D1%81%D1%8A%D0%B2%D0%BF%D0%B0%D0%B4/</a:t>
            </a:r>
            <a:endParaRPr lang="bg-BG" dirty="0"/>
          </a:p>
          <a:p>
            <a:pPr marL="0" indent="0">
              <a:buNone/>
            </a:pPr>
            <a:r>
              <a:rPr lang="en-AU" dirty="0"/>
              <a:t>https://www.google.com/search?q=number+pi+gif&amp;safe=active&amp;rlz=1C1SQJL_enBG931BG931&amp;sxsrf=ALeKk035_qjUjNkVUkkwNzTJXnfLymBIjw:1615567915893&amp;source=lnms&amp;tbm=isch&amp;sa=X&amp;ved=2ahUKEwiFzvK9m6vvAhWk3OAKHf65DJ4Q_AUoAXoECBAQAw&amp;biw=1707&amp;bih=740&amp;dpr=1.13#imgrc=VR9_8XgRsp_hYM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639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CF4DB2-5A0A-4AAC-A5D3-858601B9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0601F745-24E2-4D4C-8FFD-766A85E7E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00" y="1825625"/>
            <a:ext cx="4272999" cy="4351338"/>
          </a:xfrm>
        </p:spPr>
      </p:pic>
    </p:spTree>
    <p:extLst>
      <p:ext uri="{BB962C8B-B14F-4D97-AF65-F5344CB8AC3E}">
        <p14:creationId xmlns:p14="http://schemas.microsoft.com/office/powerpoint/2010/main" val="40125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15C315-C8B7-4345-94CD-F44639CA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92" y="163763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38BC37A-7C03-4521-86C5-08D9AF7EE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1577"/>
            <a:ext cx="6096000" cy="4976575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СЪЩНОСТ НА ЧИСЛОТО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ОСОБЕНОСТИ НА ЧИСЛОТО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 СТОЙНОСТ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ЧИСЛОТО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ДА ЗАПОМНИМ СТОЙНОСТИТЕ НА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НА ПРИБЛИЖЕНИЕ ДО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МЕЛОДИЯТА НА ЧИСЛОТО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ИНТЕРЕСНИ ФАКТИ</a:t>
            </a:r>
            <a:endParaRPr lang="bg-BG" dirty="0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78CB6DF-2F5F-47E9-9A85-97ECD186C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781686"/>
            <a:ext cx="4142232" cy="42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504E63-3C5D-4642-8D2B-DDCFB2D3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СЪЩНОСТ НА ЧИСЛОТО </a:t>
            </a:r>
            <a:r>
              <a:rPr lang="el-G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bg-BG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646F63F-3C7B-4647-BB5D-1C2BDFCF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28800"/>
            <a:ext cx="5430175" cy="496261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Числото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3.14, известно на света още като Пи, се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използва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изчисляването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дължината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дадена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окръжност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нейния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диаметър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Може да го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срещнете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някъде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като Архимедова константа или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Лудолфово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число.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 е част от много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формули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геометрията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отнасящи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се до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окръжности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bg-BG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189105A-EFE7-48AE-99F7-46D634CB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87" y="2704962"/>
            <a:ext cx="6253212" cy="19801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60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04E503-2D10-461B-8988-2D89C515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9" y="173779"/>
            <a:ext cx="7045775" cy="1494000"/>
          </a:xfrm>
        </p:spPr>
        <p:txBody>
          <a:bodyPr anchor="t">
            <a:normAutofit/>
          </a:bodyPr>
          <a:lstStyle/>
          <a:p>
            <a:pPr algn="ctr"/>
            <a:r>
              <a:rPr lang="bg-BG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ОСОБЕНОСТИ НА ЧИСЛОТО </a:t>
            </a:r>
            <a:r>
              <a:rPr lang="el-G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bg-BG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C6B6065-AC4D-45E9-A84E-D47612D4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8" y="2214314"/>
            <a:ext cx="6107837" cy="446990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9000"/>
              </a:lnSpc>
              <a:buNone/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 е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ирационално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число, т.е. не може да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бъде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представено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като отношение на две цели числа. Това е доказано през 1761 от Йохан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Хайнрих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Ламберт. π е и трансцендентно число –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няма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полином с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рационални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коефициенти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корен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който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да е π. Вследствие на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трансцендентността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π не е </a:t>
            </a:r>
            <a:r>
              <a:rPr lang="ru-RU" sz="4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построимо</a:t>
            </a: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число </a:t>
            </a:r>
            <a:b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доказано през 1882 от Фердинанд фон Линдеман.</a:t>
            </a:r>
            <a:endParaRPr lang="bg-BG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E8D5FCB-6F6A-4B13-8FB0-909410D2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4" y="1936108"/>
            <a:ext cx="3240000" cy="25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, стара&#10;&#10;Описанието е генерирано автоматично">
            <a:extLst>
              <a:ext uri="{FF2B5EF4-FFF2-40B4-BE49-F238E27FC236}">
                <a16:creationId xmlns:a16="http://schemas.microsoft.com/office/drawing/2014/main" id="{36967551-4F0A-43DA-9D75-B419144B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420073B-C675-4361-8C42-F50AEE80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 СТОЙНОСТ </a:t>
            </a:r>
            <a:endParaRPr lang="bg-BG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7BF18B3-7A03-4712-9BC7-E9B2F3B5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891535"/>
            <a:ext cx="6891187" cy="362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евклидовата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геометрия π може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 отношение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дължината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диаметъра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окръжност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като отношение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квадрат със страна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радиус. Във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висшата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π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тези дефиниции 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еквивалентни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E168FD-6446-460D-80D5-2EF0B9C1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342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bg-BG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ЧИСЛОТО </a:t>
            </a:r>
            <a:r>
              <a:rPr lang="el-GR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endParaRPr lang="bg-BG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6364001-FFA2-4EE8-9A10-F8F3C2D5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r="3462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C1FA89A-F13D-4651-A5B4-9A8FC17A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14" y="1997476"/>
            <a:ext cx="6909766" cy="46962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 на 22/7 или на 3,14 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цифра.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π,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закръглена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100-ния знак след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десетичната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запетая, е 3,14159 26535 89793 23846 26433 83279 50288 41 971 69399 37510 58209 74944 59230 78164 06286 20899 86280 34825 34211 70679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успява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2.7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трилиона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2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текст, черна дъска&#10;&#10;Описанието е генерирано автоматично">
            <a:extLst>
              <a:ext uri="{FF2B5EF4-FFF2-40B4-BE49-F238E27FC236}">
                <a16:creationId xmlns:a16="http://schemas.microsoft.com/office/drawing/2014/main" id="{82E15E74-F0DA-485B-AAA5-EEC96BF7F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1037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B9599CD-0CA2-4A2A-88F1-0BABAE77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6404"/>
            <a:ext cx="4563122" cy="3506138"/>
          </a:xfrm>
        </p:spPr>
        <p:txBody>
          <a:bodyPr>
            <a:normAutofit/>
          </a:bodyPr>
          <a:lstStyle/>
          <a:p>
            <a:pPr algn="ctr"/>
            <a:r>
              <a:rPr lang="bg-BG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КАК ДА ЗАПОМНИМ СТОЙНОСТИТЕ НА </a:t>
            </a:r>
            <a:r>
              <a:rPr lang="el-GR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bg-BG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054E8FD-2E64-4F99-9D71-5F657179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622" y="1065862"/>
            <a:ext cx="7448377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е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леко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лесно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запомнено π,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всички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знаят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щом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желаят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3,  1     4    1     5           9          2       6         5          3       6</a:t>
            </a:r>
          </a:p>
          <a:p>
            <a:pPr marL="0" indent="0">
              <a:buNone/>
            </a:pPr>
            <a:endParaRPr lang="ru-RU" sz="22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Вариант на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английски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, с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точност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до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седмия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знак е:</a:t>
            </a:r>
          </a:p>
          <a:p>
            <a:pPr marL="0" indent="0">
              <a:buNone/>
            </a:pP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May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I have a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large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container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of </a:t>
            </a:r>
            <a:r>
              <a:rPr lang="ru-RU" sz="2200" dirty="0" err="1">
                <a:solidFill>
                  <a:srgbClr val="FF0000"/>
                </a:solidFill>
                <a:highlight>
                  <a:srgbClr val="C0C0C0"/>
                </a:highlight>
              </a:rPr>
              <a:t>coffee</a:t>
            </a: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?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highlight>
                  <a:srgbClr val="C0C0C0"/>
                </a:highlight>
              </a:rPr>
              <a:t> 3,    1   4    1    5               9         2     6</a:t>
            </a:r>
          </a:p>
          <a:p>
            <a:endParaRPr lang="bg-BG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6A4A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BBC820-5F0C-4FC7-8163-B432C26B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pPr algn="ctr"/>
            <a:r>
              <a:rPr lang="bg-BG" sz="4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ФОРМУЛИ, КАСАЕЩИ π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87FAE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87FAE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Контейнер за съдържание 4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3CABA2E0-E4C0-4D7D-A119-66E4D37D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1" y="2238693"/>
            <a:ext cx="7201941" cy="40510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5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Картина, която съдържа торта, маса, чиния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20E64F03-F508-43CF-8BA8-8E8AA2893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 r="9091" b="263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96D06C-3E3E-4556-BB8C-3BD7BFFF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2" y="430925"/>
            <a:ext cx="5654013" cy="1554314"/>
          </a:xfrm>
        </p:spPr>
        <p:txBody>
          <a:bodyPr>
            <a:normAutofit/>
          </a:bodyPr>
          <a:lstStyle/>
          <a:p>
            <a:pPr algn="ctr"/>
            <a:r>
              <a:rPr lang="bg-BG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</a:t>
            </a:r>
            <a:r>
              <a:rPr lang="el-G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bg-BG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НА ПРИБЛИЖЕНИЕ ДО </a:t>
            </a:r>
            <a:r>
              <a:rPr lang="el-G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bg-BG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8C981B7-4EA6-4DD0-94C8-EDA2063B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2385847"/>
            <a:ext cx="5654013" cy="37311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Денят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константа 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14 март,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 3, 1 и 4 са трите най-важни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ирационалното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π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десетичния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 вид.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приближение до пи e на 22 юли, или 22/7,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22⁄7 е известно приближение на π.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3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899</Words>
  <Application>Microsoft Office PowerPoint</Application>
  <PresentationFormat>Широк екран</PresentationFormat>
  <Paragraphs>51</Paragraphs>
  <Slides>13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на Office</vt:lpstr>
      <vt:lpstr>ДЕНЯТ НА ЧИСЛОТО π</vt:lpstr>
      <vt:lpstr>СЪДЪРЖАНИЕ</vt:lpstr>
      <vt:lpstr>СЪЩНОСТ НА ЧИСЛОТО π</vt:lpstr>
      <vt:lpstr>ОСОБЕНОСТИ НА ЧИСЛОТО π</vt:lpstr>
      <vt:lpstr>ЧИСЛОВА СТОЙНОСТ </vt:lpstr>
      <vt:lpstr>ЧИСЛОТО π </vt:lpstr>
      <vt:lpstr>КАК ДА ЗАПОМНИМ СТОЙНОСТИТЕ НА π</vt:lpstr>
      <vt:lpstr>ФОРМУЛИ, КАСАЕЩИ π</vt:lpstr>
      <vt:lpstr>ДЕНЯТ π И ДЕНЯТ НА ПРИБЛИЖЕНИЕ ДО π</vt:lpstr>
      <vt:lpstr>МЕЛОДИЯТА НА ЧИСЛОТО π</vt:lpstr>
      <vt:lpstr>ИНТЕРЕСНИ ФАКТИ</vt:lpstr>
      <vt:lpstr>ИЗТОЧНИЦИ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Йоана Доросиева</dc:creator>
  <cp:lastModifiedBy>Йоана Доросиева</cp:lastModifiedBy>
  <cp:revision>14</cp:revision>
  <dcterms:created xsi:type="dcterms:W3CDTF">2021-03-12T15:17:10Z</dcterms:created>
  <dcterms:modified xsi:type="dcterms:W3CDTF">2021-03-12T17:15:53Z</dcterms:modified>
</cp:coreProperties>
</file>