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Comfortaa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c87385b6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c87385b6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c87385b6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c87385b6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6c87385b6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6c87385b6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c87385b6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c87385b6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c87385b6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c87385b6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c87385b6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c87385b6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c87385b6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c87385b6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c87385b6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c87385b6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c87385b6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c87385b6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c87385b6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c87385b6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c87385b6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c87385b6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g.wikipedia.org/wiki/%D0%94%D1%80%D0%BE%D0%B1_(%D0%BC%D0%B0%D1%82%D0%B5%D0%BC%D0%B0%D1%82%D0%B8%D0%BA%D0%B0)" TargetMode="External"/><Relationship Id="rId4" Type="http://schemas.openxmlformats.org/officeDocument/2006/relationships/hyperlink" Target="https://bg.wikipedia.org/wiki/%D0%90%D0%BF%D1%80%D0%BE%D0%BA%D1%81%D0%B8%D0%BC%D0%B0%D1%86%D0%B8%D1%8F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g.wikipedia.org/w/index.php?title=%D0%9B%D0%B0%D1%80%D0%B8_%D0%A8%D0%BE%D1%83&amp;action=edit&amp;redlink=1" TargetMode="External"/><Relationship Id="rId4" Type="http://schemas.openxmlformats.org/officeDocument/2006/relationships/hyperlink" Target="https://bg.wikipedia.org/wiki/1988" TargetMode="External"/><Relationship Id="rId11" Type="http://schemas.openxmlformats.org/officeDocument/2006/relationships/image" Target="../media/image2.png"/><Relationship Id="rId10" Type="http://schemas.openxmlformats.org/officeDocument/2006/relationships/hyperlink" Target="https://bg.wikipedia.org/wiki/%D0%9A%D0%B0%D0%BC%D0%B0%D1%80%D0%B0%D1%82%D0%B0_%D0%BD%D0%B0_%D0%BF%D1%80%D0%B5%D0%B4%D1%81%D1%82%D0%B0%D0%B2%D0%B8%D1%82%D0%B5%D0%BB%D0%B8%D1%82%D0%B5_%D0%BD%D0%B0_%D0%A1%D0%90%D0%A9" TargetMode="External"/><Relationship Id="rId9" Type="http://schemas.openxmlformats.org/officeDocument/2006/relationships/hyperlink" Target="https://bg.wikipedia.org/w/index.php?title=%D0%94%D0%B0%D0%BD%D0%B8%D0%B5%D0%BB_%D0%A2%D0%B0%D0%BC%D0%B5%D1%82&amp;action=edit&amp;redlink=1" TargetMode="External"/><Relationship Id="rId5" Type="http://schemas.openxmlformats.org/officeDocument/2006/relationships/hyperlink" Target="https://bg.wikipedia.org/wiki/%D0%A4%D0%B8%D0%B7%D0%B8%D0%BA" TargetMode="External"/><Relationship Id="rId6" Type="http://schemas.openxmlformats.org/officeDocument/2006/relationships/hyperlink" Target="https://bg.wikipedia.org/w/index.php?title=%D0%95%D0%BA%D1%81%D0%BF%D0%BB%D0%BE%D1%80%D0%B0%D1%82%D0%BE%D1%80%D0%B8%D1%83%D0%BC&amp;action=edit&amp;redlink=1" TargetMode="External"/><Relationship Id="rId7" Type="http://schemas.openxmlformats.org/officeDocument/2006/relationships/hyperlink" Target="https://bg.wikipedia.org/wiki/%D0%A1%D0%B0%D0%BD_%D0%A4%D1%80%D0%B0%D0%BD%D1%86%D0%B8%D1%81%D0%BA%D0%BE" TargetMode="External"/><Relationship Id="rId8" Type="http://schemas.openxmlformats.org/officeDocument/2006/relationships/hyperlink" Target="https://bg.wikipedia.org/wiki/14_%D0%BC%D0%B0%D1%80%D1%8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g.wikipedia.org/wiki/%D0%91%D1%8A%D0%BB%D0%B3%D0%B0%D1%80%D0%B8%D1%8F" TargetMode="External"/><Relationship Id="rId4" Type="http://schemas.openxmlformats.org/officeDocument/2006/relationships/hyperlink" Target="https://bg.wikipedia.org/wiki/%D0%93%D1%8A%D1%80%D1%86%D0%B8%D1%8F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bg.wikipedia.org/wiki/%D0%A2%D1%83%D1%80%D1%86%D0%B8%D1%8F" TargetMode="External"/><Relationship Id="rId6" Type="http://schemas.openxmlformats.org/officeDocument/2006/relationships/hyperlink" Target="https://bg.wikipedia.org/wiki/14_%D0%BC%D0%B0%D1%80%D1%82" TargetMode="External"/><Relationship Id="rId7" Type="http://schemas.openxmlformats.org/officeDocument/2006/relationships/hyperlink" Target="https://bg.wikipedia.org/wiki/%D0%90%D0%BB%D0%B1%D0%B5%D1%80%D1%82_%D0%90%D0%B9%D0%BD%D1%89%D0%B0%D0%B9%D0%BD" TargetMode="External"/><Relationship Id="rId8" Type="http://schemas.openxmlformats.org/officeDocument/2006/relationships/hyperlink" Target="https://bg.wikipedia.org/wiki/%D0%A1%D1%82%D0%B8%D0%B2%D1%8A%D0%BD_%D0%A5%D0%BE%D0%BA%D0%B8%D0%BD%D0%B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14 Март-Денят на числото Пи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Изготвено от Марио Георгиев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Факти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8. Според психолозите причината хората да са обсебени от Пи е, че човешкият мозък е обсебен от идеята да намира модели. Безкрайността на числото Пи му придава не само мистичност, но е и възможност много хора да се опитат да намерят зависимости.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9. Числото Пи е вдъхновило създаването на специален език, наречен Пилиш. При него броят на буквите в последователни думи трябва да отговарят на числовите стойности на Пи. На този език дори има написана книга.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2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00" y="1855856"/>
            <a:ext cx="3999900" cy="2239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87900" y="6844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omfortaa"/>
                <a:ea typeface="Comfortaa"/>
                <a:cs typeface="Comfortaa"/>
                <a:sym typeface="Comfortaa"/>
              </a:rPr>
              <a:t>Бонус факт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3"/>
          <p:cNvSpPr txBox="1"/>
          <p:nvPr>
            <p:ph idx="4294967295" type="body"/>
          </p:nvPr>
        </p:nvSpPr>
        <p:spPr>
          <a:xfrm>
            <a:off x="569700" y="1512025"/>
            <a:ext cx="8004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bg" sz="1700">
                <a:latin typeface="Comfortaa"/>
                <a:ea typeface="Comfortaa"/>
                <a:cs typeface="Comfortaa"/>
                <a:sym typeface="Comfortaa"/>
              </a:rPr>
              <a:t>На </a:t>
            </a:r>
            <a:r>
              <a:rPr lang="bg" sz="1700">
                <a:latin typeface="Comfortaa"/>
                <a:ea typeface="Comfortaa"/>
                <a:cs typeface="Comfortaa"/>
                <a:sym typeface="Comfortaa"/>
              </a:rPr>
              <a:t>14 март е рожденният ден на Алберт Айнщайн.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813" y="2050026"/>
            <a:ext cx="3124275" cy="18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Благодаря за вниманието!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Денят на числото Пи.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594025"/>
            <a:ext cx="3449700" cy="268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Денят Пи (на английски: </a:t>
            </a:r>
            <a:r>
              <a:rPr i="1"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Pi Day</a:t>
            </a:r>
            <a:r>
              <a:rPr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) е празник, на който се отбелязва математическата константа π . Денят на пи се чества на 14 март, тъй като 3, 1 и 4 са трите най-важни цифри на ирационалното число π в десетичния му вид. През 2009 г. Камарата на представителите на САЩ подкрепя отбелязването на празника.</a:t>
            </a:r>
            <a:endParaRPr sz="1215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Денят на приближение до пи (Pi Approximation Day) e на 22 юли, или 22/7, тъй като </a:t>
            </a:r>
            <a:r>
              <a:rPr lang="bg" sz="1215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дробта</a:t>
            </a:r>
            <a:r>
              <a:rPr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bg" sz="107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22</a:t>
            </a:r>
            <a:r>
              <a:rPr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⁄</a:t>
            </a:r>
            <a:r>
              <a:rPr lang="bg" sz="107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r>
              <a:rPr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е известно </a:t>
            </a:r>
            <a:r>
              <a:rPr lang="bg" sz="1215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приближение</a:t>
            </a:r>
            <a:r>
              <a:rPr lang="bg" sz="1215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на π.</a:t>
            </a:r>
            <a:endParaRPr sz="1215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839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5500" y="1439525"/>
            <a:ext cx="4252750" cy="22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bg" sz="2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История</a:t>
            </a:r>
            <a:endParaRPr sz="2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673450"/>
            <a:ext cx="3691500" cy="268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Денят Пи е предложен от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Лари Шоу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през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1988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г., който е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физик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в музея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Експлораториум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в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Сан Франциско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 Той използва американския модел за запис на календарната дата – първо месеца и после деня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14 март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– 3/14 в 1:59 часа, което съвпада с първите разреди на числото пи π = 3,14159…</a:t>
            </a:r>
            <a:endParaRPr sz="1237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На Деня Пи през 2004 г.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Даниел Тамет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рецитира 22 514 цифри от π.</a:t>
            </a:r>
            <a:endParaRPr sz="1237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На 12 март 2009 г. </a:t>
            </a:r>
            <a:r>
              <a:rPr lang="bg" sz="1237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Камарата на представителите на САЩ</a:t>
            </a:r>
            <a:r>
              <a:rPr lang="bg" sz="1237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прокарва временно решение, с което признава 14 март 2009 г. за национален Ден Пи.</a:t>
            </a:r>
            <a:endParaRPr sz="1237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79325" y="1410663"/>
            <a:ext cx="4416400" cy="23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omfortaa"/>
                <a:ea typeface="Comfortaa"/>
                <a:cs typeface="Comfortaa"/>
                <a:sym typeface="Comfortaa"/>
              </a:rPr>
              <a:t>История 2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Денят Пи се отбелязва в </a:t>
            </a:r>
            <a:r>
              <a:rPr lang="bg" sz="1350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България</a:t>
            </a: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bg" sz="1350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Гърция</a:t>
            </a: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и </a:t>
            </a:r>
            <a:r>
              <a:rPr lang="bg" sz="1350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Турция</a:t>
            </a: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на </a:t>
            </a:r>
            <a:r>
              <a:rPr lang="bg" sz="1350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14 март</a:t>
            </a: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в 3:14 часа сутринта.</a:t>
            </a:r>
            <a:endParaRPr sz="135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На 14 март се пада също така и рождената дата на </a:t>
            </a:r>
            <a:r>
              <a:rPr lang="bg" sz="1350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Алберт Айнщайн</a:t>
            </a: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и смъртта на </a:t>
            </a:r>
            <a:r>
              <a:rPr lang="bg" sz="1350">
                <a:solidFill>
                  <a:srgbClr val="FFFFFF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Стивън Хокинг</a:t>
            </a:r>
            <a:r>
              <a:rPr lang="bg" sz="135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35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4575" y="934679"/>
            <a:ext cx="2545200" cy="31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omfortaa"/>
                <a:ea typeface="Comfortaa"/>
                <a:cs typeface="Comfortaa"/>
                <a:sym typeface="Comfortaa"/>
              </a:rPr>
              <a:t>9 </a:t>
            </a:r>
            <a:r>
              <a:rPr lang="bg">
                <a:latin typeface="Comfortaa"/>
                <a:ea typeface="Comfortaa"/>
                <a:cs typeface="Comfortaa"/>
                <a:sym typeface="Comfortaa"/>
              </a:rPr>
              <a:t>Интересни факта за числото Пи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87900" y="1489825"/>
            <a:ext cx="3999900" cy="32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1. Тъй като точната стойност на Пи никога не може да бъде изчислена, никога няма да намерим точното лице на кръг или повърхнина на сфера.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2. Пи е ирационално число, защото не може да се представи като дроб или като отношение на две цели числа.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2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325" y="1714565"/>
            <a:ext cx="2629425" cy="26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Факти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3. Числото Пи не е само част от математиката, но и част от митологията. Пирамидите в Гиза са построени на принципите на Пи. Вертикалната височина на пирамидите има същата връзка с периметъра на основата им, както и връзката между радиуса на окръжността и неговата обиколка. Пирамидите са феноменални структури, които сами по себе си са едно от седемте чудеса на света и привличат туристи. Така че наличието на Пи като основен принцип ги прави още по-специални.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616" y="1694750"/>
            <a:ext cx="3183075" cy="23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Факти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4. Числото Пи е известно в продължение на около 4000 години, но започва да се нарича с гръцката буква през 1700 г. Свидетелствата сочат, че първо са го използвали и изчислили древните вавилонци, като те са го пресметнали на 3.125.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902" y="2082775"/>
            <a:ext cx="3411925" cy="18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Факти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5. Служителката на Google Ема Харука поставя рекорд, изчислявайки 33 трилиона знака след десетичната запетая на числото Пи. Тя прави това именно днес - на 14 март 2019 г. За изчислението е използван облачният суперкомпютър на Google, който е използвал 170 терабайта, за да изпише числото. Сър Исак Нютон е първият, който е изчислил числото Пи 16 знака след десетичната запетая през 1665 г.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453" y="1824700"/>
            <a:ext cx="2921400" cy="23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Факти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6. В новелата на Карл Сейгън "Контакт" учените успяват да разгадаят тайната на числото Пи, откривайки в него скрити послания. В реалния живот, поне досега, такива не са намерени.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7. В числото Пи обаче има нещо доста странно. То е свързано по много странен начин с кръга. Така например, когато обект се завърти около точка и направи пълен кръг, ъгъла на завъртане е 360 градуса. Числото 360 се намира на 359 позиция в поредицата след десетичния знак </a:t>
            </a:r>
            <a:r>
              <a:rPr lang="bg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на Пи.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9850" y="1827953"/>
            <a:ext cx="3272600" cy="21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