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layfair Display" panose="020B0604020202020204" charset="-52"/>
      <p:regular r:id="rId11"/>
      <p:bold r:id="rId12"/>
      <p:italic r:id="rId13"/>
      <p:boldItalic r:id="rId14"/>
    </p:embeddedFont>
    <p:embeddedFont>
      <p:font typeface="Oswald" panose="020B0604020202020204" charset="-52"/>
      <p:regular r:id="rId15"/>
      <p:bold r:id="rId16"/>
    </p:embeddedFont>
    <p:embeddedFont>
      <p:font typeface="Impact" panose="020B0806030902050204" pitchFamily="34" charset="0"/>
      <p:regular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Comfortaa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5689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bcf2b1d96_0_1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bcf2b1d96_0_1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cf2b1d96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cf2b1d96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cf2b1d9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cf2b1d9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cf2b1d96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cf2b1d96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cf2b1d96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cf2b1d96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cf2b1d96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cf2b1d96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cf2b1d96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cf2b1d96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PMerSm2ToFY&amp;t=169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Математиката в изкуството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33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Пропорциите в творбите на Леонардо да Винчи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368150" y="4320100"/>
            <a:ext cx="640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sz="1500" b="1">
                <a:latin typeface="Comfortaa"/>
                <a:ea typeface="Comfortaa"/>
                <a:cs typeface="Comfortaa"/>
                <a:sym typeface="Comfortaa"/>
              </a:rPr>
              <a:t>“Витрувианският човек” - концепция за пропорциите, замислена от Витрувий, римски архитект от 1 век.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499" y="1351474"/>
            <a:ext cx="1962600" cy="252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4850" y="1119350"/>
            <a:ext cx="3175676" cy="317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6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Златното сечение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06900" y="4536225"/>
            <a:ext cx="85206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sz="1500" b="1">
                <a:latin typeface="Comfortaa"/>
                <a:ea typeface="Comfortaa"/>
                <a:cs typeface="Comfortaa"/>
                <a:sym typeface="Comfortaa"/>
              </a:rPr>
              <a:t>Божествена пропорция, която има приблизителна стойност от 1,618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925" y="1220600"/>
            <a:ext cx="2213275" cy="31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220588"/>
            <a:ext cx="3905350" cy="25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572000" y="3812750"/>
            <a:ext cx="41025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latin typeface="Comfortaa"/>
                <a:ea typeface="Comfortaa"/>
                <a:cs typeface="Comfortaa"/>
                <a:sym typeface="Comfortaa"/>
              </a:rPr>
              <a:t>Партенонът, проектиран от Фидий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4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Математиката в абстракционизма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3838225"/>
            <a:ext cx="28734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b="1">
                <a:latin typeface="Comfortaa"/>
                <a:ea typeface="Comfortaa"/>
                <a:cs typeface="Comfortaa"/>
                <a:sym typeface="Comfortaa"/>
              </a:rPr>
              <a:t>Василий Кандински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3172">
            <a:off x="2994262" y="1309696"/>
            <a:ext cx="2524700" cy="1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7776">
            <a:off x="6067253" y="1159871"/>
            <a:ext cx="2243404" cy="167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5600" y="2829700"/>
            <a:ext cx="3335725" cy="209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6823" y="1305286"/>
            <a:ext cx="1584099" cy="25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96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Неопластицизъм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37182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b="1">
                <a:latin typeface="Comfortaa"/>
                <a:ea typeface="Comfortaa"/>
                <a:cs typeface="Comfortaa"/>
                <a:sym typeface="Comfortaa"/>
              </a:rPr>
              <a:t>Пит Мондриан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">
            <a:off x="3519900" y="1033363"/>
            <a:ext cx="3984000" cy="18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544325"/>
            <a:ext cx="2309750" cy="30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6">
            <a:alphaModFix/>
          </a:blip>
          <a:srcRect l="7932" t="31605" r="32734" b="34263"/>
          <a:stretch/>
        </p:blipFill>
        <p:spPr>
          <a:xfrm>
            <a:off x="2710850" y="3036525"/>
            <a:ext cx="5915374" cy="19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34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Джаксън Полак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2992763" y="3426550"/>
            <a:ext cx="58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b="1">
                <a:latin typeface="Comfortaa"/>
                <a:ea typeface="Comfortaa"/>
                <a:cs typeface="Comfortaa"/>
                <a:sym typeface="Comfortaa"/>
              </a:rPr>
              <a:t>Полак използва фигури, наречени фрактали.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037" y="1143063"/>
            <a:ext cx="5361264" cy="22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125" y="1143075"/>
            <a:ext cx="1988241" cy="2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98172">
            <a:off x="1159125" y="3326975"/>
            <a:ext cx="1549421" cy="205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9925" y="3916469"/>
            <a:ext cx="3440925" cy="19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34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Математиката в изкуството на Винсент ван Гог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2035338" y="4224925"/>
            <a:ext cx="49641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https://www.youtube.com/watch?v=PMerSm2ToFY&amp;t=169s</a:t>
            </a:r>
            <a:endParaRPr sz="1400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l="4444" t="19515" r="34246" b="7036"/>
          <a:stretch/>
        </p:blipFill>
        <p:spPr>
          <a:xfrm>
            <a:off x="2379200" y="1131475"/>
            <a:ext cx="4276376" cy="28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531925" y="1833125"/>
            <a:ext cx="83766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5500"/>
              <a:t>Благодаря Ви за вниманието!</a:t>
            </a:r>
            <a:endParaRPr sz="55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8491">
            <a:off x="77150" y="-334650"/>
            <a:ext cx="6927825" cy="20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416850" y="3420725"/>
            <a:ext cx="4102500" cy="57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>
                <a:latin typeface="Impact"/>
                <a:ea typeface="Impact"/>
                <a:cs typeface="Impact"/>
                <a:sym typeface="Impact"/>
              </a:rPr>
              <a:t>Изготвено от Стела Рашева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Playfair Display</vt:lpstr>
      <vt:lpstr>Oswald</vt:lpstr>
      <vt:lpstr>Impact</vt:lpstr>
      <vt:lpstr>Montserrat</vt:lpstr>
      <vt:lpstr>Comfortaa</vt:lpstr>
      <vt:lpstr>Pop</vt:lpstr>
      <vt:lpstr>Математиката в изкуството</vt:lpstr>
      <vt:lpstr>Пропорциите в творбите на Леонардо да Винчи</vt:lpstr>
      <vt:lpstr>Златното сечение</vt:lpstr>
      <vt:lpstr>Математиката в абстракционизма</vt:lpstr>
      <vt:lpstr>Неопластицизъм</vt:lpstr>
      <vt:lpstr>Джаксън Полак</vt:lpstr>
      <vt:lpstr>Математиката в изкуството на Винсент ван Гог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Математиката в изкуството</dc:title>
  <dc:creator>user</dc:creator>
  <cp:lastModifiedBy>user</cp:lastModifiedBy>
  <cp:revision>1</cp:revision>
  <dcterms:modified xsi:type="dcterms:W3CDTF">2020-01-04T12:00:58Z</dcterms:modified>
</cp:coreProperties>
</file>