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ib65PMtXF8+cyeeI0lGoSE7Dc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slovni slajd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slov i okomiti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komiti naslov i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azn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slov i sadržaj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aglavlje sekcij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sadržaja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Usporedba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amo naslov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adržaj s opiso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ka s opiso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Erasmus+ dan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Evaluation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417" y="221372"/>
            <a:ext cx="10724827" cy="644630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 txBox="1"/>
          <p:nvPr/>
        </p:nvSpPr>
        <p:spPr>
          <a:xfrm>
            <a:off x="1152600" y="1287075"/>
            <a:ext cx="2939100" cy="12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E454C"/>
                </a:solidFill>
                <a:highlight>
                  <a:srgbClr val="EEF4F7"/>
                </a:highlight>
              </a:rPr>
              <a:t>I enjoyed today's activities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0381" y="426313"/>
            <a:ext cx="10213382" cy="613889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307375" y="1056575"/>
            <a:ext cx="97896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E454C"/>
                </a:solidFill>
                <a:highlight>
                  <a:srgbClr val="EEF4F7"/>
                </a:highlight>
              </a:rPr>
              <a:t>I liked the variety of workshops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9383" y="254961"/>
            <a:ext cx="10011905" cy="6321982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4"/>
          <p:cNvSpPr txBox="1"/>
          <p:nvPr/>
        </p:nvSpPr>
        <p:spPr>
          <a:xfrm>
            <a:off x="1171825" y="1171825"/>
            <a:ext cx="3323400" cy="11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E454C"/>
                </a:solidFill>
                <a:highlight>
                  <a:srgbClr val="EEF4F7"/>
                </a:highlight>
              </a:rPr>
              <a:t>I find maths to be difficult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3885" y="-34999"/>
            <a:ext cx="9872418" cy="678248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5"/>
          <p:cNvSpPr txBox="1"/>
          <p:nvPr/>
        </p:nvSpPr>
        <p:spPr>
          <a:xfrm>
            <a:off x="1152600" y="1114175"/>
            <a:ext cx="3015900" cy="11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E454C"/>
                </a:solidFill>
                <a:highlight>
                  <a:srgbClr val="EEF4F7"/>
                </a:highlight>
              </a:rPr>
              <a:t>I</a:t>
            </a:r>
            <a:r>
              <a:rPr lang="en-US" sz="2400">
                <a:solidFill>
                  <a:srgbClr val="3E454C"/>
                </a:solidFill>
                <a:highlight>
                  <a:srgbClr val="EEF4F7"/>
                </a:highlight>
              </a:rPr>
              <a:t> would like to repeat Erasmus Day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sustava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2019-06-11T19:35:46Z</dcterms:created>
  <dc:creator>Ivana Nenadić</dc:creator>
</cp:coreProperties>
</file>